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2020-11-13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60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2020-11-13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5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2020-11-13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2020-11-13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2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2020-11-13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25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2020-11-13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2020-11-13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9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2020-11-13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6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2020-11-13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1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2020-11-13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2020-11-13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4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2020-11-13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63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Flexible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Algerian" pitchFamily="82" charset="0"/>
              </a:rPr>
              <a:t>Module-06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28956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Querying for other types than Models </a:t>
            </a:r>
            <a:br>
              <a:rPr lang="en-US" dirty="0"/>
            </a:br>
            <a:br>
              <a:rPr lang="en-US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6146" name="Picture 2" descr="F:\hybris\hybris Docs\hybris Training Docs Version 5.X\06_6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8192601" cy="2971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7798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9812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Pagination</a:t>
            </a:r>
            <a:br>
              <a:rPr lang="en-US" dirty="0"/>
            </a:br>
            <a:br>
              <a:rPr lang="en-US" sz="3200" dirty="0"/>
            </a:br>
            <a:br>
              <a:rPr lang="en-IN" sz="3200" dirty="0"/>
            </a:br>
            <a:r>
              <a:rPr lang="en-IN" sz="3600" b="1" dirty="0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7170" name="Picture 2" descr="F:\hybris\hybris Docs\hybris Training Docs Version 5.X\06_7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200"/>
            <a:ext cx="8077200" cy="5105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7798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524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Generic Search</a:t>
            </a:r>
            <a:br>
              <a:rPr lang="en-US" dirty="0"/>
            </a:br>
            <a:br>
              <a:rPr lang="en-US" sz="3200" dirty="0"/>
            </a:br>
            <a:br>
              <a:rPr lang="en-IN" sz="3200" dirty="0"/>
            </a:br>
            <a:r>
              <a:rPr lang="en-IN" sz="3600" b="1" dirty="0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8194" name="Picture 2" descr="F:\hybris\hybris Docs\hybris Training Docs Version 5.X\06_8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8000999" cy="47104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7798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1336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Generic Search Example </a:t>
            </a:r>
            <a:br>
              <a:rPr lang="en-US" dirty="0"/>
            </a:br>
            <a:br>
              <a:rPr lang="en-US" sz="3200" dirty="0"/>
            </a:br>
            <a:br>
              <a:rPr lang="en-IN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9219" name="Picture 3" descr="F:\hybris\hybris Docs\hybris Training Docs Version 5.X\06_9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389" y="914400"/>
            <a:ext cx="7859222" cy="48009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779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  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09800"/>
            <a:ext cx="8153400" cy="1905000"/>
          </a:xfrm>
        </p:spPr>
        <p:txBody>
          <a:bodyPr/>
          <a:lstStyle/>
          <a:p>
            <a:r>
              <a:rPr lang="en-IN" sz="4000" b="1" dirty="0">
                <a:solidFill>
                  <a:srgbClr val="002060"/>
                </a:solidFill>
              </a:rPr>
              <a:t>Overview </a:t>
            </a:r>
          </a:p>
          <a:p>
            <a:r>
              <a:rPr lang="en-IN" b="1" dirty="0">
                <a:solidFill>
                  <a:srgbClr val="00B0F0"/>
                </a:solidFill>
              </a:rPr>
              <a:t>Syntax </a:t>
            </a:r>
          </a:p>
          <a:p>
            <a:r>
              <a:rPr lang="en-IN" b="1" dirty="0">
                <a:solidFill>
                  <a:srgbClr val="00B0F0"/>
                </a:solidFill>
              </a:rPr>
              <a:t>API examples 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1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Overview</a:t>
            </a:r>
            <a:br>
              <a:rPr lang="en-US" dirty="0"/>
            </a:br>
            <a:br>
              <a:rPr lang="en-US" sz="3200" dirty="0"/>
            </a:br>
            <a:br>
              <a:rPr lang="en-IN" sz="3200" dirty="0"/>
            </a:br>
            <a:r>
              <a:rPr lang="en-IN" sz="3600" b="1" dirty="0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6" name="Picture 2" descr="F:\hybris\hybris Docs\hybris Training Docs Version 5.X\06_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1441" y="914400"/>
            <a:ext cx="7821117" cy="51295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779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  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153400" cy="2286000"/>
          </a:xfrm>
        </p:spPr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Overview </a:t>
            </a:r>
          </a:p>
          <a:p>
            <a:r>
              <a:rPr lang="en-IN" sz="4000" b="1" dirty="0">
                <a:solidFill>
                  <a:srgbClr val="002060"/>
                </a:solidFill>
              </a:rPr>
              <a:t>Syntax </a:t>
            </a:r>
          </a:p>
          <a:p>
            <a:r>
              <a:rPr lang="en-IN" b="1" dirty="0">
                <a:solidFill>
                  <a:srgbClr val="00B0F0"/>
                </a:solidFill>
              </a:rPr>
              <a:t>API examples 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1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Syntax</a:t>
            </a:r>
            <a:br>
              <a:rPr lang="en-US" dirty="0"/>
            </a:br>
            <a:br>
              <a:rPr lang="en-US" sz="3200" dirty="0"/>
            </a:br>
            <a:br>
              <a:rPr lang="en-IN" sz="3200" dirty="0"/>
            </a:br>
            <a:r>
              <a:rPr lang="en-IN" sz="3600" b="1" dirty="0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2050" name="Picture 2" descr="F:\hybris\hybris Docs\hybris Training Docs Version 5.X\06_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7924799" cy="50247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779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29718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Query examples</a:t>
            </a:r>
            <a:br>
              <a:rPr lang="en-US" dirty="0"/>
            </a:br>
            <a:br>
              <a:rPr lang="en-US" sz="3200" dirty="0"/>
            </a:br>
            <a:br>
              <a:rPr lang="en-IN" sz="3200" dirty="0"/>
            </a:br>
            <a:br>
              <a:rPr lang="en-IN" sz="3200" dirty="0"/>
            </a:br>
            <a:r>
              <a:rPr lang="en-IN" sz="3600" dirty="0">
                <a:solidFill>
                  <a:srgbClr val="00B0F0"/>
                </a:solidFill>
              </a:rPr>
              <a:t> </a:t>
            </a:r>
            <a:br>
              <a:rPr lang="en-IN" sz="3600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074" name="Picture 2" descr="F:\hybris\hybris Docs\hybris Training Docs Version 5.X\06_3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7848600" cy="4710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779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More query examples</a:t>
            </a:r>
            <a:br>
              <a:rPr lang="en-US" dirty="0"/>
            </a:br>
            <a:br>
              <a:rPr lang="en-US" sz="3200" dirty="0"/>
            </a:br>
            <a:br>
              <a:rPr lang="en-IN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098" name="Picture 2" descr="F:\hybris\hybris Docs\hybris Training Docs Version 5.X\06_4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7924799" cy="49914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7798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  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09800"/>
            <a:ext cx="8153400" cy="3810000"/>
          </a:xfrm>
        </p:spPr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Overview </a:t>
            </a:r>
          </a:p>
          <a:p>
            <a:r>
              <a:rPr lang="en-IN" b="1" dirty="0">
                <a:solidFill>
                  <a:srgbClr val="00B0F0"/>
                </a:solidFill>
              </a:rPr>
              <a:t>Syntax </a:t>
            </a:r>
          </a:p>
          <a:p>
            <a:r>
              <a:rPr lang="en-IN" sz="4000" b="1" dirty="0">
                <a:solidFill>
                  <a:srgbClr val="002060"/>
                </a:solidFill>
              </a:rPr>
              <a:t>API examples </a:t>
            </a:r>
            <a:endParaRPr lang="en-US" sz="4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1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Querying with parameters </a:t>
            </a:r>
            <a:br>
              <a:rPr lang="en-US" dirty="0"/>
            </a:br>
            <a:br>
              <a:rPr lang="en-US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124" name="Picture 4" descr="F:\hybris\hybris Docs\hybris Training Docs Version 5.X\06_0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775" y="914400"/>
            <a:ext cx="7916863" cy="4124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77985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441</TotalTime>
  <Words>81</Words>
  <Application>Microsoft Office PowerPoint</Application>
  <PresentationFormat>On-screen Show (4:3)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Algerian</vt:lpstr>
      <vt:lpstr>Calibri</vt:lpstr>
      <vt:lpstr>Calibri Light</vt:lpstr>
      <vt:lpstr>Retrospect</vt:lpstr>
      <vt:lpstr>Flexible Search</vt:lpstr>
      <vt:lpstr>   Contents</vt:lpstr>
      <vt:lpstr>Overview    </vt:lpstr>
      <vt:lpstr>   Contents</vt:lpstr>
      <vt:lpstr>Syntax    </vt:lpstr>
      <vt:lpstr>Query examples      </vt:lpstr>
      <vt:lpstr>More query examples   </vt:lpstr>
      <vt:lpstr>   Contents</vt:lpstr>
      <vt:lpstr>Querying with parameters      </vt:lpstr>
      <vt:lpstr>Querying for other types than Models      </vt:lpstr>
      <vt:lpstr>Pagination    </vt:lpstr>
      <vt:lpstr>Generic Search    </vt:lpstr>
      <vt:lpstr>Generic Search Example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Flexible Search</dc:title>
  <dc:creator>Dipan Chaudhuri</dc:creator>
  <cp:lastModifiedBy>Sai Kiran</cp:lastModifiedBy>
  <cp:revision>32</cp:revision>
  <dcterms:created xsi:type="dcterms:W3CDTF">2006-08-16T00:00:00Z</dcterms:created>
  <dcterms:modified xsi:type="dcterms:W3CDTF">2020-11-13T13:51:58Z</dcterms:modified>
</cp:coreProperties>
</file>