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hXsxgLPjKmskNKpYabJOV5u812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ctrTitle"/>
          </p:nvPr>
        </p:nvSpPr>
        <p:spPr>
          <a:xfrm>
            <a:off x="1942416" y="2514601"/>
            <a:ext cx="6600451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" type="subTitle"/>
          </p:nvPr>
        </p:nvSpPr>
        <p:spPr>
          <a:xfrm>
            <a:off x="1942416" y="4777380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1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/>
          <p:nvPr/>
        </p:nvSpPr>
        <p:spPr>
          <a:xfrm>
            <a:off x="-31719" y="4321158"/>
            <a:ext cx="1395473" cy="781781"/>
          </a:xfrm>
          <a:custGeom>
            <a:rect b="b" l="l" r="r" t="t"/>
            <a:pathLst>
              <a:path extrusionOk="0" h="10000" w="8042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423334" y="4529541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0"/>
          <p:cNvSpPr txBox="1"/>
          <p:nvPr>
            <p:ph type="title"/>
          </p:nvPr>
        </p:nvSpPr>
        <p:spPr>
          <a:xfrm>
            <a:off x="1942415" y="609600"/>
            <a:ext cx="6591985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0"/>
          <p:cNvSpPr txBox="1"/>
          <p:nvPr>
            <p:ph idx="1" type="body"/>
          </p:nvPr>
        </p:nvSpPr>
        <p:spPr>
          <a:xfrm>
            <a:off x="1942415" y="4354046"/>
            <a:ext cx="6591985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30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0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0"/>
          <p:cNvSpPr/>
          <p:nvPr/>
        </p:nvSpPr>
        <p:spPr>
          <a:xfrm flipH="1" rot="10800000">
            <a:off x="58" y="3166527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0"/>
          <p:cNvSpPr txBox="1"/>
          <p:nvPr>
            <p:ph idx="12" type="sldNum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1"/>
          <p:cNvSpPr txBox="1"/>
          <p:nvPr>
            <p:ph type="title"/>
          </p:nvPr>
        </p:nvSpPr>
        <p:spPr>
          <a:xfrm>
            <a:off x="2188123" y="609600"/>
            <a:ext cx="6109587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1"/>
          <p:cNvSpPr txBox="1"/>
          <p:nvPr>
            <p:ph idx="1" type="body"/>
          </p:nvPr>
        </p:nvSpPr>
        <p:spPr>
          <a:xfrm>
            <a:off x="2415972" y="3505200"/>
            <a:ext cx="5653888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31"/>
          <p:cNvSpPr txBox="1"/>
          <p:nvPr>
            <p:ph idx="2" type="body"/>
          </p:nvPr>
        </p:nvSpPr>
        <p:spPr>
          <a:xfrm>
            <a:off x="1942415" y="4354046"/>
            <a:ext cx="6591985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31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1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1"/>
          <p:cNvSpPr/>
          <p:nvPr/>
        </p:nvSpPr>
        <p:spPr>
          <a:xfrm flipH="1" rot="10800000">
            <a:off x="58" y="3166527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1"/>
          <p:cNvSpPr txBox="1"/>
          <p:nvPr>
            <p:ph idx="12" type="sldNum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31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3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 txBox="1"/>
          <p:nvPr>
            <p:ph type="title"/>
          </p:nvPr>
        </p:nvSpPr>
        <p:spPr>
          <a:xfrm>
            <a:off x="1942415" y="2438401"/>
            <a:ext cx="6591985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2"/>
          <p:cNvSpPr txBox="1"/>
          <p:nvPr>
            <p:ph idx="1" type="body"/>
          </p:nvPr>
        </p:nvSpPr>
        <p:spPr>
          <a:xfrm>
            <a:off x="1942415" y="5181600"/>
            <a:ext cx="6591985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32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2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2"/>
          <p:cNvSpPr/>
          <p:nvPr/>
        </p:nvSpPr>
        <p:spPr>
          <a:xfrm flipH="1" rot="10800000">
            <a:off x="58" y="4910660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2"/>
          <p:cNvSpPr txBox="1"/>
          <p:nvPr>
            <p:ph idx="12" type="sldNum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type="title"/>
          </p:nvPr>
        </p:nvSpPr>
        <p:spPr>
          <a:xfrm>
            <a:off x="2188123" y="609600"/>
            <a:ext cx="6109587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" type="body"/>
          </p:nvPr>
        </p:nvSpPr>
        <p:spPr>
          <a:xfrm>
            <a:off x="1942415" y="4343400"/>
            <a:ext cx="668829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2" type="body"/>
          </p:nvPr>
        </p:nvSpPr>
        <p:spPr>
          <a:xfrm>
            <a:off x="1942415" y="5181600"/>
            <a:ext cx="6688292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3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3"/>
          <p:cNvSpPr/>
          <p:nvPr/>
        </p:nvSpPr>
        <p:spPr>
          <a:xfrm flipH="1" rot="10800000">
            <a:off x="58" y="4910660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3"/>
          <p:cNvSpPr txBox="1"/>
          <p:nvPr>
            <p:ph idx="12" type="sldNum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3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33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4"/>
          <p:cNvSpPr txBox="1"/>
          <p:nvPr>
            <p:ph type="title"/>
          </p:nvPr>
        </p:nvSpPr>
        <p:spPr>
          <a:xfrm>
            <a:off x="1942416" y="627407"/>
            <a:ext cx="6591984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" type="body"/>
          </p:nvPr>
        </p:nvSpPr>
        <p:spPr>
          <a:xfrm>
            <a:off x="1942415" y="4343400"/>
            <a:ext cx="659198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2" type="body"/>
          </p:nvPr>
        </p:nvSpPr>
        <p:spPr>
          <a:xfrm>
            <a:off x="1942415" y="5181600"/>
            <a:ext cx="6591985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4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4"/>
          <p:cNvSpPr/>
          <p:nvPr/>
        </p:nvSpPr>
        <p:spPr>
          <a:xfrm flipH="1" rot="10800000">
            <a:off x="58" y="4910660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4"/>
          <p:cNvSpPr txBox="1"/>
          <p:nvPr>
            <p:ph idx="12" type="sldNum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5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5"/>
          <p:cNvSpPr txBox="1"/>
          <p:nvPr>
            <p:ph idx="1" type="body"/>
          </p:nvPr>
        </p:nvSpPr>
        <p:spPr>
          <a:xfrm rot="5400000">
            <a:off x="3295307" y="780708"/>
            <a:ext cx="3886200" cy="6591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35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5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5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5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/>
          <p:nvPr>
            <p:ph type="title"/>
          </p:nvPr>
        </p:nvSpPr>
        <p:spPr>
          <a:xfrm rot="5400000">
            <a:off x="5064693" y="2441249"/>
            <a:ext cx="5283817" cy="1656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6"/>
          <p:cNvSpPr txBox="1"/>
          <p:nvPr>
            <p:ph idx="1" type="body"/>
          </p:nvPr>
        </p:nvSpPr>
        <p:spPr>
          <a:xfrm rot="5400000">
            <a:off x="1658682" y="911140"/>
            <a:ext cx="5283817" cy="4716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36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6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6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6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1942415" y="2133600"/>
            <a:ext cx="6591985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type="title"/>
          </p:nvPr>
        </p:nvSpPr>
        <p:spPr>
          <a:xfrm>
            <a:off x="1942415" y="2074562"/>
            <a:ext cx="659198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" type="body"/>
          </p:nvPr>
        </p:nvSpPr>
        <p:spPr>
          <a:xfrm>
            <a:off x="1942415" y="3581400"/>
            <a:ext cx="659198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23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/>
          <p:nvPr/>
        </p:nvSpPr>
        <p:spPr>
          <a:xfrm flipH="1" rot="10800000">
            <a:off x="58" y="3166527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" type="body"/>
          </p:nvPr>
        </p:nvSpPr>
        <p:spPr>
          <a:xfrm>
            <a:off x="1942416" y="2136706"/>
            <a:ext cx="3197531" cy="3767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2" type="body"/>
          </p:nvPr>
        </p:nvSpPr>
        <p:spPr>
          <a:xfrm>
            <a:off x="5337307" y="2136706"/>
            <a:ext cx="3197093" cy="3767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4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" type="body"/>
          </p:nvPr>
        </p:nvSpPr>
        <p:spPr>
          <a:xfrm>
            <a:off x="2265352" y="2226626"/>
            <a:ext cx="287459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25"/>
          <p:cNvSpPr txBox="1"/>
          <p:nvPr>
            <p:ph idx="2" type="body"/>
          </p:nvPr>
        </p:nvSpPr>
        <p:spPr>
          <a:xfrm>
            <a:off x="1942415" y="2802888"/>
            <a:ext cx="3197532" cy="3105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3" type="body"/>
          </p:nvPr>
        </p:nvSpPr>
        <p:spPr>
          <a:xfrm>
            <a:off x="5656154" y="2223398"/>
            <a:ext cx="28732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25"/>
          <p:cNvSpPr txBox="1"/>
          <p:nvPr>
            <p:ph idx="4" type="body"/>
          </p:nvPr>
        </p:nvSpPr>
        <p:spPr>
          <a:xfrm>
            <a:off x="5333715" y="2799660"/>
            <a:ext cx="3195680" cy="3105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5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6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7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/>
          <p:nvPr>
            <p:ph type="title"/>
          </p:nvPr>
        </p:nvSpPr>
        <p:spPr>
          <a:xfrm>
            <a:off x="1942415" y="446088"/>
            <a:ext cx="2629584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" type="body"/>
          </p:nvPr>
        </p:nvSpPr>
        <p:spPr>
          <a:xfrm>
            <a:off x="4743494" y="446089"/>
            <a:ext cx="3790906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2" type="body"/>
          </p:nvPr>
        </p:nvSpPr>
        <p:spPr>
          <a:xfrm>
            <a:off x="1942415" y="1598613"/>
            <a:ext cx="2629584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28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8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 txBox="1"/>
          <p:nvPr>
            <p:ph type="title"/>
          </p:nvPr>
        </p:nvSpPr>
        <p:spPr>
          <a:xfrm>
            <a:off x="1942415" y="4800600"/>
            <a:ext cx="6591985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/>
          <p:nvPr>
            <p:ph idx="2" type="pic"/>
          </p:nvPr>
        </p:nvSpPr>
        <p:spPr>
          <a:xfrm>
            <a:off x="1942415" y="634965"/>
            <a:ext cx="6591985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9"/>
          <p:cNvSpPr txBox="1"/>
          <p:nvPr>
            <p:ph idx="1" type="body"/>
          </p:nvPr>
        </p:nvSpPr>
        <p:spPr>
          <a:xfrm>
            <a:off x="1942415" y="5367338"/>
            <a:ext cx="6591985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29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9"/>
          <p:cNvSpPr/>
          <p:nvPr/>
        </p:nvSpPr>
        <p:spPr>
          <a:xfrm flipH="1" rot="10800000">
            <a:off x="58" y="4910660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9"/>
          <p:cNvSpPr txBox="1"/>
          <p:nvPr>
            <p:ph idx="12" type="sldNum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0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7" name="Google Shape;7;p20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20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20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20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0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0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0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0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0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0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0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0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0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20" name="Google Shape;20;p20"/>
            <p:cNvSpPr/>
            <p:nvPr/>
          </p:nvSpPr>
          <p:spPr>
            <a:xfrm>
              <a:off x="6627813" y="195717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0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0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0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0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0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0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0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0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0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0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0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20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0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20"/>
          <p:cNvSpPr txBox="1"/>
          <p:nvPr>
            <p:ph idx="1" type="body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20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20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20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1942416" y="2514601"/>
            <a:ext cx="6600451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ImpEx</a:t>
            </a:r>
            <a:endParaRPr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1942416" y="4777380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Module - 7</a:t>
            </a:r>
            <a:endParaRPr/>
          </a:p>
        </p:txBody>
      </p:sp>
      <p:sp>
        <p:nvSpPr>
          <p:cNvPr id="166" name="Google Shape;166;p1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entury Gothic"/>
              <a:buNone/>
            </a:pPr>
            <a:r>
              <a:rPr b="1" lang="en-US">
                <a:solidFill>
                  <a:srgbClr val="00B0F0"/>
                </a:solidFill>
              </a:rPr>
              <a:t>Catalog example</a:t>
            </a:r>
            <a:br>
              <a:rPr lang="en-US"/>
            </a:br>
            <a:br>
              <a:rPr lang="en-US" sz="3200"/>
            </a:br>
            <a:br>
              <a:rPr lang="en-US" sz="3200"/>
            </a:br>
            <a:endParaRPr>
              <a:solidFill>
                <a:srgbClr val="00B0F0"/>
              </a:solidFill>
            </a:endParaRPr>
          </a:p>
        </p:txBody>
      </p:sp>
      <p:pic>
        <p:nvPicPr>
          <p:cNvPr descr="C:\Apps\DC\Hybris\Docs(Training Pdfs)\Hybris Version 5.X\Dev- Trails\7_07.PNG" id="226" name="Google Shape;226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464" y="838200"/>
            <a:ext cx="8469071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0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entury Gothic"/>
              <a:buNone/>
            </a:pPr>
            <a:r>
              <a:rPr b="1" lang="en-US">
                <a:solidFill>
                  <a:srgbClr val="00B0F0"/>
                </a:solidFill>
              </a:rPr>
              <a:t>Catalog reference details</a:t>
            </a:r>
            <a:br>
              <a:rPr lang="en-US"/>
            </a:br>
            <a:br>
              <a:rPr lang="en-US" sz="3200"/>
            </a:br>
            <a:br>
              <a:rPr lang="en-US" sz="3200"/>
            </a:br>
            <a:endParaRPr>
              <a:solidFill>
                <a:srgbClr val="00B0F0"/>
              </a:solidFill>
            </a:endParaRPr>
          </a:p>
        </p:txBody>
      </p:sp>
      <p:pic>
        <p:nvPicPr>
          <p:cNvPr descr="C:\Apps\DC\Hybris\Docs(Training Pdfs)\Hybris Version 5.X\Dev- Trails\7_08.PNG" id="233" name="Google Shape;233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1" y="838200"/>
            <a:ext cx="8785237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1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entury Gothic"/>
              <a:buNone/>
            </a:pPr>
            <a:r>
              <a:rPr b="1" lang="en-US">
                <a:solidFill>
                  <a:srgbClr val="00B0F0"/>
                </a:solidFill>
              </a:rPr>
              <a:t>Using macros and defaults</a:t>
            </a:r>
            <a:br>
              <a:rPr lang="en-US"/>
            </a:br>
            <a:br>
              <a:rPr lang="en-US" sz="3200"/>
            </a:br>
            <a:br>
              <a:rPr lang="en-US" sz="3200"/>
            </a:br>
            <a:endParaRPr>
              <a:solidFill>
                <a:srgbClr val="00B0F0"/>
              </a:solidFill>
            </a:endParaRPr>
          </a:p>
        </p:txBody>
      </p:sp>
      <p:pic>
        <p:nvPicPr>
          <p:cNvPr descr="C:\Apps\DC\Hybris\Docs(Training Pdfs)\Hybris Version 5.X\Dev- Trails\7_09.PNG" id="240" name="Google Shape;240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179" y="838200"/>
            <a:ext cx="8435641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2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entury Gothic"/>
              <a:buNone/>
            </a:pPr>
            <a:r>
              <a:rPr b="1" lang="en-US">
                <a:solidFill>
                  <a:srgbClr val="00B0F0"/>
                </a:solidFill>
              </a:rPr>
              <a:t>More examples</a:t>
            </a:r>
            <a:br>
              <a:rPr lang="en-US"/>
            </a:br>
            <a:br>
              <a:rPr lang="en-US" sz="3200"/>
            </a:br>
            <a:br>
              <a:rPr lang="en-US" sz="3200"/>
            </a:br>
            <a:endParaRPr>
              <a:solidFill>
                <a:srgbClr val="00B0F0"/>
              </a:solidFill>
            </a:endParaRPr>
          </a:p>
        </p:txBody>
      </p:sp>
      <p:pic>
        <p:nvPicPr>
          <p:cNvPr descr="C:\Apps\DC\Hybris\Docs(Training Pdfs)\Hybris Version 5.X\Dev- Trails\7_10.PNG" id="247" name="Google Shape;247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348" y="914400"/>
            <a:ext cx="8771304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3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entury Gothic"/>
              <a:buNone/>
            </a:pPr>
            <a:r>
              <a:rPr b="1" lang="en-US">
                <a:solidFill>
                  <a:srgbClr val="00B0F0"/>
                </a:solidFill>
              </a:rPr>
              <a:t>Advanced example </a:t>
            </a:r>
            <a:br>
              <a:rPr lang="en-US"/>
            </a:br>
            <a:br>
              <a:rPr lang="en-US" sz="3200"/>
            </a:br>
            <a:br>
              <a:rPr lang="en-US" sz="3200"/>
            </a:br>
            <a:endParaRPr>
              <a:solidFill>
                <a:srgbClr val="00B0F0"/>
              </a:solidFill>
            </a:endParaRPr>
          </a:p>
        </p:txBody>
      </p:sp>
      <p:pic>
        <p:nvPicPr>
          <p:cNvPr descr="C:\Apps\DC\Hybris\Docs(Training Pdfs)\Hybris Version 5.X\Dev- Trails\7_11.PNG" id="254" name="Google Shape;254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90341"/>
            <a:ext cx="8839200" cy="497705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4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entury Gothic"/>
              <a:buNone/>
            </a:pPr>
            <a:r>
              <a:rPr b="1" lang="en-US">
                <a:solidFill>
                  <a:srgbClr val="00B0F0"/>
                </a:solidFill>
              </a:rPr>
              <a:t>ImpEx Script For Export </a:t>
            </a:r>
            <a:br>
              <a:rPr lang="en-US"/>
            </a:br>
            <a:br>
              <a:rPr lang="en-US" sz="3200"/>
            </a:br>
            <a:br>
              <a:rPr lang="en-US" sz="3200"/>
            </a:br>
            <a:endParaRPr>
              <a:solidFill>
                <a:srgbClr val="00B0F0"/>
              </a:solidFill>
            </a:endParaRPr>
          </a:p>
        </p:txBody>
      </p:sp>
      <p:pic>
        <p:nvPicPr>
          <p:cNvPr descr="C:\Apps\DC\Hybris\Docs(Training Pdfs)\Hybris Version 5.X\Dev- Trails\7_12.PNG" id="261" name="Google Shape;261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537" y="990600"/>
            <a:ext cx="8798926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5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"/>
          <p:cNvSpPr txBox="1"/>
          <p:nvPr>
            <p:ph type="title"/>
          </p:nvPr>
        </p:nvSpPr>
        <p:spPr>
          <a:xfrm>
            <a:off x="533400" y="1524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7030A0"/>
                </a:solidFill>
              </a:rPr>
              <a:t>   Contents</a:t>
            </a:r>
            <a:endParaRPr/>
          </a:p>
        </p:txBody>
      </p:sp>
      <p:sp>
        <p:nvSpPr>
          <p:cNvPr id="268" name="Google Shape;268;p16"/>
          <p:cNvSpPr txBox="1"/>
          <p:nvPr>
            <p:ph idx="1" type="body"/>
          </p:nvPr>
        </p:nvSpPr>
        <p:spPr>
          <a:xfrm>
            <a:off x="533400" y="14478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b="1" lang="en-US">
                <a:solidFill>
                  <a:srgbClr val="00B0F0"/>
                </a:solidFill>
              </a:rPr>
              <a:t>Overview</a:t>
            </a:r>
            <a:endParaRPr>
              <a:solidFill>
                <a:srgbClr val="00B0F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n-US">
                <a:solidFill>
                  <a:srgbClr val="00B0F0"/>
                </a:solidFill>
              </a:rPr>
              <a:t>Syntax and Examples</a:t>
            </a:r>
            <a:endParaRPr>
              <a:solidFill>
                <a:srgbClr val="00B0F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4000"/>
              <a:buChar char="🠶"/>
            </a:pPr>
            <a:r>
              <a:rPr b="1" lang="en-US" sz="4000">
                <a:solidFill>
                  <a:srgbClr val="002060"/>
                </a:solidFill>
              </a:rPr>
              <a:t>Invoking </a:t>
            </a:r>
            <a:endParaRPr sz="4000">
              <a:solidFill>
                <a:srgbClr val="002060"/>
              </a:solidFill>
            </a:endParaRPr>
          </a:p>
        </p:txBody>
      </p:sp>
      <p:sp>
        <p:nvSpPr>
          <p:cNvPr id="269" name="Google Shape;269;p16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entury Gothic"/>
              <a:buNone/>
            </a:pPr>
            <a:r>
              <a:rPr b="1" lang="en-US">
                <a:solidFill>
                  <a:srgbClr val="00B0F0"/>
                </a:solidFill>
              </a:rPr>
              <a:t>Where Can You Launch an Import? </a:t>
            </a:r>
            <a:br>
              <a:rPr lang="en-US"/>
            </a:br>
            <a:br>
              <a:rPr lang="en-US" sz="3200"/>
            </a:br>
            <a:br>
              <a:rPr lang="en-US" sz="3200"/>
            </a:br>
            <a:endParaRPr>
              <a:solidFill>
                <a:srgbClr val="00B0F0"/>
              </a:solidFill>
            </a:endParaRPr>
          </a:p>
        </p:txBody>
      </p:sp>
      <p:pic>
        <p:nvPicPr>
          <p:cNvPr descr="C:\Apps\DC\Hybris\Docs(Training Pdfs)\Hybris Version 5.X\Dev- Trails\7_13.PNG" id="275" name="Google Shape;275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345" y="838200"/>
            <a:ext cx="847931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7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entury Gothic"/>
              <a:buNone/>
            </a:pPr>
            <a:r>
              <a:rPr b="1" lang="en-US">
                <a:solidFill>
                  <a:srgbClr val="00B0F0"/>
                </a:solidFill>
              </a:rPr>
              <a:t>Where Can You Launch an Export? </a:t>
            </a:r>
            <a:br>
              <a:rPr lang="en-US"/>
            </a:br>
            <a:br>
              <a:rPr lang="en-US" sz="3200"/>
            </a:br>
            <a:br>
              <a:rPr lang="en-US" sz="3200"/>
            </a:br>
            <a:endParaRPr>
              <a:solidFill>
                <a:srgbClr val="00B0F0"/>
              </a:solidFill>
            </a:endParaRPr>
          </a:p>
        </p:txBody>
      </p:sp>
      <p:pic>
        <p:nvPicPr>
          <p:cNvPr descr="C:\Apps\DC\Hybris\Docs(Training Pdfs)\Hybris Version 5.X\Dev- Trails\7_14.PNG" id="282" name="Google Shape;282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562" y="838200"/>
            <a:ext cx="8692875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8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entury Gothic"/>
              <a:buNone/>
            </a:pPr>
            <a:r>
              <a:rPr b="1" lang="en-US">
                <a:solidFill>
                  <a:srgbClr val="00B0F0"/>
                </a:solidFill>
              </a:rPr>
              <a:t>Quizzies</a:t>
            </a:r>
            <a:br>
              <a:rPr lang="en-US"/>
            </a:br>
            <a:br>
              <a:rPr lang="en-US" sz="3200"/>
            </a:br>
            <a:br>
              <a:rPr lang="en-US" sz="3200"/>
            </a:br>
            <a:r>
              <a:rPr b="1" lang="en-US" sz="3600">
                <a:solidFill>
                  <a:srgbClr val="00B0F0"/>
                </a:solidFill>
              </a:rPr>
              <a:t> </a:t>
            </a:r>
            <a:endParaRPr>
              <a:solidFill>
                <a:srgbClr val="00B0F0"/>
              </a:solidFill>
            </a:endParaRPr>
          </a:p>
        </p:txBody>
      </p:sp>
      <p:pic>
        <p:nvPicPr>
          <p:cNvPr descr="C:\Apps\DC\Hybris\Docs(Training Pdfs)\Hybris Version 5.X\Dev- Trails\7_15.PNG" id="289" name="Google Shape;289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14400"/>
            <a:ext cx="8839200" cy="4908198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9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 txBox="1"/>
          <p:nvPr>
            <p:ph type="title"/>
          </p:nvPr>
        </p:nvSpPr>
        <p:spPr>
          <a:xfrm>
            <a:off x="533400" y="457200"/>
            <a:ext cx="8153400" cy="96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7030A0"/>
                </a:solidFill>
              </a:rPr>
              <a:t>   Contents</a:t>
            </a:r>
            <a:endParaRPr/>
          </a:p>
        </p:txBody>
      </p:sp>
      <p:sp>
        <p:nvSpPr>
          <p:cNvPr id="172" name="Google Shape;172;p2"/>
          <p:cNvSpPr txBox="1"/>
          <p:nvPr>
            <p:ph idx="1" type="body"/>
          </p:nvPr>
        </p:nvSpPr>
        <p:spPr>
          <a:xfrm>
            <a:off x="533400" y="14478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4000"/>
              <a:buChar char="🠶"/>
            </a:pPr>
            <a:r>
              <a:rPr b="1" lang="en-US" sz="4000">
                <a:solidFill>
                  <a:srgbClr val="002060"/>
                </a:solidFill>
              </a:rPr>
              <a:t>Overview</a:t>
            </a:r>
            <a:endParaRPr sz="4000">
              <a:solidFill>
                <a:srgbClr val="00206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n-US">
                <a:solidFill>
                  <a:srgbClr val="00B0F0"/>
                </a:solidFill>
              </a:rPr>
              <a:t>Syntax and Examples</a:t>
            </a:r>
            <a:endParaRPr>
              <a:solidFill>
                <a:srgbClr val="00B0F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n-US">
                <a:solidFill>
                  <a:srgbClr val="00B0F0"/>
                </a:solidFill>
              </a:rPr>
              <a:t>Invoking </a:t>
            </a:r>
            <a:endParaRPr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entury Gothic"/>
              <a:buNone/>
            </a:pPr>
            <a:r>
              <a:rPr b="1" lang="en-US">
                <a:solidFill>
                  <a:srgbClr val="00B0F0"/>
                </a:solidFill>
              </a:rPr>
              <a:t>ImpEx – Overview </a:t>
            </a:r>
            <a:br>
              <a:rPr lang="en-US"/>
            </a:br>
            <a:br>
              <a:rPr lang="en-US" sz="3200"/>
            </a:br>
            <a:br>
              <a:rPr lang="en-US" sz="3200"/>
            </a:br>
            <a:endParaRPr>
              <a:solidFill>
                <a:srgbClr val="00B0F0"/>
              </a:solidFill>
            </a:endParaRPr>
          </a:p>
        </p:txBody>
      </p:sp>
      <p:pic>
        <p:nvPicPr>
          <p:cNvPr descr="C:\Apps\DC\Hybris\Docs(Training Pdfs)\Hybris Version 5.X\Dev- Trails\7_01.PNG" id="178" name="Google Shape;178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838200"/>
            <a:ext cx="762000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entury Gothic"/>
              <a:buNone/>
            </a:pPr>
            <a:r>
              <a:rPr b="1" lang="en-US">
                <a:solidFill>
                  <a:srgbClr val="00B0F0"/>
                </a:solidFill>
              </a:rPr>
              <a:t>ImpEx – Typical fields of use</a:t>
            </a:r>
            <a:br>
              <a:rPr lang="en-US"/>
            </a:br>
            <a:br>
              <a:rPr lang="en-US" sz="3200"/>
            </a:br>
            <a:br>
              <a:rPr lang="en-US" sz="3200"/>
            </a:br>
            <a:endParaRPr>
              <a:solidFill>
                <a:srgbClr val="00B0F0"/>
              </a:solidFill>
            </a:endParaRPr>
          </a:p>
        </p:txBody>
      </p:sp>
      <p:pic>
        <p:nvPicPr>
          <p:cNvPr descr="C:\Apps\DC\Hybris\Docs(Training Pdfs)\Hybris Version 5.X\Dev- Trails\7_02.PNG" id="185" name="Google Shape;185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773" y="838200"/>
            <a:ext cx="8424453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entury Gothic"/>
              <a:buNone/>
            </a:pPr>
            <a:r>
              <a:rPr b="1" lang="en-US">
                <a:solidFill>
                  <a:srgbClr val="00B0F0"/>
                </a:solidFill>
              </a:rPr>
              <a:t>ImpEx – Features</a:t>
            </a:r>
            <a:br>
              <a:rPr lang="en-US"/>
            </a:br>
            <a:br>
              <a:rPr lang="en-US" sz="3200"/>
            </a:br>
            <a:br>
              <a:rPr lang="en-US" sz="3200"/>
            </a:br>
            <a:endParaRPr>
              <a:solidFill>
                <a:srgbClr val="00B0F0"/>
              </a:solidFill>
            </a:endParaRPr>
          </a:p>
        </p:txBody>
      </p:sp>
      <p:pic>
        <p:nvPicPr>
          <p:cNvPr descr="C:\Apps\DC\Hybris\Docs(Training Pdfs)\Hybris Version 5.X\Dev- Trails\7_03.PNG" id="192" name="Google Shape;192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838200"/>
            <a:ext cx="8714416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5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 txBox="1"/>
          <p:nvPr>
            <p:ph type="title"/>
          </p:nvPr>
        </p:nvSpPr>
        <p:spPr>
          <a:xfrm>
            <a:off x="533400" y="457200"/>
            <a:ext cx="8153400" cy="96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7030A0"/>
                </a:solidFill>
              </a:rPr>
              <a:t>   Contents</a:t>
            </a:r>
            <a:endParaRPr/>
          </a:p>
        </p:txBody>
      </p:sp>
      <p:sp>
        <p:nvSpPr>
          <p:cNvPr id="199" name="Google Shape;199;p6"/>
          <p:cNvSpPr txBox="1"/>
          <p:nvPr>
            <p:ph idx="1" type="body"/>
          </p:nvPr>
        </p:nvSpPr>
        <p:spPr>
          <a:xfrm>
            <a:off x="533400" y="14478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b="1" lang="en-US">
                <a:solidFill>
                  <a:srgbClr val="00B0F0"/>
                </a:solidFill>
              </a:rPr>
              <a:t>Overview</a:t>
            </a:r>
            <a:endParaRPr>
              <a:solidFill>
                <a:srgbClr val="00B0F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4000"/>
              <a:buChar char="🠶"/>
            </a:pPr>
            <a:r>
              <a:rPr b="1" lang="en-US" sz="4000">
                <a:solidFill>
                  <a:srgbClr val="002060"/>
                </a:solidFill>
              </a:rPr>
              <a:t>Syntax and Examples</a:t>
            </a:r>
            <a:endParaRPr sz="4000">
              <a:solidFill>
                <a:srgbClr val="00206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lang="en-US">
                <a:solidFill>
                  <a:srgbClr val="00B0F0"/>
                </a:solidFill>
              </a:rPr>
              <a:t>Invoking 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200" name="Google Shape;200;p6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entury Gothic"/>
              <a:buNone/>
            </a:pPr>
            <a:r>
              <a:rPr b="1" lang="en-US">
                <a:solidFill>
                  <a:srgbClr val="00B0F0"/>
                </a:solidFill>
              </a:rPr>
              <a:t>Syntax Basics</a:t>
            </a:r>
            <a:br>
              <a:rPr lang="en-US"/>
            </a:br>
            <a:br>
              <a:rPr lang="en-US" sz="2800"/>
            </a:br>
            <a:endParaRPr>
              <a:solidFill>
                <a:srgbClr val="00B0F0"/>
              </a:solidFill>
            </a:endParaRPr>
          </a:p>
        </p:txBody>
      </p:sp>
      <p:pic>
        <p:nvPicPr>
          <p:cNvPr descr="C:\Apps\DC\Hybris\Docs(Training Pdfs)\Hybris Version 5.X\Dev- Trails\7_04.PNG" id="206" name="Google Shape;206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674" y="914400"/>
            <a:ext cx="8494652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7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entury Gothic"/>
              <a:buNone/>
            </a:pPr>
            <a:r>
              <a:rPr b="1" lang="en-US">
                <a:solidFill>
                  <a:srgbClr val="00B0F0"/>
                </a:solidFill>
              </a:rPr>
              <a:t>Basic syntax example</a:t>
            </a:r>
            <a:br>
              <a:rPr lang="en-US"/>
            </a:br>
            <a:br>
              <a:rPr lang="en-US" sz="3200"/>
            </a:br>
            <a:br>
              <a:rPr lang="en-US" sz="3200"/>
            </a:br>
            <a:endParaRPr>
              <a:solidFill>
                <a:srgbClr val="00B0F0"/>
              </a:solidFill>
            </a:endParaRPr>
          </a:p>
        </p:txBody>
      </p:sp>
      <p:pic>
        <p:nvPicPr>
          <p:cNvPr descr="C:\Apps\DC\Hybris\Docs(Training Pdfs)\Hybris Version 5.X\Dev- Trails\7_05.PNG" id="213" name="Google Shape;21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43398"/>
            <a:ext cx="8839200" cy="540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81818"/>
              <a:buFont typeface="Century Gothic"/>
              <a:buNone/>
            </a:pPr>
            <a:r>
              <a:rPr b="1" lang="en-US">
                <a:solidFill>
                  <a:srgbClr val="00B0F0"/>
                </a:solidFill>
              </a:rPr>
              <a:t>ImpEx Syntax Elements</a:t>
            </a:r>
            <a:br>
              <a:rPr lang="en-US"/>
            </a:br>
            <a:br>
              <a:rPr lang="en-US" sz="3200"/>
            </a:br>
            <a:br>
              <a:rPr lang="en-US" sz="3600">
                <a:solidFill>
                  <a:srgbClr val="00B0F0"/>
                </a:solidFill>
              </a:rPr>
            </a:br>
            <a:endParaRPr sz="4400">
              <a:solidFill>
                <a:srgbClr val="00B0F0"/>
              </a:solidFill>
            </a:endParaRPr>
          </a:p>
        </p:txBody>
      </p:sp>
      <p:pic>
        <p:nvPicPr>
          <p:cNvPr descr="C:\Apps\DC\Hybris\Docs(Training Pdfs)\Hybris Version 5.X\Dev- Trails\7_06.PNG" id="219" name="Google Shape;219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086" y="838200"/>
            <a:ext cx="8337827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9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Chaudhuri, Dipan SOMWIPRO-WIPRO</dc:creator>
</cp:coreProperties>
</file>