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61" r:id="rId5"/>
    <p:sldId id="269" r:id="rId6"/>
    <p:sldId id="264" r:id="rId7"/>
    <p:sldId id="265" r:id="rId8"/>
    <p:sldId id="266" r:id="rId9"/>
    <p:sldId id="276" r:id="rId10"/>
    <p:sldId id="270" r:id="rId11"/>
    <p:sldId id="271" r:id="rId12"/>
    <p:sldId id="272" r:id="rId13"/>
    <p:sldId id="273" r:id="rId14"/>
    <p:sldId id="277" r:id="rId15"/>
    <p:sldId id="274" r:id="rId16"/>
    <p:sldId id="278" r:id="rId17"/>
    <p:sldId id="279" r:id="rId18"/>
    <p:sldId id="280" r:id="rId19"/>
    <p:sldId id="281" r:id="rId20"/>
    <p:sldId id="286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1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0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796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0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42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3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4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5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7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4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8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6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2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</a:t>
            </a:r>
            <a:r>
              <a:rPr lang="en-US" dirty="0" err="1" smtClean="0"/>
              <a:t>Hybris</a:t>
            </a:r>
            <a:r>
              <a:rPr lang="en-US" dirty="0" smtClean="0"/>
              <a:t> Service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Module - 8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55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Overview of Models (I)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solidFill>
                  <a:srgbClr val="00B0F0"/>
                </a:solidFill>
              </a:rPr>
              <a:t/>
            </a:r>
            <a:br>
              <a:rPr lang="en-US" sz="3600" dirty="0">
                <a:solidFill>
                  <a:srgbClr val="00B0F0"/>
                </a:solidFill>
              </a:rPr>
            </a:br>
            <a:endParaRPr lang="en-US" sz="4900" dirty="0">
              <a:solidFill>
                <a:srgbClr val="00B0F0"/>
              </a:solidFill>
            </a:endParaRPr>
          </a:p>
        </p:txBody>
      </p:sp>
      <p:pic>
        <p:nvPicPr>
          <p:cNvPr id="6146" name="Picture 2" descr="C:\Apps\DC\Hybris\Docs(Training Pdfs)\Hybris Version 5.X\Dev- Trails\8_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64581"/>
            <a:ext cx="8839200" cy="414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9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Overview of Models (II)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170" name="Picture 2" descr="C:\Apps\DC\Hybris\Docs(Training Pdfs)\Hybris Version 5.X\Dev- Trails\8_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504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9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Lifecycle of a Model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194" name="Picture 2" descr="C:\Apps\DC\Hybris\Docs(Training Pdfs)\Hybris Version 5.X\Dev- Trails\8_0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51" y="838200"/>
            <a:ext cx="857209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9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Using Models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9218" name="Picture 2" descr="C:\Apps\DC\Hybris\Docs(Training Pdfs)\Hybris Version 5.X\Dev- Trails\8_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75402"/>
            <a:ext cx="8839200" cy="539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9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Architecture of the </a:t>
            </a:r>
            <a:r>
              <a:rPr lang="en-US" b="1" dirty="0" err="1" smtClean="0">
                <a:solidFill>
                  <a:srgbClr val="00B0F0"/>
                </a:solidFill>
              </a:rPr>
              <a:t>ServiceLayer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Services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Models</a:t>
            </a:r>
          </a:p>
          <a:p>
            <a:r>
              <a:rPr lang="en-US" sz="4000" b="1" dirty="0" smtClean="0">
                <a:solidFill>
                  <a:srgbClr val="002060"/>
                </a:solidFill>
              </a:rPr>
              <a:t>Interceptors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Events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Interceptors Overview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42" name="Picture 2" descr="C:\Apps\DC\Hybris\Docs(Training Pdfs)\Hybris Version 5.X\Dev- Trails\8_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" y="838200"/>
            <a:ext cx="882097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9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B0F0"/>
                </a:solidFill>
              </a:rPr>
              <a:t>Interceptors Overview - Lifecycle of a Model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1266" name="Picture 2" descr="C:\Apps\DC\Hybris\Docs(Training Pdfs)\Hybris Version 5.X\Dev- Trails\8_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5" y="838200"/>
            <a:ext cx="833406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7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Implementing interceptors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290" name="Picture 2" descr="C:\Apps\DC\Hybris\Docs(Training Pdfs)\Hybris Version 5.X\Dev- Trails\8_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4" y="838200"/>
            <a:ext cx="848257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B0F0"/>
                </a:solidFill>
              </a:rPr>
              <a:t>Implementation - Registering an interceptor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3314" name="Picture 2" descr="C:\Apps\DC\Hybris\Docs(Training Pdfs)\Hybris Version 5.X\Dev- Trails\8_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4111"/>
            <a:ext cx="8839200" cy="52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0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B0F0"/>
                </a:solidFill>
              </a:rPr>
              <a:t>Implementation – mapping the interceptor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4338" name="Picture 2" descr="C:\Apps\DC\Hybris\Docs(Training Pdfs)\Hybris Version 5.X\Dev- Trails\8_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6173"/>
            <a:ext cx="8839200" cy="426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Architecture of the </a:t>
            </a:r>
            <a:r>
              <a:rPr lang="en-US" sz="4000" b="1" dirty="0" err="1" smtClean="0">
                <a:solidFill>
                  <a:srgbClr val="002060"/>
                </a:solidFill>
              </a:rPr>
              <a:t>ServiceLayer</a:t>
            </a:r>
            <a:endParaRPr lang="en-US" sz="4000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Services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Models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Interceptors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Events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4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Architecture of the </a:t>
            </a:r>
            <a:r>
              <a:rPr lang="en-US" b="1" dirty="0" err="1" smtClean="0">
                <a:solidFill>
                  <a:srgbClr val="00B0F0"/>
                </a:solidFill>
              </a:rPr>
              <a:t>ServiceLayer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Services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Models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Interceptors</a:t>
            </a:r>
          </a:p>
          <a:p>
            <a:r>
              <a:rPr lang="en-US" sz="4000" b="1" dirty="0" smtClean="0">
                <a:solidFill>
                  <a:srgbClr val="002060"/>
                </a:solidFill>
              </a:rPr>
              <a:t>Events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Event System – Overview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5362" name="Picture 2" descr="C:\Apps\DC\Hybris\Docs(Training Pdfs)\Hybris Version 5.X\Dev- Trails\8_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537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7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Implementing Events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6386" name="Picture 2" descr="C:\Apps\DC\Hybris\Docs(Training Pdfs)\Hybris Version 5.X\Dev- Trails\8_1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0" y="838200"/>
            <a:ext cx="861807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6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Implementing Event Listeners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7410" name="Picture 2" descr="C:\Apps\DC\Hybris\Docs(Training Pdfs)\Hybris Version 5.X\Dev- Trails\8_1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9" y="838200"/>
            <a:ext cx="841040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0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Registering Event Listeners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8434" name="Picture 2" descr="C:\Apps\DC\Hybris\Docs(Training Pdfs)\Hybris Version 5.X\Dev- Trails\8_1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51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26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Event Service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9458" name="Picture 2" descr="C:\Apps\DC\Hybris\Docs(Training Pdfs)\Hybris Version 5.X\Dev- Trails\8_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529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6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Asynchronous events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482" name="Picture 2" descr="C:\Apps\DC\Hybris\Docs(Training Pdfs)\Hybris Version 5.X\Dev- Trails\8_2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69037"/>
            <a:ext cx="8839200" cy="492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58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F0"/>
                </a:solidFill>
              </a:rPr>
              <a:t>Asynchronous events - Implementing </a:t>
            </a:r>
            <a:r>
              <a:rPr lang="en-US" sz="2700" b="1" dirty="0" err="1">
                <a:solidFill>
                  <a:srgbClr val="00B0F0"/>
                </a:solidFill>
              </a:rPr>
              <a:t>ClusterAwareEvent</a:t>
            </a:r>
            <a:r>
              <a:rPr lang="en-US" sz="2700" b="1" dirty="0">
                <a:solidFill>
                  <a:srgbClr val="00B0F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21506" name="Picture 2" descr="C:\Apps\DC\Hybris\Docs(Training Pdfs)\Hybris Version 5.X\Dev- Trails\8_2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394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9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Transaction-Aware Events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2530" name="Picture 2" descr="C:\Apps\DC\Hybris\Docs(Training Pdfs)\Hybris Version 5.X\Dev- Trails\8_2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315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16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F0"/>
                </a:solidFill>
              </a:rPr>
              <a:t>Predefined Events – </a:t>
            </a:r>
            <a:r>
              <a:rPr lang="en-US" sz="2700" b="1" dirty="0" err="1">
                <a:solidFill>
                  <a:srgbClr val="00B0F0"/>
                </a:solidFill>
              </a:rPr>
              <a:t>ClusterAware</a:t>
            </a:r>
            <a:r>
              <a:rPr lang="en-US" sz="2700" b="1" dirty="0">
                <a:solidFill>
                  <a:srgbClr val="00B0F0"/>
                </a:solidFill>
              </a:rPr>
              <a:t> and </a:t>
            </a:r>
            <a:r>
              <a:rPr lang="en-US" sz="2700" b="1" dirty="0" err="1">
                <a:solidFill>
                  <a:srgbClr val="00B0F0"/>
                </a:solidFill>
              </a:rPr>
              <a:t>TransactionAware</a:t>
            </a:r>
            <a:r>
              <a:rPr lang="en-US" sz="2700" b="1" dirty="0">
                <a:solidFill>
                  <a:srgbClr val="00B0F0"/>
                </a:solidFill>
              </a:rPr>
              <a:t> Events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23554" name="Picture 2" descr="C:\Apps\DC\Hybris\Docs(Training Pdfs)\Hybris Version 5.X\Dev- Trails\8_2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39200" cy="50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Overview of the </a:t>
            </a:r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ServiceLayer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7" name="Picture 3" descr="C:\Apps\DC\Hybris\Docs(Training Pdfs)\Hybris Version 5.X\Dev- Trails\8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1" y="838200"/>
            <a:ext cx="848179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55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B0F0"/>
                </a:solidFill>
              </a:rPr>
              <a:t>Predefined Events – Non-Cluster Aware Events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100" dirty="0">
                <a:solidFill>
                  <a:srgbClr val="00B0F0"/>
                </a:solidFill>
              </a:rPr>
              <a:t/>
            </a:r>
            <a:br>
              <a:rPr lang="en-US" sz="3100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4578" name="Picture 2" descr="C:\Apps\DC\Hybris\Docs(Training Pdfs)\Hybris Version 5.X\Dev- Trails\8_2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8" y="762000"/>
            <a:ext cx="852818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2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Quizees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5602" name="Picture 2" descr="C:\Apps\DC\Hybris\Docs(Training Pdfs)\Hybris Version 5.X\Dev- Trails\8_2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503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ServiceLayer</a:t>
            </a:r>
            <a:r>
              <a:rPr lang="en-US" b="1" dirty="0">
                <a:solidFill>
                  <a:srgbClr val="00B0F0"/>
                </a:solidFill>
              </a:rPr>
              <a:t> – Structure and Data Objects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8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5" y="838200"/>
            <a:ext cx="794996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5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Architecture of the </a:t>
            </a:r>
            <a:r>
              <a:rPr lang="en-US" b="1" dirty="0" err="1" smtClean="0">
                <a:solidFill>
                  <a:srgbClr val="00B0F0"/>
                </a:solidFill>
              </a:rPr>
              <a:t>ServiceLayer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sz="4000" b="1" dirty="0" smtClean="0">
                <a:solidFill>
                  <a:srgbClr val="002060"/>
                </a:solidFill>
              </a:rPr>
              <a:t>Services</a:t>
            </a:r>
            <a:endParaRPr lang="en-US" sz="4000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Models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Interceptors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Events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3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What Services Are There?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8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64" y="838200"/>
            <a:ext cx="860047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5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Where to Find Services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Apps\DC\Hybris\Docs(Training Pdfs)\Hybris Version 5.X\Dev- Trails\8_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51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5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Using Services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Apps\DC\Hybris\Docs(Training Pdfs)\Hybris Version 5.X\Dev- Trails\8_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501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5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Architecture of the </a:t>
            </a:r>
            <a:r>
              <a:rPr lang="en-US" b="1" dirty="0" err="1" smtClean="0">
                <a:solidFill>
                  <a:srgbClr val="00B0F0"/>
                </a:solidFill>
              </a:rPr>
              <a:t>ServiceLayer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Services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sz="4000" b="1" dirty="0" smtClean="0">
                <a:solidFill>
                  <a:srgbClr val="002060"/>
                </a:solidFill>
              </a:rPr>
              <a:t>Models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Interceptors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Events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4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622</Words>
  <Application>Microsoft Office PowerPoint</Application>
  <PresentationFormat>On-screen Show (4:3)</PresentationFormat>
  <Paragraphs>88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Facet</vt:lpstr>
      <vt:lpstr>Programming With Hybris Service Layer</vt:lpstr>
      <vt:lpstr>   Contents</vt:lpstr>
      <vt:lpstr>Overview of the hybris ServiceLayer   </vt:lpstr>
      <vt:lpstr>ServiceLayer – Structure and Data Objects   </vt:lpstr>
      <vt:lpstr>   Contents</vt:lpstr>
      <vt:lpstr>What Services Are There?   </vt:lpstr>
      <vt:lpstr>Where to Find Services    </vt:lpstr>
      <vt:lpstr>Using Services    </vt:lpstr>
      <vt:lpstr>   Contents</vt:lpstr>
      <vt:lpstr>Overview of Models (I)  </vt:lpstr>
      <vt:lpstr>Overview of Models (II)   </vt:lpstr>
      <vt:lpstr>Lifecycle of a Model    </vt:lpstr>
      <vt:lpstr>Using Models    </vt:lpstr>
      <vt:lpstr>   Contents</vt:lpstr>
      <vt:lpstr>Interceptors Overview   </vt:lpstr>
      <vt:lpstr>Interceptors Overview - Lifecycle of a Model    </vt:lpstr>
      <vt:lpstr>Implementing interceptors    </vt:lpstr>
      <vt:lpstr>Implementation - Registering an interceptor   </vt:lpstr>
      <vt:lpstr>Implementation – mapping the interceptor    </vt:lpstr>
      <vt:lpstr>   Contents</vt:lpstr>
      <vt:lpstr>The Event System – Overview    </vt:lpstr>
      <vt:lpstr>Implementing Events    </vt:lpstr>
      <vt:lpstr>Implementing Event Listeners    </vt:lpstr>
      <vt:lpstr>Registering Event Listeners    </vt:lpstr>
      <vt:lpstr>Event Service     </vt:lpstr>
      <vt:lpstr>Asynchronous events    </vt:lpstr>
      <vt:lpstr>Asynchronous events - Implementing ClusterAwareEvent     </vt:lpstr>
      <vt:lpstr>Transaction-Aware Events    </vt:lpstr>
      <vt:lpstr>Predefined Events – ClusterAware and TransactionAware Events     </vt:lpstr>
      <vt:lpstr>Predefined Events – Non-Cluster Aware Events    </vt:lpstr>
      <vt:lpstr>Quizees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Hybris Service Layer</dc:title>
  <dc:creator>Chaudhuri, Dipan SOMWIPRO-WIPRO</dc:creator>
  <cp:lastModifiedBy>Dipan.Chaudhuri</cp:lastModifiedBy>
  <cp:revision>10</cp:revision>
  <dcterms:created xsi:type="dcterms:W3CDTF">2006-08-16T00:00:00Z</dcterms:created>
  <dcterms:modified xsi:type="dcterms:W3CDTF">2015-02-19T17:36:59Z</dcterms:modified>
</cp:coreProperties>
</file>