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3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51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2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9961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39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85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2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0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2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0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3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2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0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5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Generation Of Java Beans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Module - 9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Overview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0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Overview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600" b="1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Apps\DC\Hybris\Docs(Training Pdfs)\Hybris Version 5.X\Dev- Trails\9_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53" y="838200"/>
            <a:ext cx="8446893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4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 declarative approach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 descr="C:\Apps\DC\Hybris\Docs(Training Pdfs)\Hybris Version 5.X\Dev- Trails\9_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59" y="838200"/>
            <a:ext cx="8523882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4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Why?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 descr="C:\Apps\DC\Hybris\Docs(Training Pdfs)\Hybris Version 5.X\Dev- Trails\9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5" y="762000"/>
            <a:ext cx="841740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4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Templates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600" b="1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Apps\DC\Hybris\Docs(Training Pdfs)\Hybris Version 5.X\Dev- Trails\9_0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13" y="914400"/>
            <a:ext cx="842837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8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Templates implementation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122" name="Picture 2" descr="C:\Apps\DC\Hybris\Docs(Training Pdfs)\Hybris Version 5.X\Dev- Trails\9_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839200" cy="523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02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124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Generation Of Java Beans</vt:lpstr>
      <vt:lpstr>   Contents</vt:lpstr>
      <vt:lpstr>Overview    </vt:lpstr>
      <vt:lpstr>A declarative approach   </vt:lpstr>
      <vt:lpstr>Why?   </vt:lpstr>
      <vt:lpstr>Templates    </vt:lpstr>
      <vt:lpstr>Templates implementation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Java Beans</dc:title>
  <dc:creator>Chaudhuri, Dipan SOMWIPRO-WIPRO</dc:creator>
  <cp:lastModifiedBy>Dipan.Chaudhuri</cp:lastModifiedBy>
  <cp:revision>4</cp:revision>
  <dcterms:created xsi:type="dcterms:W3CDTF">2006-08-16T00:00:00Z</dcterms:created>
  <dcterms:modified xsi:type="dcterms:W3CDTF">2015-02-19T17:39:45Z</dcterms:modified>
</cp:coreProperties>
</file>