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2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19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CronJob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Module-10</a:t>
            </a:r>
            <a:endParaRPr lang="en-US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002060"/>
                </a:solidFill>
              </a:rPr>
              <a:t>CronJob</a:t>
            </a:r>
            <a:r>
              <a:rPr lang="en-US" sz="4000" b="1" dirty="0" smtClean="0">
                <a:solidFill>
                  <a:srgbClr val="002060"/>
                </a:solidFill>
              </a:rPr>
              <a:t> Overview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CronJobs</a:t>
            </a:r>
            <a:r>
              <a:rPr lang="en-US" b="1" dirty="0">
                <a:solidFill>
                  <a:srgbClr val="00B0F0"/>
                </a:solidFill>
              </a:rPr>
              <a:t> – Key Facts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0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2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CronJobs</a:t>
            </a:r>
            <a:r>
              <a:rPr lang="en-US" b="1" dirty="0">
                <a:solidFill>
                  <a:srgbClr val="00B0F0"/>
                </a:solidFill>
              </a:rPr>
              <a:t> – Key Facts (2)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0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3" y="914400"/>
            <a:ext cx="877977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How to create a </a:t>
            </a:r>
            <a:r>
              <a:rPr lang="en-US" b="1" dirty="0" err="1">
                <a:solidFill>
                  <a:srgbClr val="00B0F0"/>
                </a:solidFill>
              </a:rPr>
              <a:t>CronJob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0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3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How to create a </a:t>
            </a:r>
            <a:r>
              <a:rPr lang="en-US" b="1" dirty="0" err="1">
                <a:solidFill>
                  <a:srgbClr val="00B0F0"/>
                </a:solidFill>
              </a:rPr>
              <a:t>CronJob</a:t>
            </a:r>
            <a:r>
              <a:rPr lang="en-US" b="1" dirty="0">
                <a:solidFill>
                  <a:srgbClr val="00B0F0"/>
                </a:solidFill>
              </a:rPr>
              <a:t> (2)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0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5" y="838200"/>
            <a:ext cx="872331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How to start a </a:t>
            </a:r>
            <a:r>
              <a:rPr lang="en-US" b="1" dirty="0" err="1">
                <a:solidFill>
                  <a:srgbClr val="00B0F0"/>
                </a:solidFill>
              </a:rPr>
              <a:t>CronJob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dirty="0" smtClean="0">
                <a:solidFill>
                  <a:srgbClr val="00B0F0"/>
                </a:solidFill>
              </a:rPr>
              <a:t/>
            </a:r>
            <a:br>
              <a:rPr lang="en-US" sz="3600" dirty="0" smtClean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0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1" y="838200"/>
            <a:ext cx="850583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Useful </a:t>
            </a:r>
            <a:r>
              <a:rPr lang="en-US" b="1" dirty="0" err="1">
                <a:solidFill>
                  <a:srgbClr val="00B0F0"/>
                </a:solidFill>
              </a:rPr>
              <a:t>CronJob</a:t>
            </a:r>
            <a:r>
              <a:rPr lang="en-US" b="1" dirty="0">
                <a:solidFill>
                  <a:srgbClr val="00B0F0"/>
                </a:solidFill>
              </a:rPr>
              <a:t> properties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0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460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4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158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CronJob</vt:lpstr>
      <vt:lpstr>   Contents</vt:lpstr>
      <vt:lpstr>CronJobs – Key Facts   </vt:lpstr>
      <vt:lpstr>CronJobs – Key Facts (2)   </vt:lpstr>
      <vt:lpstr>How to create a CronJob   </vt:lpstr>
      <vt:lpstr>How to create a CronJob (2)   </vt:lpstr>
      <vt:lpstr>How to start a CronJob   </vt:lpstr>
      <vt:lpstr>Useful CronJob properties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</dc:title>
  <dc:creator>Chaudhuri, Dipan SOMWIPRO-WIPRO</dc:creator>
  <cp:lastModifiedBy>Dipan.Chaudhuri</cp:lastModifiedBy>
  <cp:revision>8</cp:revision>
  <dcterms:created xsi:type="dcterms:W3CDTF">2006-08-16T00:00:00Z</dcterms:created>
  <dcterms:modified xsi:type="dcterms:W3CDTF">2015-02-19T18:23:04Z</dcterms:modified>
</cp:coreProperties>
</file>