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75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Cockpit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- 11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Editable And Customizable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1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1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Configuration Schema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11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1" y="838200"/>
            <a:ext cx="831101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11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Different View Configurations for the Same Item Type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900" dirty="0"/>
              <a:t/>
            </a:r>
            <a:br>
              <a:rPr lang="en-US" sz="29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11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1" y="762000"/>
            <a:ext cx="883209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Configuration Details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11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43447"/>
            <a:ext cx="8839200" cy="540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Configuration Details (2)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0" name="Picture 2" descr="C:\Apps\DC\Hybris\Docs(Training Pdfs)\Hybris Version 5.X\Dev- Trails\11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38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of Editor Area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C:\Apps\DC\Hybris\Docs(Training Pdfs)\Hybris Version 5.X\Dev- Trails\11_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1" y="838200"/>
            <a:ext cx="880627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Accessing Classification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14338" name="Picture 2" descr="C:\Apps\DC\Hybris\Docs(Training Pdfs)\Hybris Version 5.X\Dev- Trails\11_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47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Properties of Referenced Types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362" name="Picture 2" descr="C:\Apps\DC\Hybris\Docs(Training Pdfs)\Hybris Version 5.X\Dev- Trails\11_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41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Theoretical Background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Layout Configuration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2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 err="1">
                <a:solidFill>
                  <a:srgbClr val="00B0F0"/>
                </a:solidFill>
              </a:rPr>
              <a:t>hybris</a:t>
            </a:r>
            <a:r>
              <a:rPr lang="en-US" sz="3100" b="1" dirty="0">
                <a:solidFill>
                  <a:srgbClr val="00B0F0"/>
                </a:solidFill>
              </a:rPr>
              <a:t> Cockpits – Basic Ideas and Motivations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1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48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100" b="1" dirty="0" err="1">
                <a:solidFill>
                  <a:srgbClr val="00B0F0"/>
                </a:solidFill>
              </a:rPr>
              <a:t>hybris</a:t>
            </a:r>
            <a:r>
              <a:rPr lang="en-US" sz="3100" b="1" dirty="0">
                <a:solidFill>
                  <a:srgbClr val="00B0F0"/>
                </a:solidFill>
              </a:rPr>
              <a:t> Cockpits – Key Facts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1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8" y="838200"/>
            <a:ext cx="849570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Cockpits – Using Standards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1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3" y="838200"/>
            <a:ext cx="841975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Cockpits – Technical Key Facts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1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3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err="1">
                <a:solidFill>
                  <a:srgbClr val="00B0F0"/>
                </a:solidFill>
              </a:rPr>
              <a:t>hybris</a:t>
            </a:r>
            <a:r>
              <a:rPr lang="en-US" sz="3100" b="1" dirty="0">
                <a:solidFill>
                  <a:srgbClr val="00B0F0"/>
                </a:solidFill>
              </a:rPr>
              <a:t> Cockpits – Creating a Custom Cockpit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1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3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b="1" dirty="0" err="1">
                <a:solidFill>
                  <a:srgbClr val="00B0F0"/>
                </a:solidFill>
              </a:rPr>
              <a:t>hybris</a:t>
            </a:r>
            <a:r>
              <a:rPr lang="en-US" sz="2700" b="1" dirty="0">
                <a:solidFill>
                  <a:srgbClr val="00B0F0"/>
                </a:solidFill>
              </a:rPr>
              <a:t> Cockpits – Levels of Customization Complexity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100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1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7" y="762000"/>
            <a:ext cx="853390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Theoretical Background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Layout Configuration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48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357</Words>
  <Application>Microsoft Office PowerPoint</Application>
  <PresentationFormat>On-screen Show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Cockpit Framework</vt:lpstr>
      <vt:lpstr>   Contents</vt:lpstr>
      <vt:lpstr>hybris Cockpits – Basic Ideas and Motivations   </vt:lpstr>
      <vt:lpstr>hybris Cockpits – Key Facts   </vt:lpstr>
      <vt:lpstr>hybris Cockpits – Using Standards   </vt:lpstr>
      <vt:lpstr>hybris Cockpits – Technical Key Facts   </vt:lpstr>
      <vt:lpstr>hybris Cockpits – Creating a Custom Cockpit   </vt:lpstr>
      <vt:lpstr>hybris Cockpits – Levels of Customization Complexity   </vt:lpstr>
      <vt:lpstr>   Contents</vt:lpstr>
      <vt:lpstr>Editable And Customizable   </vt:lpstr>
      <vt:lpstr>Configuration Schema   </vt:lpstr>
      <vt:lpstr>Overview    </vt:lpstr>
      <vt:lpstr>Different View Configurations for the Same Item Type   </vt:lpstr>
      <vt:lpstr>Configuration Details   </vt:lpstr>
      <vt:lpstr>Configuration Details (2)   </vt:lpstr>
      <vt:lpstr>Example of Editor Area   </vt:lpstr>
      <vt:lpstr>Accessing Classification Attributes   </vt:lpstr>
      <vt:lpstr>Using Properties of Referenced Types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Cockpit Framework</dc:title>
  <dc:creator>Chaudhuri, Dipan SOMWIPRO-WIPRO</dc:creator>
  <cp:lastModifiedBy>Dipan.Chaudhuri</cp:lastModifiedBy>
  <cp:revision>5</cp:revision>
  <dcterms:created xsi:type="dcterms:W3CDTF">2006-08-16T00:00:00Z</dcterms:created>
  <dcterms:modified xsi:type="dcterms:W3CDTF">2015-02-19T18:29:25Z</dcterms:modified>
</cp:coreProperties>
</file>