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77" r:id="rId11"/>
    <p:sldId id="264" r:id="rId12"/>
    <p:sldId id="265" r:id="rId13"/>
    <p:sldId id="266" r:id="rId14"/>
    <p:sldId id="278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40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466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3602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4638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2642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6247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84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008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49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082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139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882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25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8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230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728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206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Module - 13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610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Overview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Data Model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4000" b="1" dirty="0" smtClean="0">
                <a:solidFill>
                  <a:srgbClr val="002060"/>
                </a:solidFill>
              </a:rPr>
              <a:t>Working with workflows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Automated steps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495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Modeling a Workflow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7170" name="Picture 2" descr="C:\Apps\DC\Hybris\Docs(Training Pdfs)\Hybris Version 5.X\Dev- Trails\13_0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1931" y="838200"/>
            <a:ext cx="834013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817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Starting a Workflow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194" name="Picture 2" descr="C:\Apps\DC\Hybris\Docs(Training Pdfs)\Hybris Version 5.X\Dev- Trails\13_0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6714" y="838200"/>
            <a:ext cx="865057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81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Displaying Workflows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9218" name="Picture 2" descr="C:\Apps\DC\Hybris\Docs(Training Pdfs)\Hybris Version 5.X\Dev- Trails\13_0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293" y="838200"/>
            <a:ext cx="8545413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81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Overview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Data Model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400" b="1" dirty="0" smtClean="0">
                <a:solidFill>
                  <a:srgbClr val="00B0F0"/>
                </a:solidFill>
              </a:rPr>
              <a:t>Working with workflows</a:t>
            </a:r>
          </a:p>
          <a:p>
            <a:r>
              <a:rPr lang="en-US" sz="4000" b="1" dirty="0" smtClean="0">
                <a:solidFill>
                  <a:srgbClr val="002060"/>
                </a:solidFill>
              </a:rPr>
              <a:t>Automated steps 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862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Automated steps in a workflow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42" name="Picture 2" descr="C:\Apps\DC\Hybris\Docs(Training Pdfs)\Hybris Version 5.X\Dev- Trails\13_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839200" cy="520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81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Quizzies</a:t>
            </a:r>
            <a:r>
              <a:rPr lang="en-US" b="1" dirty="0">
                <a:solidFill>
                  <a:srgbClr val="00B0F0"/>
                </a:solidFill>
              </a:rPr>
              <a:t> &amp; References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1266" name="Picture 2" descr="C:\Apps\DC\Hybris\Docs(Training Pdfs)\Hybris Version 5.X\Dev- Trails\13_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17027"/>
            <a:ext cx="8839200" cy="276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Apps\DC\Hybris\Docs(Training Pdfs)\Hybris Version 5.X\Dev- Trails\13_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87875"/>
            <a:ext cx="8839200" cy="143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81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Overview</a:t>
            </a:r>
            <a:endParaRPr lang="en-US" sz="4000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Data Model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Working with workflows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Automated steps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13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Overview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600" b="1" dirty="0" smtClean="0">
                <a:solidFill>
                  <a:srgbClr val="00B0F0"/>
                </a:solidFill>
              </a:rPr>
              <a:t> </a:t>
            </a: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Apps\DC\Hybris\Docs(Training Pdfs)\Hybris Version 5.X\Dev- Trails\13_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365" y="838200"/>
            <a:ext cx="866926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81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Workflow Module – Key features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C:\Apps\DC\Hybris\Docs(Training Pdfs)\Hybris Version 5.X\Dev- Trails\13_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476" y="914400"/>
            <a:ext cx="870304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81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Overview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4000" b="1" dirty="0" smtClean="0">
                <a:solidFill>
                  <a:srgbClr val="002060"/>
                </a:solidFill>
              </a:rPr>
              <a:t>Data Model</a:t>
            </a:r>
            <a:endParaRPr lang="en-US" sz="4000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Working with workflows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Automated steps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023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Workflow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600" b="1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 descr="C:\Apps\DC\Hybris\Docs(Training Pdfs)\Hybris Version 5.X\Dev- Trails\13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638" y="838200"/>
            <a:ext cx="8500723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81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Workflow Template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Apps\DC\Hybris\Docs(Training Pdfs)\Hybris Version 5.X\Dev- Trails\13_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9264" y="914400"/>
            <a:ext cx="8485472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81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WorkflowAction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/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Apps\DC\Hybris\Docs(Training Pdfs)\Hybris Version 5.X\Dev- Trails\13_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920" y="914400"/>
            <a:ext cx="860615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81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WorkflowActionTemplate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146" name="Picture 2" descr="C:\Apps\DC\Hybris\Docs(Training Pdfs)\Hybris Version 5.X\Dev- Trails\13_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23" y="914400"/>
            <a:ext cx="820455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817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311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Workflows</vt:lpstr>
      <vt:lpstr>   Contents</vt:lpstr>
      <vt:lpstr>Overview    </vt:lpstr>
      <vt:lpstr>Workflow Module – Key features   </vt:lpstr>
      <vt:lpstr>   Contents</vt:lpstr>
      <vt:lpstr>Workflow    </vt:lpstr>
      <vt:lpstr>Workflow Template      </vt:lpstr>
      <vt:lpstr>WorkflowAction    </vt:lpstr>
      <vt:lpstr>WorkflowActionTemplate    </vt:lpstr>
      <vt:lpstr>   Contents</vt:lpstr>
      <vt:lpstr>Modeling a Workflow    </vt:lpstr>
      <vt:lpstr>Starting a Workflow    </vt:lpstr>
      <vt:lpstr>Displaying Workflows   </vt:lpstr>
      <vt:lpstr>   Contents</vt:lpstr>
      <vt:lpstr>Automated steps in a workflow    </vt:lpstr>
      <vt:lpstr>Quizzies &amp; References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Workflows</dc:title>
  <dc:creator>Chaudhuri, Dipan SOMWIPRO-WIPRO</dc:creator>
  <cp:lastModifiedBy>DIPAN CHAUDHURI</cp:lastModifiedBy>
  <cp:revision>11</cp:revision>
  <dcterms:created xsi:type="dcterms:W3CDTF">2006-08-16T00:00:00Z</dcterms:created>
  <dcterms:modified xsi:type="dcterms:W3CDTF">2015-02-20T05:08:37Z</dcterms:modified>
</cp:coreProperties>
</file>