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7" r:id="rId11"/>
    <p:sldId id="264" r:id="rId12"/>
    <p:sldId id="265" r:id="rId13"/>
    <p:sldId id="266" r:id="rId14"/>
    <p:sldId id="267" r:id="rId15"/>
    <p:sldId id="278" r:id="rId16"/>
    <p:sldId id="268" r:id="rId17"/>
    <p:sldId id="269" r:id="rId18"/>
    <p:sldId id="270" r:id="rId19"/>
    <p:sldId id="279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95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3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5053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20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4717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038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787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01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8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6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180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4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58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077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438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7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0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- 14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46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Basics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Type-Based Access Rights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Restrictions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Spring Security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Custom Access Rights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659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Restrictions – Overview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14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642" y="857232"/>
            <a:ext cx="852071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Factory-Predefined Access Rights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C:\Apps\DC\Hybris\Docs(Training Pdfs)\Hybris Version 5.X\Dev- Trails\14_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636" y="804882"/>
            <a:ext cx="822872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Restrictions in cockpits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218" name="Picture 2" descr="C:\Apps\DC\Hybris\Docs(Training Pdfs)\Hybris Version 5.X\Dev- Trails\14_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670"/>
            <a:ext cx="8839200" cy="26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ImpEx</a:t>
            </a:r>
            <a:r>
              <a:rPr lang="en-US" b="1" dirty="0" smtClean="0">
                <a:solidFill>
                  <a:srgbClr val="00B0F0"/>
                </a:solidFill>
              </a:rPr>
              <a:t> 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42" name="Picture 2" descr="C:\Apps\DC\Hybris\Docs(Training Pdfs)\Hybris Version 5.X\Dev- Trails\14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53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Basics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Type-Based Access Rights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Restrictions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Spring Security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Custom Access Rights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000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Spring security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C:\Apps\DC\Hybris\Docs(Training Pdfs)\Hybris Version 5.X\Dev- Trails\14_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41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Spring security (2)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290" name="Picture 2" descr="C:\Apps\DC\Hybris\Docs(Training Pdfs)\Hybris Version 5.X\Dev- Trails\14_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559" y="857232"/>
            <a:ext cx="823888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References</a:t>
            </a:r>
            <a:r>
              <a:rPr lang="en-US" sz="3200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314" name="Picture 2" descr="C:\Apps\DC\Hybris\Docs(Training Pdfs)\Hybris Version 5.X\Dev- Trails\14_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508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Basics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Type-Based Access Rights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Restrictions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Spring Security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Custom Access Rights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82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Basics</a:t>
            </a:r>
            <a:endParaRPr lang="en-US" sz="4000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Type-Based Access Rights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Restrictions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Spring Security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Custom Access Rights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780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Custom Access Rights – Overview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14338" name="Picture 2" descr="C:\Apps\DC\Hybris\Docs(Training Pdfs)\Hybris Version 5.X\Dev- Trails\14_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46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Limitations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5362" name="Picture 2" descr="C:\Apps\DC\Hybris\Docs(Training Pdfs)\Hybris Version 5.X\Dev- Trails\14_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47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API 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6386" name="Picture 2" descr="C:\Apps\DC\Hybris\Docs(Training Pdfs)\Hybris Version 5.X\Dev- Trails\14_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1058"/>
            <a:ext cx="8839200" cy="53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Security areas to consider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4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86884"/>
            <a:ext cx="8839200" cy="504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Basics</a:t>
            </a:r>
            <a:r>
              <a:rPr lang="en-US" sz="3200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4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973" y="857232"/>
            <a:ext cx="847205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4294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00B0F0"/>
                </a:solidFill>
              </a:rPr>
              <a:t>Where Do User Accounts Affect the </a:t>
            </a:r>
            <a:r>
              <a:rPr lang="en-US" sz="2700" b="1" dirty="0" err="1" smtClean="0">
                <a:solidFill>
                  <a:srgbClr val="00B0F0"/>
                </a:solidFill>
              </a:rPr>
              <a:t>hybris</a:t>
            </a:r>
            <a:r>
              <a:rPr lang="en-US" sz="2700" b="1" dirty="0" smtClean="0">
                <a:solidFill>
                  <a:srgbClr val="00B0F0"/>
                </a:solidFill>
              </a:rPr>
              <a:t> Multichannel Suite?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100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4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00" y="1019196"/>
            <a:ext cx="8491599" cy="505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Basics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Type-Based Access Rights</a:t>
            </a:r>
            <a:endParaRPr lang="en-US" sz="4000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Restrictions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Spring Security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Custom Access Rights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8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Type-Based Access Rights – Overview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4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28008"/>
            <a:ext cx="8839200" cy="53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Importing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4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53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API CRUD 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14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493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136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445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Security</vt:lpstr>
      <vt:lpstr>   Contents</vt:lpstr>
      <vt:lpstr>Security areas to consider    </vt:lpstr>
      <vt:lpstr>Basics    </vt:lpstr>
      <vt:lpstr>Where Do User Accounts Affect the hybris Multichannel Suite?    </vt:lpstr>
      <vt:lpstr>   Contents</vt:lpstr>
      <vt:lpstr>Type-Based Access Rights – Overview    </vt:lpstr>
      <vt:lpstr>Importing    </vt:lpstr>
      <vt:lpstr>API CRUD example    </vt:lpstr>
      <vt:lpstr>   Contents</vt:lpstr>
      <vt:lpstr>Restrictions – Overview    </vt:lpstr>
      <vt:lpstr>Factory-Predefined Access Rights    </vt:lpstr>
      <vt:lpstr>Restrictions in cockpits    </vt:lpstr>
      <vt:lpstr>ImpEx example    </vt:lpstr>
      <vt:lpstr>   Contents</vt:lpstr>
      <vt:lpstr>Spring security    </vt:lpstr>
      <vt:lpstr>Spring security (2)    </vt:lpstr>
      <vt:lpstr>References    </vt:lpstr>
      <vt:lpstr>   Contents</vt:lpstr>
      <vt:lpstr>Custom Access Rights – Overview    </vt:lpstr>
      <vt:lpstr>Limitations    </vt:lpstr>
      <vt:lpstr>API example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Chaudhuri, Dipan SOMWIPRO-WIPRO</dc:creator>
  <cp:lastModifiedBy>DIPAN CHAUDHURI</cp:lastModifiedBy>
  <cp:revision>8</cp:revision>
  <dcterms:created xsi:type="dcterms:W3CDTF">2006-08-16T00:00:00Z</dcterms:created>
  <dcterms:modified xsi:type="dcterms:W3CDTF">2015-02-20T05:07:39Z</dcterms:modified>
</cp:coreProperties>
</file>