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210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4374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359786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331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650644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7050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9459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7322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07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886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8926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582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690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752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684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5382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2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Module </a:t>
            </a:r>
            <a:r>
              <a:rPr lang="en-US" smtClean="0">
                <a:latin typeface="Algerian" panose="04020705040A02060702" pitchFamily="82" charset="0"/>
              </a:rPr>
              <a:t>- 15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739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960438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   Contents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Overview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70051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Transactions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026" name="Picture 2" descr="C:\Apps\DC\Hybris\Docs(Training Pdfs)\Hybris Version 5.X\Dev- Trails\17_0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857232"/>
            <a:ext cx="8839200" cy="500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73843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Transactions isolation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2050" name="Picture 2" descr="C:\Apps\DC\Hybris\Docs(Training Pdfs)\Hybris Version 5.X\Dev- Trails\17_0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928670"/>
            <a:ext cx="8839200" cy="513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73843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Annotation example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074" name="Picture 2" descr="C:\Apps\DC\Hybris\Docs(Training Pdfs)\Hybris Version 5.X\Dev- Trails\17_0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928670"/>
            <a:ext cx="8839200" cy="494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2313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87</Words>
  <Application>Microsoft Office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Facet</vt:lpstr>
      <vt:lpstr>Transactions</vt:lpstr>
      <vt:lpstr>   Contents</vt:lpstr>
      <vt:lpstr>Transactions    </vt:lpstr>
      <vt:lpstr>Transactions isolation    </vt:lpstr>
      <vt:lpstr>Annotation example   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Transactions</dc:title>
  <dc:creator>Chaudhuri, Dipan SOMWIPRO-WIPRO</dc:creator>
  <cp:lastModifiedBy>DIPAN CHAUDHURI</cp:lastModifiedBy>
  <cp:revision>5</cp:revision>
  <dcterms:created xsi:type="dcterms:W3CDTF">2006-08-16T00:00:00Z</dcterms:created>
  <dcterms:modified xsi:type="dcterms:W3CDTF">2015-02-20T05:10:33Z</dcterms:modified>
</cp:coreProperties>
</file>