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62671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96985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2789068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79806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4063889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45709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3339541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89744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875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202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28250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16780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6448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49135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197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8046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05639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Module - 16</a:t>
            </a:r>
            <a:endParaRPr lang="en-US" dirty="0">
              <a:latin typeface="Algerian" panose="04020705040A02060702" pitchFamily="8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84152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53400" cy="960438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   Contents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447800"/>
            <a:ext cx="8153400" cy="4572000"/>
          </a:xfrm>
        </p:spPr>
        <p:txBody>
          <a:bodyPr/>
          <a:lstStyle/>
          <a:p>
            <a:r>
              <a:rPr lang="en-US" sz="4000" b="1" dirty="0" smtClean="0">
                <a:solidFill>
                  <a:srgbClr val="002060"/>
                </a:solidFill>
              </a:rPr>
              <a:t>Introduction </a:t>
            </a:r>
            <a:r>
              <a:rPr lang="en-US" sz="4000" b="1" dirty="0">
                <a:solidFill>
                  <a:srgbClr val="002060"/>
                </a:solidFill>
              </a:rPr>
              <a:t>to the Type </a:t>
            </a:r>
            <a:r>
              <a:rPr lang="en-US" sz="4000" b="1" dirty="0" smtClean="0">
                <a:solidFill>
                  <a:srgbClr val="002060"/>
                </a:solidFill>
              </a:rPr>
              <a:t>System </a:t>
            </a:r>
            <a:endParaRPr lang="en-US" sz="4000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Collections &amp; Relations </a:t>
            </a:r>
            <a:endParaRPr lang="en-US" dirty="0">
              <a:solidFill>
                <a:srgbClr val="00B0F0"/>
              </a:solidFill>
            </a:endParaRPr>
          </a:p>
          <a:p>
            <a:r>
              <a:rPr lang="en-US" b="1" dirty="0">
                <a:solidFill>
                  <a:srgbClr val="00B0F0"/>
                </a:solidFill>
              </a:rPr>
              <a:t>Deployment 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981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Theory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1026" name="Picture 2" descr="C:\Apps\DC\Hybris\Docs(Training Pdfs)\Hybris Version 5.X\Dev- Trails\16_01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51050" y="785794"/>
            <a:ext cx="8441899" cy="541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3888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When Data Is Cached (and invalidated)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2050" name="Picture 2" descr="C:\Apps\DC\Hybris\Docs(Training Pdfs)\Hybris Version 5.X\Dev- Trails\16_0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928670"/>
            <a:ext cx="8839200" cy="5088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388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Eviction policies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3074" name="Picture 2" descr="C:\Apps\DC\Hybris\Docs(Training Pdfs)\Hybris Version 5.X\Dev- Trails\16_03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857232"/>
            <a:ext cx="8839200" cy="5068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388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How Data Is Cached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sz="4400" dirty="0">
              <a:solidFill>
                <a:srgbClr val="00B0F0"/>
              </a:solidFill>
            </a:endParaRPr>
          </a:p>
        </p:txBody>
      </p:sp>
      <p:pic>
        <p:nvPicPr>
          <p:cNvPr id="4098" name="Picture 2" descr="C:\Apps\DC\Hybris\Docs(Training Pdfs)\Hybris Version 5.X\Dev- Trails\16_04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66326" y="857232"/>
            <a:ext cx="8611347" cy="5372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388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Example of custom cache configuration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5122" name="Picture 2" descr="C:\Apps\DC\Hybris\Docs(Training Pdfs)\Hybris Version 5.X\Dev- Trails\16_05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895129"/>
            <a:ext cx="8839200" cy="4748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38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Custom cache configuration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6146" name="Picture 2" descr="C:\Apps\DC\Hybris\Docs(Training Pdfs)\Hybris Version 5.X\Dev- Trails\16_06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857232"/>
            <a:ext cx="8839200" cy="515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388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62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00B0F0"/>
                </a:solidFill>
              </a:rPr>
              <a:t>Cache - cleanup </a:t>
            </a:r>
            <a:r>
              <a:rPr lang="en-US" dirty="0"/>
              <a:t/>
            </a:r>
            <a:br>
              <a:rPr lang="en-US" dirty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3200" dirty="0"/>
              <a:t/>
            </a:r>
            <a:br>
              <a:rPr lang="en-US" sz="3200" dirty="0"/>
            </a:b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7170" name="Picture 2" descr="C:\Apps\DC\Hybris\Docs(Training Pdfs)\Hybris Version 5.X\Dev- Trails\16_07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52400" y="928670"/>
            <a:ext cx="8839200" cy="18405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599" y="6448251"/>
            <a:ext cx="4622973" cy="365125"/>
          </a:xfrm>
        </p:spPr>
        <p:txBody>
          <a:bodyPr/>
          <a:lstStyle/>
          <a:p>
            <a:r>
              <a:rPr lang="en-US" dirty="0" smtClean="0"/>
              <a:t>© This Material is a property of h[y]bris trainers. Not for copy or distribution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3888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176</Words>
  <Application>Microsoft Office PowerPoint</Application>
  <PresentationFormat>On-screen Show (4:3)</PresentationFormat>
  <Paragraphs>22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Facet</vt:lpstr>
      <vt:lpstr>Cache</vt:lpstr>
      <vt:lpstr>   Contents</vt:lpstr>
      <vt:lpstr>Theory    </vt:lpstr>
      <vt:lpstr>When Data Is Cached (and invalidated)    </vt:lpstr>
      <vt:lpstr>Eviction policies    </vt:lpstr>
      <vt:lpstr>How Data Is Cached    </vt:lpstr>
      <vt:lpstr>Example of custom cache configuration    </vt:lpstr>
      <vt:lpstr>Custom cache configuration    </vt:lpstr>
      <vt:lpstr>Cache - cleanup    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Cache</dc:title>
  <dc:creator>Chaudhuri, Dipan SOMWIPRO-WIPRO</dc:creator>
  <cp:lastModifiedBy>DIPAN CHAUDHURI</cp:lastModifiedBy>
  <cp:revision>5</cp:revision>
  <dcterms:created xsi:type="dcterms:W3CDTF">2006-08-16T00:00:00Z</dcterms:created>
  <dcterms:modified xsi:type="dcterms:W3CDTF">2015-02-20T05:14:12Z</dcterms:modified>
</cp:coreProperties>
</file>