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3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03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74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876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9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82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5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3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0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9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Model 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Module - 17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Implementing Dynamic Attributes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194" name="Picture 2" descr="C:\Apps\DC\Hybris\Docs(Training Pdfs)\Hybris Version 5.X\Dev- Trails\17_0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88" y="914400"/>
            <a:ext cx="8123624" cy="477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Implementing Dynamic Attributes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218" name="Picture 2" descr="C:\Apps\DC\Hybris\Docs(Training Pdfs)\Hybris Version 5.X\Dev- Trails\17_0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49" y="914400"/>
            <a:ext cx="8077901" cy="460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Implementing Dynamic Attributes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42" name="Picture 2" descr="C:\Apps\DC\Hybris\Docs(Training Pdfs)\Hybris Version 5.X\Dev- Trails\17_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1" y="990600"/>
            <a:ext cx="8047418" cy="262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Dynamic Attribute Overview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Good Uses for Dynamic Attributes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Pitfalls to avoid when using Dynamic Attributes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Examples of Dynamic Attributes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Implementing Dynamic Attributes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Dynamic Model Attributes Overview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Apps\DC\Hybris\Docs(Training Pdfs)\Hybris Version 5.X\Dev- Trails\17_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382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Good Uses for Dynamic Attributes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Apps\DC\Hybris\Docs(Training Pdfs)\Hybris Version 5.X\Dev- Trails\17_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04" y="838200"/>
            <a:ext cx="8489496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Good Uses for Dynamic Attributes</a:t>
            </a:r>
            <a:r>
              <a:rPr lang="en-US" dirty="0"/>
              <a:t/>
            </a:r>
            <a:br>
              <a:rPr lang="en-US" dirty="0"/>
            </a:br>
            <a:endParaRPr lang="en-US" sz="49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Apps\DC\Hybris\Docs(Training Pdfs)\Hybris Version 5.X\Dev- Trails\17_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1" y="990600"/>
            <a:ext cx="8039797" cy="458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B0F0"/>
                </a:solidFill>
              </a:rPr>
              <a:t>Pitfalls to avoid when using Dynamic Attributes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3074" name="Picture 2" descr="C:\Apps\DC\Hybris\Docs(Training Pdfs)\Hybris Version 5.X\Dev- Trails\17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0" y="914400"/>
            <a:ext cx="8055039" cy="470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Examples of Dynamic Attributes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Apps\DC\Hybris\Docs(Training Pdfs)\Hybris Version 5.X\Dev- Trails\17_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22" y="990600"/>
            <a:ext cx="8024556" cy="472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Implementing Dynamic Attributes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146" name="Picture 2" descr="C:\Apps\DC\Hybris\Docs(Training Pdfs)\Hybris Version 5.X\Dev- Trails\17_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01" y="967335"/>
            <a:ext cx="8039797" cy="467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Implementing Dynamic Attributes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170" name="Picture 2" descr="C:\Apps\DC\Hybris\Docs(Training Pdfs)\Hybris Version 5.X\Dev- Trails\17_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53" y="914400"/>
            <a:ext cx="8001694" cy="467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559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250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Dynamic Model Attributes</vt:lpstr>
      <vt:lpstr>   Contents</vt:lpstr>
      <vt:lpstr>Dynamic Model Attributes Overview  </vt:lpstr>
      <vt:lpstr>Good Uses for Dynamic Attributes  </vt:lpstr>
      <vt:lpstr>Good Uses for Dynamic Attributes </vt:lpstr>
      <vt:lpstr>Pitfalls to avoid when using Dynamic Attributes  </vt:lpstr>
      <vt:lpstr>Examples of Dynamic Attributes  </vt:lpstr>
      <vt:lpstr>Implementing Dynamic Attributes  </vt:lpstr>
      <vt:lpstr>Implementing Dynamic Attributes  </vt:lpstr>
      <vt:lpstr>Implementing Dynamic Attributes  </vt:lpstr>
      <vt:lpstr>Implementing Dynamic Attributes  </vt:lpstr>
      <vt:lpstr>Implementing Dynamic Attributes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Model Attributes</dc:title>
  <dc:creator>Chaudhuri, Dipan SOMWIPRO-WIPRO</dc:creator>
  <cp:lastModifiedBy>Dipan.Chaudhuri</cp:lastModifiedBy>
  <cp:revision>6</cp:revision>
  <dcterms:created xsi:type="dcterms:W3CDTF">2006-08-16T00:00:00Z</dcterms:created>
  <dcterms:modified xsi:type="dcterms:W3CDTF">2015-02-19T18:42:33Z</dcterms:modified>
</cp:coreProperties>
</file>