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58" r:id="rId4"/>
    <p:sldId id="259" r:id="rId5"/>
    <p:sldId id="260" r:id="rId6"/>
    <p:sldId id="280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81" r:id="rId17"/>
    <p:sldId id="271" r:id="rId18"/>
    <p:sldId id="272" r:id="rId19"/>
    <p:sldId id="282" r:id="rId20"/>
    <p:sldId id="273" r:id="rId21"/>
    <p:sldId id="274" r:id="rId22"/>
    <p:sldId id="275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1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71316" cy="6874935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04866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63906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13384971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100792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42681128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267741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69399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69031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05574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80812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05661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00133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74064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61675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91375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27970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71317" cy="6874935"/>
            <a:chOff x="-8467" y="-8468"/>
            <a:chExt cx="9171317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00389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Validation Framework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Algerian" panose="04020705040A02060702" pitchFamily="82" charset="0"/>
              </a:rPr>
              <a:t>Module </a:t>
            </a:r>
            <a:r>
              <a:rPr lang="en-US" smtClean="0">
                <a:latin typeface="Algerian" panose="04020705040A02060702" pitchFamily="82" charset="0"/>
              </a:rPr>
              <a:t>- </a:t>
            </a:r>
            <a:r>
              <a:rPr lang="en-US" smtClean="0">
                <a:latin typeface="Algerian" panose="04020705040A02060702" pitchFamily="82" charset="0"/>
              </a:rPr>
              <a:t>18</a:t>
            </a:r>
            <a:endParaRPr lang="en-US" dirty="0">
              <a:latin typeface="Algerian" panose="04020705040A02060702" pitchFamily="82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599" y="6448251"/>
            <a:ext cx="4622973" cy="365125"/>
          </a:xfrm>
        </p:spPr>
        <p:txBody>
          <a:bodyPr/>
          <a:lstStyle/>
          <a:p>
            <a:r>
              <a:rPr lang="en-US" dirty="0" smtClean="0"/>
              <a:t>© This Material is a property of h[y]bris trainers. Not for copy or distribution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142556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620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B0F0"/>
                </a:solidFill>
              </a:rPr>
              <a:t>Validation Engine </a:t>
            </a:r>
            <a:r>
              <a:rPr lang="en-US" dirty="0"/>
              <a:t/>
            </a:r>
            <a:br>
              <a:rPr lang="en-US" dirty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3600" dirty="0">
                <a:solidFill>
                  <a:srgbClr val="00B0F0"/>
                </a:solidFill>
              </a:rPr>
              <a:t/>
            </a:r>
            <a:br>
              <a:rPr lang="en-US" sz="3600" dirty="0">
                <a:solidFill>
                  <a:srgbClr val="00B0F0"/>
                </a:solidFill>
              </a:rPr>
            </a:br>
            <a:endParaRPr lang="en-US" sz="4400" dirty="0">
              <a:solidFill>
                <a:srgbClr val="00B0F0"/>
              </a:solidFill>
            </a:endParaRPr>
          </a:p>
        </p:txBody>
      </p:sp>
      <p:pic>
        <p:nvPicPr>
          <p:cNvPr id="7170" name="Picture 2" descr="C:\Apps\DC\Hybris\Docs(Training Pdfs)\Hybris Version 5.X\Dev- Trails\18_07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814" y="857232"/>
            <a:ext cx="8584371" cy="54102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599" y="6448251"/>
            <a:ext cx="4622973" cy="365125"/>
          </a:xfrm>
        </p:spPr>
        <p:txBody>
          <a:bodyPr/>
          <a:lstStyle/>
          <a:p>
            <a:r>
              <a:rPr lang="en-US" dirty="0" smtClean="0"/>
              <a:t>© This Material is a property of h[y]bris trainers. Not for copy or distribution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813535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620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B0F0"/>
                </a:solidFill>
              </a:rPr>
              <a:t>Constraints </a:t>
            </a:r>
            <a:r>
              <a:rPr lang="en-US" dirty="0"/>
              <a:t/>
            </a:r>
            <a:br>
              <a:rPr lang="en-US" dirty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/>
            </a:r>
            <a:br>
              <a:rPr lang="en-US" sz="3200" dirty="0"/>
            </a:br>
            <a:endParaRPr lang="en-US" dirty="0">
              <a:solidFill>
                <a:srgbClr val="00B0F0"/>
              </a:solidFill>
            </a:endParaRPr>
          </a:p>
        </p:txBody>
      </p:sp>
      <p:pic>
        <p:nvPicPr>
          <p:cNvPr id="8194" name="Picture 2" descr="C:\Apps\DC\Hybris\Docs(Training Pdfs)\Hybris Version 5.X\Dev- Trails\18_08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636" y="804882"/>
            <a:ext cx="8498727" cy="54102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599" y="6448251"/>
            <a:ext cx="4622973" cy="365125"/>
          </a:xfrm>
        </p:spPr>
        <p:txBody>
          <a:bodyPr/>
          <a:lstStyle/>
          <a:p>
            <a:r>
              <a:rPr lang="en-US" dirty="0" smtClean="0"/>
              <a:t>© This Material is a property of h[y]bris trainers. Not for copy or distribution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813535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620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B0F0"/>
                </a:solidFill>
              </a:rPr>
              <a:t>OOTB Constraints </a:t>
            </a:r>
            <a:r>
              <a:rPr lang="en-US" dirty="0"/>
              <a:t/>
            </a:r>
            <a:br>
              <a:rPr lang="en-US" dirty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3600" dirty="0">
                <a:solidFill>
                  <a:srgbClr val="00B0F0"/>
                </a:solidFill>
              </a:rPr>
              <a:t/>
            </a:r>
            <a:br>
              <a:rPr lang="en-US" sz="3600" dirty="0">
                <a:solidFill>
                  <a:srgbClr val="00B0F0"/>
                </a:solidFill>
              </a:rPr>
            </a:br>
            <a:endParaRPr lang="en-US" sz="4400" dirty="0">
              <a:solidFill>
                <a:srgbClr val="00B0F0"/>
              </a:solidFill>
            </a:endParaRPr>
          </a:p>
        </p:txBody>
      </p:sp>
      <p:pic>
        <p:nvPicPr>
          <p:cNvPr id="9218" name="Picture 2" descr="C:\Apps\DC\Hybris\Docs(Training Pdfs)\Hybris Version 5.X\Dev- Trails\18_09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831476"/>
            <a:ext cx="8839200" cy="538360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599" y="6448251"/>
            <a:ext cx="4622973" cy="365125"/>
          </a:xfrm>
        </p:spPr>
        <p:txBody>
          <a:bodyPr/>
          <a:lstStyle/>
          <a:p>
            <a:r>
              <a:rPr lang="en-US" dirty="0" smtClean="0"/>
              <a:t>© This Material is a property of h[y]bris trainers. Not for copy or distribution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81353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620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B0F0"/>
                </a:solidFill>
              </a:rPr>
              <a:t>Constraint types </a:t>
            </a:r>
            <a:r>
              <a:rPr lang="en-US" dirty="0"/>
              <a:t/>
            </a:r>
            <a:br>
              <a:rPr lang="en-US" dirty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/>
            </a:r>
            <a:br>
              <a:rPr lang="en-US" sz="3200" dirty="0"/>
            </a:br>
            <a:endParaRPr lang="en-US" dirty="0">
              <a:solidFill>
                <a:srgbClr val="00B0F0"/>
              </a:solidFill>
            </a:endParaRPr>
          </a:p>
        </p:txBody>
      </p:sp>
      <p:pic>
        <p:nvPicPr>
          <p:cNvPr id="10242" name="Picture 2" descr="C:\Apps\DC\Hybris\Docs(Training Pdfs)\Hybris Version 5.X\Dev- Trails\18_10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438" y="857232"/>
            <a:ext cx="8643123" cy="54102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599" y="6448251"/>
            <a:ext cx="4622973" cy="365125"/>
          </a:xfrm>
        </p:spPr>
        <p:txBody>
          <a:bodyPr/>
          <a:lstStyle/>
          <a:p>
            <a:r>
              <a:rPr lang="en-US" dirty="0" smtClean="0"/>
              <a:t>© This Material is a property of h[y]bris trainers. Not for copy or distribution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813535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620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B0F0"/>
                </a:solidFill>
              </a:rPr>
              <a:t>Declaring Constraints Dynamically </a:t>
            </a:r>
            <a:r>
              <a:rPr lang="en-US" dirty="0"/>
              <a:t/>
            </a:r>
            <a:br>
              <a:rPr lang="en-US" dirty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/>
            </a:r>
            <a:br>
              <a:rPr lang="en-US" sz="3200" dirty="0"/>
            </a:br>
            <a:endParaRPr lang="en-US" dirty="0">
              <a:solidFill>
                <a:srgbClr val="00B0F0"/>
              </a:solidFill>
            </a:endParaRPr>
          </a:p>
        </p:txBody>
      </p:sp>
      <p:pic>
        <p:nvPicPr>
          <p:cNvPr id="11266" name="Picture 2" descr="C:\Apps\DC\Hybris\Docs(Training Pdfs)\Hybris Version 5.X\Dev- Trails\18_11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826599"/>
            <a:ext cx="8839200" cy="538848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599" y="6448251"/>
            <a:ext cx="4622973" cy="365125"/>
          </a:xfrm>
        </p:spPr>
        <p:txBody>
          <a:bodyPr/>
          <a:lstStyle/>
          <a:p>
            <a:r>
              <a:rPr lang="en-US" dirty="0" smtClean="0"/>
              <a:t>© This Material is a property of h[y]bris trainers. Not for copy or distribution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813535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62000"/>
          </a:xfrm>
        </p:spPr>
        <p:txBody>
          <a:bodyPr>
            <a:normAutofit fontScale="90000"/>
          </a:bodyPr>
          <a:lstStyle/>
          <a:p>
            <a:r>
              <a:rPr lang="en-US" sz="3100" b="1" dirty="0" smtClean="0">
                <a:solidFill>
                  <a:srgbClr val="00B0F0"/>
                </a:solidFill>
              </a:rPr>
              <a:t>Declaring Constraints Dynamically (continued) </a:t>
            </a:r>
            <a:r>
              <a:rPr lang="en-US" dirty="0"/>
              <a:t/>
            </a:r>
            <a:br>
              <a:rPr lang="en-US" dirty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/>
            </a:r>
            <a:br>
              <a:rPr lang="en-US" sz="3200" dirty="0"/>
            </a:br>
            <a:endParaRPr lang="en-US" sz="3600" dirty="0">
              <a:solidFill>
                <a:srgbClr val="00B0F0"/>
              </a:solidFill>
            </a:endParaRPr>
          </a:p>
        </p:txBody>
      </p:sp>
      <p:pic>
        <p:nvPicPr>
          <p:cNvPr id="12290" name="Picture 2" descr="C:\Apps\DC\Hybris\Docs(Training Pdfs)\Hybris Version 5.X\Dev- Trails\18_12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943" y="804882"/>
            <a:ext cx="8662113" cy="54102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599" y="6448251"/>
            <a:ext cx="4622973" cy="365125"/>
          </a:xfrm>
        </p:spPr>
        <p:txBody>
          <a:bodyPr/>
          <a:lstStyle/>
          <a:p>
            <a:r>
              <a:rPr lang="en-US" dirty="0" smtClean="0"/>
              <a:t>© This Material is a property of h[y]bris trainers. Not for copy or distribution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813535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57200"/>
            <a:ext cx="8153400" cy="960438"/>
          </a:xfrm>
        </p:spPr>
        <p:txBody>
          <a:bodyPr/>
          <a:lstStyle/>
          <a:p>
            <a:r>
              <a:rPr lang="en-US" dirty="0" smtClean="0">
                <a:solidFill>
                  <a:srgbClr val="7030A0"/>
                </a:solidFill>
              </a:rPr>
              <a:t>   Contents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447800"/>
            <a:ext cx="8153400" cy="4572000"/>
          </a:xfrm>
        </p:spPr>
        <p:txBody>
          <a:bodyPr/>
          <a:lstStyle/>
          <a:p>
            <a:r>
              <a:rPr lang="en-US" sz="2800" b="1" dirty="0" smtClean="0">
                <a:solidFill>
                  <a:srgbClr val="00B0F0"/>
                </a:solidFill>
              </a:rPr>
              <a:t>Data Validation Framework</a:t>
            </a:r>
            <a:endParaRPr lang="en-US" sz="2800" dirty="0">
              <a:solidFill>
                <a:srgbClr val="00B0F0"/>
              </a:solidFill>
            </a:endParaRPr>
          </a:p>
          <a:p>
            <a:r>
              <a:rPr lang="en-US" sz="2800" b="1" dirty="0" smtClean="0">
                <a:solidFill>
                  <a:srgbClr val="00B0F0"/>
                </a:solidFill>
              </a:rPr>
              <a:t>Validation Service</a:t>
            </a:r>
            <a:endParaRPr lang="en-US" sz="2800" dirty="0">
              <a:solidFill>
                <a:srgbClr val="00B0F0"/>
              </a:solidFill>
            </a:endParaRPr>
          </a:p>
          <a:p>
            <a:r>
              <a:rPr lang="en-US" sz="4000" b="1" dirty="0" smtClean="0">
                <a:solidFill>
                  <a:srgbClr val="002060"/>
                </a:solidFill>
              </a:rPr>
              <a:t>Administration cockpit</a:t>
            </a:r>
          </a:p>
          <a:p>
            <a:r>
              <a:rPr lang="en-US" b="1" dirty="0" smtClean="0">
                <a:solidFill>
                  <a:srgbClr val="00B0F0"/>
                </a:solidFill>
              </a:rPr>
              <a:t>Cockpit Integration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B0F0"/>
                </a:solidFill>
              </a:rPr>
              <a:t> 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599" y="6448251"/>
            <a:ext cx="4622973" cy="365125"/>
          </a:xfrm>
        </p:spPr>
        <p:txBody>
          <a:bodyPr/>
          <a:lstStyle/>
          <a:p>
            <a:r>
              <a:rPr lang="en-US" dirty="0" smtClean="0"/>
              <a:t>© This Material is a property of h[y]bris trainers. Not for copy or distribution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849094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557194"/>
          </a:xfrm>
        </p:spPr>
        <p:txBody>
          <a:bodyPr>
            <a:normAutofit fontScale="90000"/>
          </a:bodyPr>
          <a:lstStyle/>
          <a:p>
            <a:r>
              <a:rPr lang="en-US" sz="3200" b="1" dirty="0" smtClean="0">
                <a:solidFill>
                  <a:srgbClr val="00B0F0"/>
                </a:solidFill>
              </a:rPr>
              <a:t>Administration </a:t>
            </a:r>
            <a:r>
              <a:rPr lang="en-US" sz="3200" b="1" dirty="0">
                <a:solidFill>
                  <a:srgbClr val="00B0F0"/>
                </a:solidFill>
              </a:rPr>
              <a:t>Cockpit overview </a:t>
            </a:r>
            <a:endParaRPr lang="en-US" dirty="0">
              <a:solidFill>
                <a:srgbClr val="00B0F0"/>
              </a:solidFill>
            </a:endParaRPr>
          </a:p>
        </p:txBody>
      </p:sp>
      <p:pic>
        <p:nvPicPr>
          <p:cNvPr id="13314" name="Picture 2" descr="C:\Apps\DC\Hybris\Docs(Training Pdfs)\Hybris Version 5.X\Dev- Trails\18_13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947" y="857232"/>
            <a:ext cx="8208105" cy="54102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599" y="6448251"/>
            <a:ext cx="4622973" cy="365125"/>
          </a:xfrm>
        </p:spPr>
        <p:txBody>
          <a:bodyPr/>
          <a:lstStyle/>
          <a:p>
            <a:r>
              <a:rPr lang="en-US" dirty="0" smtClean="0"/>
              <a:t>© This Material is a property of h[y]bris trainers. Not for copy or distribution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813535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620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B0F0"/>
                </a:solidFill>
              </a:rPr>
              <a:t>Features</a:t>
            </a:r>
            <a:r>
              <a:rPr lang="en-US" sz="3200" b="1" dirty="0" smtClean="0"/>
              <a:t> </a:t>
            </a:r>
            <a:r>
              <a:rPr lang="en-US" dirty="0"/>
              <a:t/>
            </a:r>
            <a:br>
              <a:rPr lang="en-US" dirty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3200" dirty="0"/>
              <a:t/>
            </a:r>
            <a:br>
              <a:rPr lang="en-US" sz="3200" dirty="0"/>
            </a:br>
            <a:endParaRPr lang="en-US" dirty="0">
              <a:solidFill>
                <a:srgbClr val="00B0F0"/>
              </a:solidFill>
            </a:endParaRPr>
          </a:p>
        </p:txBody>
      </p:sp>
      <p:pic>
        <p:nvPicPr>
          <p:cNvPr id="14338" name="Picture 2" descr="C:\Apps\DC\Hybris\Docs(Training Pdfs)\Hybris Version 5.X\Dev- Trails\18_14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937" y="857232"/>
            <a:ext cx="8796125" cy="54102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599" y="6448251"/>
            <a:ext cx="4622973" cy="365125"/>
          </a:xfrm>
        </p:spPr>
        <p:txBody>
          <a:bodyPr/>
          <a:lstStyle/>
          <a:p>
            <a:r>
              <a:rPr lang="en-US" dirty="0" smtClean="0"/>
              <a:t>© This Material is a property of h[y]bris trainers. Not for copy or distribution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813535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57200"/>
            <a:ext cx="8153400" cy="960438"/>
          </a:xfrm>
        </p:spPr>
        <p:txBody>
          <a:bodyPr/>
          <a:lstStyle/>
          <a:p>
            <a:r>
              <a:rPr lang="en-US" dirty="0" smtClean="0">
                <a:solidFill>
                  <a:srgbClr val="7030A0"/>
                </a:solidFill>
              </a:rPr>
              <a:t>   Contents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447800"/>
            <a:ext cx="8153400" cy="4572000"/>
          </a:xfrm>
        </p:spPr>
        <p:txBody>
          <a:bodyPr/>
          <a:lstStyle/>
          <a:p>
            <a:r>
              <a:rPr lang="en-US" sz="2800" b="1" dirty="0" smtClean="0">
                <a:solidFill>
                  <a:srgbClr val="00B0F0"/>
                </a:solidFill>
              </a:rPr>
              <a:t>Data Validation Framework</a:t>
            </a:r>
            <a:endParaRPr lang="en-US" sz="2800" dirty="0">
              <a:solidFill>
                <a:srgbClr val="00B0F0"/>
              </a:solidFill>
            </a:endParaRPr>
          </a:p>
          <a:p>
            <a:r>
              <a:rPr lang="en-US" sz="2400" b="1" dirty="0" smtClean="0">
                <a:solidFill>
                  <a:srgbClr val="00B0F0"/>
                </a:solidFill>
              </a:rPr>
              <a:t>Validation Service</a:t>
            </a:r>
            <a:endParaRPr lang="en-US" sz="2400" dirty="0">
              <a:solidFill>
                <a:srgbClr val="00B0F0"/>
              </a:solidFill>
            </a:endParaRPr>
          </a:p>
          <a:p>
            <a:r>
              <a:rPr lang="en-US" sz="2400" b="1" dirty="0" smtClean="0">
                <a:solidFill>
                  <a:srgbClr val="00B0F0"/>
                </a:solidFill>
              </a:rPr>
              <a:t>Administration cockpit</a:t>
            </a:r>
          </a:p>
          <a:p>
            <a:r>
              <a:rPr lang="en-US" sz="4000" b="1" dirty="0" smtClean="0">
                <a:solidFill>
                  <a:srgbClr val="002060"/>
                </a:solidFill>
              </a:rPr>
              <a:t>Cockpit Integration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B0F0"/>
                </a:solidFill>
              </a:rPr>
              <a:t> 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599" y="6448251"/>
            <a:ext cx="4622973" cy="365125"/>
          </a:xfrm>
        </p:spPr>
        <p:txBody>
          <a:bodyPr/>
          <a:lstStyle/>
          <a:p>
            <a:r>
              <a:rPr lang="en-US" dirty="0" smtClean="0"/>
              <a:t>© This Material is a property of h[y]bris trainers. Not for copy or distribution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849094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57200"/>
            <a:ext cx="8153400" cy="960438"/>
          </a:xfrm>
        </p:spPr>
        <p:txBody>
          <a:bodyPr/>
          <a:lstStyle/>
          <a:p>
            <a:r>
              <a:rPr lang="en-US" dirty="0" smtClean="0">
                <a:solidFill>
                  <a:srgbClr val="7030A0"/>
                </a:solidFill>
              </a:rPr>
              <a:t>   Contents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447800"/>
            <a:ext cx="8153400" cy="4572000"/>
          </a:xfrm>
        </p:spPr>
        <p:txBody>
          <a:bodyPr/>
          <a:lstStyle/>
          <a:p>
            <a:r>
              <a:rPr lang="en-US" sz="4000" b="1" dirty="0" smtClean="0">
                <a:solidFill>
                  <a:srgbClr val="002060"/>
                </a:solidFill>
              </a:rPr>
              <a:t>Data Validation Framework</a:t>
            </a:r>
            <a:endParaRPr lang="en-US" sz="4000" dirty="0">
              <a:solidFill>
                <a:srgbClr val="002060"/>
              </a:solidFill>
            </a:endParaRPr>
          </a:p>
          <a:p>
            <a:r>
              <a:rPr lang="en-US" b="1" dirty="0" smtClean="0">
                <a:solidFill>
                  <a:srgbClr val="00B0F0"/>
                </a:solidFill>
              </a:rPr>
              <a:t>Validation Service</a:t>
            </a:r>
            <a:endParaRPr lang="en-US" dirty="0">
              <a:solidFill>
                <a:srgbClr val="00B0F0"/>
              </a:solidFill>
            </a:endParaRPr>
          </a:p>
          <a:p>
            <a:r>
              <a:rPr lang="en-US" b="1" dirty="0" smtClean="0">
                <a:solidFill>
                  <a:srgbClr val="00B0F0"/>
                </a:solidFill>
              </a:rPr>
              <a:t>Administration cockpit</a:t>
            </a:r>
          </a:p>
          <a:p>
            <a:r>
              <a:rPr lang="en-US" b="1" dirty="0" smtClean="0">
                <a:solidFill>
                  <a:srgbClr val="00B0F0"/>
                </a:solidFill>
              </a:rPr>
              <a:t>Cockpit Integration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B0F0"/>
                </a:solidFill>
              </a:rPr>
              <a:t> 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599" y="6448251"/>
            <a:ext cx="4622973" cy="365125"/>
          </a:xfrm>
        </p:spPr>
        <p:txBody>
          <a:bodyPr/>
          <a:lstStyle/>
          <a:p>
            <a:r>
              <a:rPr lang="en-US" dirty="0" smtClean="0"/>
              <a:t>© This Material is a property of h[y]bris trainers. Not for copy or distribution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966703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620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B0F0"/>
                </a:solidFill>
              </a:rPr>
              <a:t>Cockpit Integration </a:t>
            </a:r>
            <a:r>
              <a:rPr lang="en-US" dirty="0"/>
              <a:t/>
            </a:r>
            <a:br>
              <a:rPr lang="en-US" dirty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/>
            </a:r>
            <a:br>
              <a:rPr lang="en-US" sz="3200" dirty="0"/>
            </a:br>
            <a:endParaRPr lang="en-US" dirty="0">
              <a:solidFill>
                <a:srgbClr val="00B0F0"/>
              </a:solidFill>
            </a:endParaRPr>
          </a:p>
        </p:txBody>
      </p:sp>
      <p:pic>
        <p:nvPicPr>
          <p:cNvPr id="15362" name="Picture 2" descr="C:\Apps\DC\Hybris\Docs(Training Pdfs)\Hybris Version 5.X\Dev- Trails\18_15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694" y="804882"/>
            <a:ext cx="8466611" cy="54102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599" y="6448251"/>
            <a:ext cx="4622973" cy="365125"/>
          </a:xfrm>
        </p:spPr>
        <p:txBody>
          <a:bodyPr/>
          <a:lstStyle/>
          <a:p>
            <a:r>
              <a:rPr lang="en-US" dirty="0" smtClean="0"/>
              <a:t>© This Material is a property of h[y]bris trainers. Not for copy or distribution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813535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62000"/>
          </a:xfrm>
        </p:spPr>
        <p:txBody>
          <a:bodyPr>
            <a:normAutofit fontScale="90000"/>
          </a:bodyPr>
          <a:lstStyle/>
          <a:p>
            <a:r>
              <a:rPr lang="en-US" b="1" dirty="0" err="1" smtClean="0">
                <a:solidFill>
                  <a:srgbClr val="00B0F0"/>
                </a:solidFill>
              </a:rPr>
              <a:t>Quizzies</a:t>
            </a:r>
            <a:r>
              <a:rPr lang="en-US" dirty="0"/>
              <a:t/>
            </a:r>
            <a:br>
              <a:rPr lang="en-US" dirty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/>
            </a:r>
            <a:br>
              <a:rPr lang="en-US" sz="3200" dirty="0"/>
            </a:br>
            <a:endParaRPr lang="en-US" dirty="0">
              <a:solidFill>
                <a:srgbClr val="00B0F0"/>
              </a:solidFill>
            </a:endParaRPr>
          </a:p>
        </p:txBody>
      </p:sp>
      <p:pic>
        <p:nvPicPr>
          <p:cNvPr id="16386" name="Picture 2" descr="C:\Apps\DC\Hybris\Docs(Training Pdfs)\Hybris Version 5.X\Dev- Trails\18_16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922002"/>
            <a:ext cx="8839200" cy="493589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599" y="6448251"/>
            <a:ext cx="4622973" cy="365125"/>
          </a:xfrm>
        </p:spPr>
        <p:txBody>
          <a:bodyPr/>
          <a:lstStyle/>
          <a:p>
            <a:r>
              <a:rPr lang="en-US" dirty="0" smtClean="0"/>
              <a:t>© This Material is a property of h[y]bris trainers. Not for copy or distribution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81353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620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B0F0"/>
                </a:solidFill>
              </a:rPr>
              <a:t>References </a:t>
            </a:r>
            <a:r>
              <a:rPr lang="en-US" dirty="0"/>
              <a:t/>
            </a:r>
            <a:br>
              <a:rPr lang="en-US" dirty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/>
            </a:r>
            <a:br>
              <a:rPr lang="en-US" sz="3200" dirty="0"/>
            </a:br>
            <a:endParaRPr lang="en-US" dirty="0">
              <a:solidFill>
                <a:srgbClr val="00B0F0"/>
              </a:solidFill>
            </a:endParaRPr>
          </a:p>
        </p:txBody>
      </p:sp>
      <p:pic>
        <p:nvPicPr>
          <p:cNvPr id="17410" name="Picture 2" descr="C:\Apps\DC\Hybris\Docs(Training Pdfs)\Hybris Version 5.X\Dev- Trails\18_17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905378"/>
            <a:ext cx="8839200" cy="188068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599" y="6448251"/>
            <a:ext cx="4622973" cy="365125"/>
          </a:xfrm>
        </p:spPr>
        <p:txBody>
          <a:bodyPr/>
          <a:lstStyle/>
          <a:p>
            <a:r>
              <a:rPr lang="en-US" dirty="0" smtClean="0"/>
              <a:t>© This Material is a property of h[y]bris trainers. Not for copy or distribution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81353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620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B0F0"/>
                </a:solidFill>
              </a:rPr>
              <a:t>Overview </a:t>
            </a:r>
            <a:r>
              <a:rPr lang="en-US" dirty="0"/>
              <a:t/>
            </a:r>
            <a:br>
              <a:rPr lang="en-US" dirty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/>
            </a:r>
            <a:br>
              <a:rPr lang="en-US" sz="3200" dirty="0"/>
            </a:br>
            <a:endParaRPr lang="en-US" dirty="0">
              <a:solidFill>
                <a:srgbClr val="00B0F0"/>
              </a:solidFill>
            </a:endParaRPr>
          </a:p>
        </p:txBody>
      </p:sp>
      <p:pic>
        <p:nvPicPr>
          <p:cNvPr id="1026" name="Picture 2" descr="C:\Apps\DC\Hybris\Docs(Training Pdfs)\Hybris Version 5.X\Dev- Trails\18_01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343" y="857232"/>
            <a:ext cx="8617314" cy="54102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599" y="6448251"/>
            <a:ext cx="4622973" cy="365125"/>
          </a:xfrm>
        </p:spPr>
        <p:txBody>
          <a:bodyPr/>
          <a:lstStyle/>
          <a:p>
            <a:r>
              <a:rPr lang="en-US" dirty="0" smtClean="0"/>
              <a:t>© This Material is a property of h[y]bris trainers. Not for copy or distribution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81353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620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B0F0"/>
                </a:solidFill>
              </a:rPr>
              <a:t>Overview(continued)</a:t>
            </a:r>
            <a:r>
              <a:rPr lang="en-US" dirty="0"/>
              <a:t/>
            </a:r>
            <a:br>
              <a:rPr lang="en-US" dirty="0"/>
            </a:br>
            <a:r>
              <a:rPr lang="en-US" sz="3200" dirty="0"/>
              <a:t/>
            </a:r>
            <a:br>
              <a:rPr lang="en-US" sz="3200" dirty="0"/>
            </a:br>
            <a:endParaRPr lang="en-US" dirty="0">
              <a:solidFill>
                <a:srgbClr val="00B0F0"/>
              </a:solidFill>
            </a:endParaRPr>
          </a:p>
        </p:txBody>
      </p:sp>
      <p:pic>
        <p:nvPicPr>
          <p:cNvPr id="2050" name="Picture 2" descr="C:\Apps\DC\Hybris\Docs(Training Pdfs)\Hybris Version 5.X\Dev- Trails\18_02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877458"/>
            <a:ext cx="8839200" cy="540906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599" y="6448251"/>
            <a:ext cx="4622973" cy="365125"/>
          </a:xfrm>
        </p:spPr>
        <p:txBody>
          <a:bodyPr/>
          <a:lstStyle/>
          <a:p>
            <a:r>
              <a:rPr lang="en-US" dirty="0" smtClean="0"/>
              <a:t>© This Material is a property of h[y]bris trainers. Not for copy or distribution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81353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620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B0F0"/>
                </a:solidFill>
              </a:rPr>
              <a:t>Definition and use</a:t>
            </a:r>
            <a:r>
              <a:rPr lang="en-US" dirty="0"/>
              <a:t/>
            </a:r>
            <a:br>
              <a:rPr lang="en-US" dirty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/>
            </a:r>
            <a:br>
              <a:rPr lang="en-US" sz="3200" dirty="0"/>
            </a:br>
            <a:endParaRPr lang="en-US" sz="4400" dirty="0">
              <a:solidFill>
                <a:srgbClr val="00B0F0"/>
              </a:solidFill>
            </a:endParaRPr>
          </a:p>
        </p:txBody>
      </p:sp>
      <p:pic>
        <p:nvPicPr>
          <p:cNvPr id="3074" name="Picture 2" descr="C:\Apps\DC\Hybris\Docs(Training Pdfs)\Hybris Version 5.X\Dev- Trails\18_03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286" y="857232"/>
            <a:ext cx="8561428" cy="54102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599" y="6448251"/>
            <a:ext cx="4622973" cy="365125"/>
          </a:xfrm>
        </p:spPr>
        <p:txBody>
          <a:bodyPr/>
          <a:lstStyle/>
          <a:p>
            <a:r>
              <a:rPr lang="en-US" dirty="0" smtClean="0"/>
              <a:t>© This Material is a property of h[y]bris trainers. Not for copy or distribution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81353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57200"/>
            <a:ext cx="8153400" cy="960438"/>
          </a:xfrm>
        </p:spPr>
        <p:txBody>
          <a:bodyPr/>
          <a:lstStyle/>
          <a:p>
            <a:r>
              <a:rPr lang="en-US" dirty="0" smtClean="0">
                <a:solidFill>
                  <a:srgbClr val="7030A0"/>
                </a:solidFill>
              </a:rPr>
              <a:t>   Contents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447800"/>
            <a:ext cx="8153400" cy="4572000"/>
          </a:xfrm>
        </p:spPr>
        <p:txBody>
          <a:bodyPr/>
          <a:lstStyle/>
          <a:p>
            <a:r>
              <a:rPr lang="en-US" sz="2800" b="1" dirty="0" smtClean="0">
                <a:solidFill>
                  <a:srgbClr val="00B0F0"/>
                </a:solidFill>
              </a:rPr>
              <a:t>Data Validation Framework</a:t>
            </a:r>
            <a:endParaRPr lang="en-US" sz="2800" dirty="0">
              <a:solidFill>
                <a:srgbClr val="00B0F0"/>
              </a:solidFill>
            </a:endParaRPr>
          </a:p>
          <a:p>
            <a:r>
              <a:rPr lang="en-US" sz="4000" b="1" dirty="0" smtClean="0">
                <a:solidFill>
                  <a:srgbClr val="002060"/>
                </a:solidFill>
              </a:rPr>
              <a:t>Validation Service</a:t>
            </a:r>
            <a:endParaRPr lang="en-US" sz="4000" dirty="0">
              <a:solidFill>
                <a:srgbClr val="002060"/>
              </a:solidFill>
            </a:endParaRPr>
          </a:p>
          <a:p>
            <a:r>
              <a:rPr lang="en-US" b="1" dirty="0" smtClean="0">
                <a:solidFill>
                  <a:srgbClr val="00B0F0"/>
                </a:solidFill>
              </a:rPr>
              <a:t>Administration cockpit</a:t>
            </a:r>
          </a:p>
          <a:p>
            <a:r>
              <a:rPr lang="en-US" b="1" dirty="0" smtClean="0">
                <a:solidFill>
                  <a:srgbClr val="00B0F0"/>
                </a:solidFill>
              </a:rPr>
              <a:t>Cockpit Integration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B0F0"/>
                </a:solidFill>
              </a:rPr>
              <a:t> 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599" y="6448251"/>
            <a:ext cx="4622973" cy="365125"/>
          </a:xfrm>
        </p:spPr>
        <p:txBody>
          <a:bodyPr/>
          <a:lstStyle/>
          <a:p>
            <a:r>
              <a:rPr lang="en-US" dirty="0" smtClean="0"/>
              <a:t>© This Material is a property of h[y]bris trainers. Not for copy or distribution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232379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620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B0F0"/>
                </a:solidFill>
              </a:rPr>
              <a:t>Key Features </a:t>
            </a:r>
            <a:r>
              <a:rPr lang="en-US" dirty="0"/>
              <a:t/>
            </a:r>
            <a:br>
              <a:rPr lang="en-US" dirty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/>
            </a:r>
            <a:br>
              <a:rPr lang="en-US" sz="3200" dirty="0"/>
            </a:br>
            <a:endParaRPr lang="en-US" dirty="0">
              <a:solidFill>
                <a:srgbClr val="00B0F0"/>
              </a:solidFill>
            </a:endParaRPr>
          </a:p>
        </p:txBody>
      </p:sp>
      <p:pic>
        <p:nvPicPr>
          <p:cNvPr id="4098" name="Picture 2" descr="C:\Apps\DC\Hybris\Docs(Training Pdfs)\Hybris Version 5.X\Dev- Trails\18_04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857232"/>
            <a:ext cx="8839200" cy="527008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599" y="6448251"/>
            <a:ext cx="4622973" cy="365125"/>
          </a:xfrm>
        </p:spPr>
        <p:txBody>
          <a:bodyPr/>
          <a:lstStyle/>
          <a:p>
            <a:r>
              <a:rPr lang="en-US" dirty="0" smtClean="0"/>
              <a:t>© This Material is a property of h[y]bris trainers. Not for copy or distribution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813535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620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B0F0"/>
                </a:solidFill>
              </a:rPr>
              <a:t>Architecture </a:t>
            </a:r>
            <a:r>
              <a:rPr lang="en-US" dirty="0"/>
              <a:t/>
            </a:r>
            <a:br>
              <a:rPr lang="en-US" dirty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/>
            </a:r>
            <a:br>
              <a:rPr lang="en-US" sz="3200" dirty="0"/>
            </a:br>
            <a:endParaRPr lang="en-US" dirty="0">
              <a:solidFill>
                <a:srgbClr val="00B0F0"/>
              </a:solidFill>
            </a:endParaRPr>
          </a:p>
        </p:txBody>
      </p:sp>
      <p:pic>
        <p:nvPicPr>
          <p:cNvPr id="5122" name="Picture 2" descr="C:\Apps\DC\Hybris\Docs(Training Pdfs)\Hybris Version 5.X\Dev- Trails\18_05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342" y="857232"/>
            <a:ext cx="8589315" cy="54102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599" y="6448251"/>
            <a:ext cx="4622973" cy="365125"/>
          </a:xfrm>
        </p:spPr>
        <p:txBody>
          <a:bodyPr/>
          <a:lstStyle/>
          <a:p>
            <a:r>
              <a:rPr lang="en-US" dirty="0" smtClean="0"/>
              <a:t>© This Material is a property of h[y]bris trainers. Not for copy or distribution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813535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620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B0F0"/>
                </a:solidFill>
              </a:rPr>
              <a:t>Example </a:t>
            </a:r>
            <a:r>
              <a:rPr lang="en-US" dirty="0"/>
              <a:t/>
            </a:r>
            <a:br>
              <a:rPr lang="en-US" dirty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/>
            </a:r>
            <a:br>
              <a:rPr lang="en-US" sz="3200" dirty="0"/>
            </a:br>
            <a:endParaRPr lang="en-US" dirty="0">
              <a:solidFill>
                <a:srgbClr val="00B0F0"/>
              </a:solidFill>
            </a:endParaRPr>
          </a:p>
        </p:txBody>
      </p:sp>
      <p:pic>
        <p:nvPicPr>
          <p:cNvPr id="6146" name="Picture 2" descr="C:\Apps\DC\Hybris\Docs(Training Pdfs)\Hybris Version 5.X\Dev- Trails\18_06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304" y="857232"/>
            <a:ext cx="8417391" cy="54102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599" y="6448251"/>
            <a:ext cx="4622973" cy="365125"/>
          </a:xfrm>
        </p:spPr>
        <p:txBody>
          <a:bodyPr/>
          <a:lstStyle/>
          <a:p>
            <a:r>
              <a:rPr lang="en-US" dirty="0" smtClean="0"/>
              <a:t>© This Material is a property of h[y]bris trainers. Not for copy or distribution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8135353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28</TotalTime>
  <Words>417</Words>
  <Application>Microsoft Office PowerPoint</Application>
  <PresentationFormat>On-screen Show (4:3)</PresentationFormat>
  <Paragraphs>65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Facet</vt:lpstr>
      <vt:lpstr>Validation Framework</vt:lpstr>
      <vt:lpstr>   Contents</vt:lpstr>
      <vt:lpstr>Overview    </vt:lpstr>
      <vt:lpstr>Overview(continued)  </vt:lpstr>
      <vt:lpstr>Definition and use   </vt:lpstr>
      <vt:lpstr>   Contents</vt:lpstr>
      <vt:lpstr>Key Features    </vt:lpstr>
      <vt:lpstr>Architecture    </vt:lpstr>
      <vt:lpstr>Example    </vt:lpstr>
      <vt:lpstr>Validation Engine    </vt:lpstr>
      <vt:lpstr>Constraints    </vt:lpstr>
      <vt:lpstr>OOTB Constraints    </vt:lpstr>
      <vt:lpstr>Constraint types    </vt:lpstr>
      <vt:lpstr>Declaring Constraints Dynamically    </vt:lpstr>
      <vt:lpstr>Declaring Constraints Dynamically (continued)    </vt:lpstr>
      <vt:lpstr>   Contents</vt:lpstr>
      <vt:lpstr>Administration Cockpit overview </vt:lpstr>
      <vt:lpstr>Features    </vt:lpstr>
      <vt:lpstr>   Contents</vt:lpstr>
      <vt:lpstr>Cockpit Integration    </vt:lpstr>
      <vt:lpstr>Quizzies   </vt:lpstr>
      <vt:lpstr>References    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Validation Framework</dc:title>
  <dc:creator>Chaudhuri, Dipan SOMWIPRO-WIPRO</dc:creator>
  <cp:lastModifiedBy>DIPAN CHAUDHURI</cp:lastModifiedBy>
  <cp:revision>6</cp:revision>
  <dcterms:created xsi:type="dcterms:W3CDTF">2006-08-16T00:00:00Z</dcterms:created>
  <dcterms:modified xsi:type="dcterms:W3CDTF">2015-02-20T05:35:58Z</dcterms:modified>
</cp:coreProperties>
</file>