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sJw4EndxYqMvvUKKOEgirIlZO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4" name="Google Shape;24;p24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4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24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3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8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23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23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2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23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3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Process and Task Engines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Module - 19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5" name="Google Shape;145;p1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1588025" y="-870850"/>
            <a:ext cx="73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Node Types (1)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5.PNG" id="208" name="Google Shape;20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61" y="804882"/>
            <a:ext cx="8667877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Node Types (2)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6.PNG" id="215" name="Google Shape;21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10" y="804882"/>
            <a:ext cx="8442979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Process Actions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7.PNG" id="222" name="Google Shape;22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89619"/>
            <a:ext cx="8839200" cy="368238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AbstractSimpleDecisionAction </a:t>
            </a:r>
            <a:br>
              <a:rPr lang="en-US"/>
            </a:br>
            <a:br>
              <a:rPr lang="en-US" sz="3200"/>
            </a:br>
            <a:br>
              <a:rPr lang="en-US" sz="3600">
                <a:solidFill>
                  <a:srgbClr val="00B0F0"/>
                </a:solidFill>
              </a:rPr>
            </a:br>
            <a:endParaRPr sz="4400"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8.PNG" id="229" name="Google Shape;22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8670"/>
            <a:ext cx="8839200" cy="469651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AbstractProceduralAction</a:t>
            </a:r>
            <a:r>
              <a:rPr b="1" lang="en-US" sz="3200"/>
              <a:t>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9.PNG" id="236" name="Google Shape;23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71546"/>
            <a:ext cx="8839200" cy="347065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Using a common context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 sz="4400"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10.PNG" id="243" name="Google Shape;24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00108"/>
            <a:ext cx="8839200" cy="464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Integration with Spring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11.PNG" id="250" name="Google Shape;25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12" y="857232"/>
            <a:ext cx="8532576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6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Creating and Starting a Process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 sz="4400"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12.PNG" id="257" name="Google Shape;25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06634"/>
            <a:ext cx="8839200" cy="352249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7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533400" y="457200"/>
            <a:ext cx="81534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64" name="Google Shape;264;p18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solidFill>
                  <a:srgbClr val="00B0F0"/>
                </a:solidFill>
              </a:rPr>
              <a:t>Architectural Overview</a:t>
            </a:r>
            <a:endParaRPr sz="28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solidFill>
                  <a:srgbClr val="00B0F0"/>
                </a:solidFill>
              </a:rPr>
              <a:t>Features</a:t>
            </a:r>
            <a:endParaRPr sz="28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>
                <a:solidFill>
                  <a:srgbClr val="00B0F0"/>
                </a:solidFill>
              </a:rPr>
              <a:t>Business analysis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>
                <a:solidFill>
                  <a:srgbClr val="00B0F0"/>
                </a:solidFill>
              </a:rPr>
              <a:t>Creating a Process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b="1" lang="en-US" sz="4000">
                <a:solidFill>
                  <a:srgbClr val="002060"/>
                </a:solidFill>
              </a:rPr>
              <a:t>Task Extension 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265" name="Google Shape;265;p18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 sz="3100">
                <a:solidFill>
                  <a:srgbClr val="00B0F0"/>
                </a:solidFill>
              </a:rPr>
              <a:t>Foundation used for single-process engine step </a:t>
            </a:r>
            <a:br>
              <a:rPr lang="en-US"/>
            </a:br>
            <a:br>
              <a:rPr lang="en-US" sz="28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13.PNG" id="271" name="Google Shape;27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7232"/>
            <a:ext cx="8839200" cy="326426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533400" y="457200"/>
            <a:ext cx="81534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b="1" lang="en-US" sz="4000">
                <a:solidFill>
                  <a:srgbClr val="002060"/>
                </a:solidFill>
              </a:rPr>
              <a:t>Architectural Overview</a:t>
            </a:r>
            <a:endParaRPr sz="4000"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Features</a:t>
            </a:r>
            <a:endParaRPr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Business analysis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Creating a Process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Task Extension 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53" name="Google Shape;153;p2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The Task Engine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14.PNG" id="278" name="Google Shape;27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8670"/>
            <a:ext cx="8839200" cy="48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0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Quizees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15.PNG" id="285" name="Google Shape;28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7232"/>
            <a:ext cx="8839200" cy="485087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1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References</a:t>
            </a:r>
            <a:r>
              <a:rPr b="1" lang="en-US" sz="3200"/>
              <a:t>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16.PNG" id="292" name="Google Shape;292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7232"/>
            <a:ext cx="8839200" cy="260586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 sz="3100">
                <a:solidFill>
                  <a:srgbClr val="00B0F0"/>
                </a:solidFill>
              </a:rPr>
              <a:t>Architecture of the Process and Task Engines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1.PNG" id="159" name="Google Shape;15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094" y="804882"/>
            <a:ext cx="8193812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533400" y="457200"/>
            <a:ext cx="81534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solidFill>
                  <a:srgbClr val="00B0F0"/>
                </a:solidFill>
              </a:rPr>
              <a:t>Architectural Overview</a:t>
            </a:r>
            <a:endParaRPr sz="28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b="1" lang="en-US" sz="4000">
                <a:solidFill>
                  <a:srgbClr val="002060"/>
                </a:solidFill>
              </a:rPr>
              <a:t>Features</a:t>
            </a:r>
            <a:endParaRPr sz="4000">
              <a:solidFill>
                <a:srgbClr val="00206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Business analysis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Creating a Process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Task Extension 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67" name="Google Shape;167;p4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Process Engine Features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 sz="4400"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2.PNG" id="173" name="Google Shape;17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8670"/>
            <a:ext cx="8839200" cy="51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533400" y="457200"/>
            <a:ext cx="81534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solidFill>
                  <a:srgbClr val="00B0F0"/>
                </a:solidFill>
              </a:rPr>
              <a:t>Architectural Overview</a:t>
            </a:r>
            <a:endParaRPr sz="28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solidFill>
                  <a:srgbClr val="00B0F0"/>
                </a:solidFill>
              </a:rPr>
              <a:t>Features</a:t>
            </a:r>
            <a:endParaRPr sz="28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b="1" lang="en-US" sz="4000">
                <a:solidFill>
                  <a:srgbClr val="002060"/>
                </a:solidFill>
              </a:rPr>
              <a:t>Business analysis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Creating a Process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Task Extension 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81" name="Google Shape;181;p6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Business analysis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3.PNG" id="187" name="Google Shape;18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7232"/>
            <a:ext cx="8839200" cy="5279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533400" y="457200"/>
            <a:ext cx="81534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rebuchet MS"/>
              <a:buNone/>
            </a:pPr>
            <a:r>
              <a:rPr lang="en-US">
                <a:solidFill>
                  <a:srgbClr val="7030A0"/>
                </a:solidFill>
              </a:rPr>
              <a:t>   Contents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533400" y="14478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solidFill>
                  <a:srgbClr val="00B0F0"/>
                </a:solidFill>
              </a:rPr>
              <a:t>Architectural Overview</a:t>
            </a:r>
            <a:endParaRPr sz="28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b="1" lang="en-US" sz="2800">
                <a:solidFill>
                  <a:srgbClr val="00B0F0"/>
                </a:solidFill>
              </a:rPr>
              <a:t>Features</a:t>
            </a:r>
            <a:endParaRPr sz="2800">
              <a:solidFill>
                <a:srgbClr val="00B0F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en-US" sz="2400">
                <a:solidFill>
                  <a:srgbClr val="00B0F0"/>
                </a:solidFill>
              </a:rPr>
              <a:t>Business analysis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b="1" lang="en-US" sz="4000">
                <a:solidFill>
                  <a:srgbClr val="002060"/>
                </a:solidFill>
              </a:rPr>
              <a:t>Creating a Process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00B0F0"/>
                </a:solidFill>
              </a:rPr>
              <a:t>Task Extension 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95" name="Google Shape;195;p8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00B0F0"/>
                </a:solidFill>
              </a:rPr>
              <a:t>Process definition file </a:t>
            </a:r>
            <a:br>
              <a:rPr lang="en-US"/>
            </a:br>
            <a:br>
              <a:rPr lang="en-US" sz="3200"/>
            </a:br>
            <a:br>
              <a:rPr lang="en-US" sz="3200"/>
            </a:br>
            <a:endParaRPr sz="4400">
              <a:solidFill>
                <a:srgbClr val="00B0F0"/>
              </a:solidFill>
            </a:endParaRPr>
          </a:p>
        </p:txBody>
      </p:sp>
      <p:pic>
        <p:nvPicPr>
          <p:cNvPr descr="C:\Apps\DC\Hybris\Docs(Training Pdfs)\Hybris Version 5.X\Dev- Trails\19_04.PNG" id="201" name="Google Shape;20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7232"/>
            <a:ext cx="8839200" cy="530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/>
          <p:nvPr>
            <p:ph idx="11" type="ftr"/>
          </p:nvPr>
        </p:nvSpPr>
        <p:spPr>
          <a:xfrm>
            <a:off x="609599" y="6448251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This Material is a property of h[y]bris trainers. Not for copy or distribution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Chaudhuri, Dipan SOMWIPRO-WIPRO</dc:creator>
</cp:coreProperties>
</file>