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784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881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80363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8555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7493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3177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910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885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582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632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103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517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013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470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895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2414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198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Hybris</a:t>
            </a:r>
            <a:r>
              <a:rPr lang="en-US" dirty="0" smtClean="0"/>
              <a:t> Web Services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Module - </a:t>
            </a:r>
            <a:r>
              <a:rPr lang="en-US" dirty="0" smtClean="0">
                <a:latin typeface="Algerian" panose="04020705040A02060702" pitchFamily="82" charset="0"/>
              </a:rPr>
              <a:t>20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170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Overview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305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Overview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Apps\DC\Hybris\Docs(Training Pdfs)\Hybris Version 5.X\Dev- Trails\19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5827" y="838200"/>
            <a:ext cx="8832346" cy="515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0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Web Services - Key Features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19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81534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0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Web Services - Key Features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19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461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0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hybris</a:t>
            </a:r>
            <a:r>
              <a:rPr lang="en-US" b="1" dirty="0">
                <a:solidFill>
                  <a:srgbClr val="00B0F0"/>
                </a:solidFill>
              </a:rPr>
              <a:t> Web Services - Key Features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Apps\DC\Hybris\Docs(Training Pdfs)\Hybris Version 5.X\Dev- Trails\19_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730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Architecture Overview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Apps\DC\Hybris\Docs(Training Pdfs)\Hybris Version 5.X\Dev- Trails\19_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143" y="914400"/>
            <a:ext cx="8611714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050224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135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Hybris Web Services</vt:lpstr>
      <vt:lpstr>   Contents</vt:lpstr>
      <vt:lpstr>Overview    </vt:lpstr>
      <vt:lpstr>hybris Web Services - Key Features  </vt:lpstr>
      <vt:lpstr>hybris Web Services - Key Features  </vt:lpstr>
      <vt:lpstr>hybris Web Services - Key Features  </vt:lpstr>
      <vt:lpstr>Architecture Overview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Hybris Web Services</dc:title>
  <dc:creator>Chaudhuri, Dipan SOMWIPRO-WIPRO</dc:creator>
  <cp:lastModifiedBy>DIPAN CHAUDHURI</cp:lastModifiedBy>
  <cp:revision>7</cp:revision>
  <dcterms:created xsi:type="dcterms:W3CDTF">2006-08-16T00:00:00Z</dcterms:created>
  <dcterms:modified xsi:type="dcterms:W3CDTF">2015-02-20T05:36:42Z</dcterms:modified>
</cp:coreProperties>
</file>