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87" r:id="rId11"/>
    <p:sldId id="264" r:id="rId12"/>
    <p:sldId id="265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6" r:id="rId24"/>
    <p:sldId id="298" r:id="rId25"/>
    <p:sldId id="299" r:id="rId26"/>
    <p:sldId id="30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46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646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4901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0035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29194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0637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685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82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9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474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213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73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93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77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22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386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303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Hybris</a:t>
            </a:r>
            <a:r>
              <a:rPr lang="en-US" dirty="0" smtClean="0"/>
              <a:t> Commerce Accelerator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- 21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59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Benefits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Features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Future Vision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165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>
                <a:solidFill>
                  <a:srgbClr val="00B0F0"/>
                </a:solidFill>
              </a:rPr>
              <a:t>Commerce Accelerator Features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21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839200" cy="475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57194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00B0F0"/>
                </a:solidFill>
              </a:rPr>
              <a:t>Currently three storefronts Out Of The Box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G:\Dev Slides\21_0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843385" cy="5390477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Multiple sites, languages, currencies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G:\Dev Slides\21_0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7783012" cy="4763165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Built with business users in mind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G:\Dev Slides\21_1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744906" cy="4896534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Provides typical </a:t>
            </a:r>
            <a:r>
              <a:rPr lang="en-IN" b="1" dirty="0" err="1" smtClean="0"/>
              <a:t>eCommerce</a:t>
            </a:r>
            <a:r>
              <a:rPr lang="en-IN" b="1" dirty="0" smtClean="0"/>
              <a:t> functionality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G:\Dev Slides\21_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6186" y="990241"/>
            <a:ext cx="7630590" cy="5144218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Search and navigation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G:\Dev Slides\21_1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7929618" cy="4887007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Search results can be refined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G:\Dev Slides\21_1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7725854" cy="4925113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Merchandising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G:\Dev Slides\21_14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7590" y="928670"/>
            <a:ext cx="7973500" cy="4934639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/>
              <a:t>Adding products to basket does not distract from buying process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G:\Dev Slides\21_15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001056" cy="4857784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Benefits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Features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Future Vision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5775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Straightforward checkout process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G:\Dev Slides\21_1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063" y="937552"/>
            <a:ext cx="8125903" cy="4991778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>
            <a:normAutofit fontScale="90000"/>
          </a:bodyPr>
          <a:lstStyle/>
          <a:p>
            <a:r>
              <a:rPr lang="en-IN" sz="2700" b="1" dirty="0" smtClean="0"/>
              <a:t>Email communication can be edited by business users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42" name="Picture 2" descr="G:\Dev Slides\21_1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857232"/>
            <a:ext cx="7858180" cy="4944165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Easy registration for new users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G:\Dev Slides\21_1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00108"/>
            <a:ext cx="8001056" cy="462027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Benefits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Features</a:t>
            </a:r>
          </a:p>
          <a:p>
            <a:r>
              <a:rPr lang="en-US" sz="4000" b="1" dirty="0" smtClean="0">
                <a:solidFill>
                  <a:srgbClr val="002060"/>
                </a:solidFill>
              </a:rPr>
              <a:t>Future Vision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6165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Looking to the Future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G:\Dev Slides\21_1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8001056" cy="5000660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Quizees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G:\Dev Slides\21_20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8082" y="1000108"/>
            <a:ext cx="7554380" cy="1562318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8" name="Picture 2" descr="G:\Dev Slides\21_2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928272"/>
            <a:ext cx="7725854" cy="3000794"/>
          </a:xfrm>
          <a:prstGeom prst="rect">
            <a:avLst/>
          </a:prstGeom>
          <a:noFill/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 </a:t>
            </a:r>
            <a:r>
              <a:rPr lang="en-US" b="1" dirty="0" err="1" smtClean="0">
                <a:solidFill>
                  <a:srgbClr val="00B0F0"/>
                </a:solidFill>
              </a:rPr>
              <a:t>hybris</a:t>
            </a:r>
            <a:r>
              <a:rPr lang="en-US" b="1" dirty="0" smtClean="0">
                <a:solidFill>
                  <a:srgbClr val="00B0F0"/>
                </a:solidFill>
              </a:rPr>
              <a:t> Commerce Accelerator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21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Purpose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21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Extensions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21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B0F0"/>
                </a:solidFill>
              </a:rPr>
              <a:t>Overview</a:t>
            </a:r>
            <a:endParaRPr lang="en-US" sz="2800" dirty="0">
              <a:solidFill>
                <a:srgbClr val="00B0F0"/>
              </a:solidFill>
            </a:endParaRPr>
          </a:p>
          <a:p>
            <a:r>
              <a:rPr lang="en-US" sz="4000" b="1" dirty="0" smtClean="0">
                <a:solidFill>
                  <a:srgbClr val="002060"/>
                </a:solidFill>
              </a:rPr>
              <a:t>Benefits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Features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Future Vision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77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>
                <a:solidFill>
                  <a:srgbClr val="00B0F0"/>
                </a:solidFill>
              </a:rPr>
              <a:t>A Commerce platform, out of the box !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21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202" y="990600"/>
            <a:ext cx="844159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700" b="1" dirty="0">
                <a:solidFill>
                  <a:srgbClr val="00B0F0"/>
                </a:solidFill>
              </a:rPr>
              <a:t>Benefits – Best practice technology implementation </a:t>
            </a:r>
            <a:endParaRPr lang="en-US" sz="3100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21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48316"/>
            <a:ext cx="8839200" cy="529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600" b="1" dirty="0">
                <a:solidFill>
                  <a:srgbClr val="00B0F0"/>
                </a:solidFill>
              </a:rPr>
              <a:t>Benefits – Extensive documentation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21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057" y="990600"/>
            <a:ext cx="8401885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4707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494</Words>
  <Application>Microsoft Office PowerPoint</Application>
  <PresentationFormat>On-screen Show (4:3)</PresentationFormat>
  <Paragraphs>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Facet</vt:lpstr>
      <vt:lpstr>Hybris Commerce Accelerator</vt:lpstr>
      <vt:lpstr>   Contents</vt:lpstr>
      <vt:lpstr>The hybris Commerce Accelerator    </vt:lpstr>
      <vt:lpstr>Purpose    </vt:lpstr>
      <vt:lpstr>Extensions    </vt:lpstr>
      <vt:lpstr>   Contents</vt:lpstr>
      <vt:lpstr>   A Commerce platform, out of the box ! </vt:lpstr>
      <vt:lpstr>   Benefits – Best practice technology implementation </vt:lpstr>
      <vt:lpstr>   Benefits – Extensive documentation </vt:lpstr>
      <vt:lpstr>   Contents</vt:lpstr>
      <vt:lpstr>   Commerce Accelerator Features </vt:lpstr>
      <vt:lpstr>Currently three storefronts Out Of The Box  </vt:lpstr>
      <vt:lpstr>Multiple sites, languages, currencies   </vt:lpstr>
      <vt:lpstr>Built with business users in mind    </vt:lpstr>
      <vt:lpstr>Provides typical eCommerce functionality    </vt:lpstr>
      <vt:lpstr>Search and navigation    </vt:lpstr>
      <vt:lpstr>Search results can be refined    </vt:lpstr>
      <vt:lpstr>Merchandising    </vt:lpstr>
      <vt:lpstr>Adding products to basket does not distract from buying process    </vt:lpstr>
      <vt:lpstr>Straightforward checkout process    </vt:lpstr>
      <vt:lpstr>Email communication can be edited by business users    </vt:lpstr>
      <vt:lpstr>Easy registration for new users    </vt:lpstr>
      <vt:lpstr>   Contents</vt:lpstr>
      <vt:lpstr>Looking to the Future    </vt:lpstr>
      <vt:lpstr>Quizees  </vt:lpstr>
      <vt:lpstr>References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Hybris Commerce Accelerator</dc:title>
  <dc:creator>Chaudhuri, Dipan SOMWIPRO-WIPRO</dc:creator>
  <cp:lastModifiedBy>DIPAN CHAUDHURI</cp:lastModifiedBy>
  <cp:revision>7</cp:revision>
  <dcterms:created xsi:type="dcterms:W3CDTF">2006-08-16T00:00:00Z</dcterms:created>
  <dcterms:modified xsi:type="dcterms:W3CDTF">2015-02-20T06:14:26Z</dcterms:modified>
</cp:coreProperties>
</file>