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9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7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3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3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9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13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16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22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1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6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3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0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3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1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A7FB52-DF3F-4533-BC36-F5D223BBCE8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30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CCAF-9B7B-4410-31B6-05E8E9F5B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1895"/>
            <a:ext cx="9144000" cy="2136808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solidFill>
                  <a:schemeClr val="tx1"/>
                </a:solidFill>
              </a:rPr>
              <a:t>DATA ENGINEERING</a:t>
            </a:r>
            <a:br>
              <a:rPr lang="en-IN" sz="8000" dirty="0">
                <a:highlight>
                  <a:srgbClr val="FFFF00"/>
                </a:highlight>
              </a:rPr>
            </a:br>
            <a:endParaRPr lang="en-IN" sz="80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9D193-6FCA-5CEE-830C-C17D3F47A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78" y="3999298"/>
            <a:ext cx="8676222" cy="1905000"/>
          </a:xfrm>
        </p:spPr>
        <p:txBody>
          <a:bodyPr>
            <a:normAutofit fontScale="47500" lnSpcReduction="20000"/>
          </a:bodyPr>
          <a:lstStyle/>
          <a:p>
            <a:r>
              <a:rPr lang="en-IN" sz="5700" dirty="0"/>
              <a:t>CAPSTONE PROJECT</a:t>
            </a:r>
          </a:p>
          <a:p>
            <a:endParaRPr lang="en-IN" dirty="0">
              <a:solidFill>
                <a:schemeClr val="accent5"/>
              </a:solidFill>
            </a:endParaRPr>
          </a:p>
          <a:p>
            <a:endParaRPr lang="en-IN" dirty="0"/>
          </a:p>
          <a:p>
            <a:r>
              <a:rPr lang="en-IN" dirty="0"/>
              <a:t>                        </a:t>
            </a:r>
          </a:p>
          <a:p>
            <a:r>
              <a:rPr lang="en-IN" sz="2600" dirty="0"/>
              <a:t>                                                                                                                                                  </a:t>
            </a:r>
            <a:r>
              <a:rPr lang="en-IN" sz="4200" dirty="0"/>
              <a:t>By    Gowri Prasad</a:t>
            </a:r>
          </a:p>
        </p:txBody>
      </p:sp>
    </p:spTree>
    <p:extLst>
      <p:ext uri="{BB962C8B-B14F-4D97-AF65-F5344CB8AC3E}">
        <p14:creationId xmlns:p14="http://schemas.microsoft.com/office/powerpoint/2010/main" val="2855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18ADB-4ED0-704D-AD78-42BE61EB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6" y="964638"/>
            <a:ext cx="10613428" cy="3039471"/>
          </a:xfrm>
          <a:prstGeom prst="rect">
            <a:avLst/>
          </a:prstGeom>
        </p:spPr>
      </p:pic>
      <p:pic>
        <p:nvPicPr>
          <p:cNvPr id="1026" name="Picture 2" descr="What Is A Data Pipeline? Considerations &amp; Examples | Hazelcast">
            <a:extLst>
              <a:ext uri="{FF2B5EF4-FFF2-40B4-BE49-F238E27FC236}">
                <a16:creationId xmlns:a16="http://schemas.microsoft.com/office/drawing/2014/main" id="{0790D66E-BFD0-0C05-869E-EF336DF3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7" y="4533500"/>
            <a:ext cx="10315091" cy="18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C4300-E408-A217-9E83-D79569DCEA7F}"/>
              </a:ext>
            </a:extLst>
          </p:cNvPr>
          <p:cNvSpPr txBox="1"/>
          <p:nvPr/>
        </p:nvSpPr>
        <p:spPr>
          <a:xfrm>
            <a:off x="2473692" y="102864"/>
            <a:ext cx="63911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          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Pipeline Architecture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40CFE-DB1C-791D-D6DB-191484E78880}"/>
              </a:ext>
            </a:extLst>
          </p:cNvPr>
          <p:cNvSpPr txBox="1"/>
          <p:nvPr/>
        </p:nvSpPr>
        <p:spPr>
          <a:xfrm>
            <a:off x="3048802" y="307829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Pipeline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90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BF537-A7B8-FEE0-B352-E6C95148556B}"/>
              </a:ext>
            </a:extLst>
          </p:cNvPr>
          <p:cNvSpPr txBox="1"/>
          <p:nvPr/>
        </p:nvSpPr>
        <p:spPr>
          <a:xfrm>
            <a:off x="1809549" y="779646"/>
            <a:ext cx="85472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</a:t>
            </a:r>
            <a:r>
              <a:rPr lang="en-IN" sz="3600" dirty="0"/>
              <a:t>Challenges faced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Difficulty in understanding multiple data tables in a large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Importing Data from Local to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Transfer using SQOOP.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Analysing of data in spark by creating data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Creating of pipe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ML Lib for Machine Learning.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7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2B09-0E33-ECA2-9E46-7BC1FEB7924E}"/>
              </a:ext>
            </a:extLst>
          </p:cNvPr>
          <p:cNvSpPr txBox="1"/>
          <p:nvPr/>
        </p:nvSpPr>
        <p:spPr>
          <a:xfrm>
            <a:off x="2550696" y="365757"/>
            <a:ext cx="670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</a:t>
            </a:r>
            <a:r>
              <a:rPr lang="en-IN" sz="4800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43D09-F9ED-D1EF-5A63-476C78074C65}"/>
              </a:ext>
            </a:extLst>
          </p:cNvPr>
          <p:cNvSpPr txBox="1"/>
          <p:nvPr/>
        </p:nvSpPr>
        <p:spPr>
          <a:xfrm>
            <a:off x="1482291" y="1645920"/>
            <a:ext cx="94231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This analysis can be used to decide which department is generating more  productivity and revenue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company could pre-check and gives more information to manage employees in terms salary packages and employee growth.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by the company to access its employee retention.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to find out the reasons why employees are leaving the company.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reasons found out may be used to rectify the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64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with computer">
            <a:extLst>
              <a:ext uri="{FF2B5EF4-FFF2-40B4-BE49-F238E27FC236}">
                <a16:creationId xmlns:a16="http://schemas.microsoft.com/office/drawing/2014/main" id="{39AD9033-5605-C611-E458-F3EC8EF1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0" y="250014"/>
            <a:ext cx="11242306" cy="64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0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1AE5-243A-AEB3-84B2-1D83AB45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48640"/>
            <a:ext cx="9905998" cy="5014762"/>
          </a:xfrm>
        </p:spPr>
        <p:txBody>
          <a:bodyPr>
            <a:normAutofit fontScale="90000"/>
          </a:bodyPr>
          <a:lstStyle/>
          <a:p>
            <a:pPr marR="876300">
              <a:tabLst>
                <a:tab pos="548005" algn="l"/>
                <a:tab pos="548640" algn="l"/>
              </a:tabLst>
            </a:pPr>
            <a:r>
              <a:rPr lang="en-IN" dirty="0"/>
              <a:t>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Business Objective: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To extract data from Semi- Structured files to Structured files and</a:t>
            </a:r>
            <a:r>
              <a:rPr lang="en-US" sz="1800" b="1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designing data model.</a:t>
            </a: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 </a:t>
            </a: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r>
              <a:rPr lang="en-US" dirty="0">
                <a:effectLst/>
                <a:latin typeface="Carlito"/>
                <a:ea typeface="Carlito"/>
                <a:cs typeface="Carlito"/>
              </a:rPr>
              <a:t>Skills:  </a:t>
            </a:r>
            <a:br>
              <a:rPr lang="en-US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Importing the CSVs into a SQL database, transferring SQL database to HDFS/Hive</a:t>
            </a:r>
            <a:br>
              <a:rPr lang="en-IN" sz="1800" dirty="0">
                <a:effectLst/>
                <a:latin typeface="Carlito"/>
                <a:ea typeface="Carlito"/>
                <a:cs typeface="Carlito"/>
              </a:rPr>
            </a:b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and Performing EDA analysis using Hive/Impala/Spark/</a:t>
            </a:r>
            <a:r>
              <a:rPr lang="en-US" sz="1800" dirty="0" err="1">
                <a:effectLst/>
                <a:latin typeface="Carlito"/>
                <a:ea typeface="Carlito"/>
                <a:cs typeface="Carlito"/>
              </a:rPr>
              <a:t>SparkML</a:t>
            </a: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using the    data and creating ML pipelines.</a:t>
            </a: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IN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18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C874-85A0-C4F3-F140-EB26F3A764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9906000" cy="5531318"/>
          </a:xfrm>
        </p:spPr>
        <p:txBody>
          <a:bodyPr/>
          <a:lstStyle/>
          <a:p>
            <a:r>
              <a:rPr lang="en-IN" dirty="0"/>
              <a:t>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D1230-BCB9-2578-B712-0B2635C44CF6}"/>
              </a:ext>
            </a:extLst>
          </p:cNvPr>
          <p:cNvSpPr txBox="1"/>
          <p:nvPr/>
        </p:nvSpPr>
        <p:spPr>
          <a:xfrm>
            <a:off x="693019" y="481264"/>
            <a:ext cx="970226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US" sz="4400" dirty="0">
                <a:effectLst/>
                <a:latin typeface="Carlito"/>
                <a:ea typeface="Carlito"/>
                <a:cs typeface="Carlito"/>
              </a:rPr>
              <a:t>Data used: </a:t>
            </a:r>
          </a:p>
          <a:p>
            <a:endParaRPr lang="en-US" dirty="0">
              <a:latin typeface="Carlito"/>
              <a:ea typeface="Carlito"/>
              <a:cs typeface="Carlito"/>
            </a:endParaRPr>
          </a:p>
          <a:p>
            <a:endParaRPr lang="en-US" sz="1800" dirty="0">
              <a:effectLst/>
              <a:latin typeface="Carlito"/>
              <a:ea typeface="Carlito"/>
              <a:cs typeface="Carlito"/>
            </a:endParaRPr>
          </a:p>
          <a:p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         Data set consists of 3 Lakhs of employees list data with employee salary, </a:t>
            </a:r>
          </a:p>
          <a:p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        department and designation.</a:t>
            </a:r>
          </a:p>
          <a:p>
            <a:endParaRPr lang="en-US" dirty="0">
              <a:latin typeface="Carlito"/>
            </a:endParaRPr>
          </a:p>
          <a:p>
            <a:pPr marL="596900" indent="-240030"/>
            <a:endParaRPr lang="en-US" dirty="0">
              <a:latin typeface="Carlito"/>
            </a:endParaRPr>
          </a:p>
          <a:p>
            <a:pPr marL="596900" indent="-240030"/>
            <a:r>
              <a:rPr lang="en-IN" sz="4000" dirty="0"/>
              <a:t>description</a:t>
            </a:r>
            <a:r>
              <a:rPr lang="en-US" sz="4000" dirty="0">
                <a:latin typeface="Carlito"/>
                <a:ea typeface="Carlito"/>
                <a:cs typeface="Carlito"/>
              </a:rPr>
              <a:t>: </a:t>
            </a:r>
            <a:r>
              <a:rPr lang="en-US" sz="4000" dirty="0">
                <a:solidFill>
                  <a:srgbClr val="444444"/>
                </a:solidFill>
                <a:latin typeface="Roboto" panose="02000000000000000000" pitchFamily="2" charset="0"/>
                <a:ea typeface="Carlito"/>
                <a:cs typeface="Carlito"/>
              </a:rPr>
              <a:t> </a:t>
            </a:r>
          </a:p>
          <a:p>
            <a:pPr marL="596900" indent="-240030"/>
            <a:endParaRPr lang="en-US" dirty="0">
              <a:solidFill>
                <a:srgbClr val="444444"/>
              </a:solidFill>
              <a:latin typeface="Roboto" panose="02000000000000000000" pitchFamily="2" charset="0"/>
              <a:ea typeface="Carlito"/>
              <a:cs typeface="Carlito"/>
            </a:endParaRPr>
          </a:p>
          <a:p>
            <a:pPr marL="596900" indent="-240030"/>
            <a:endParaRPr lang="en-US" dirty="0">
              <a:solidFill>
                <a:srgbClr val="444444"/>
              </a:solidFill>
              <a:latin typeface="Roboto" panose="02000000000000000000" pitchFamily="2" charset="0"/>
              <a:ea typeface="Carlito"/>
              <a:cs typeface="Carlito"/>
            </a:endParaRPr>
          </a:p>
          <a:p>
            <a:pPr marL="596900" indent="-240030"/>
            <a:r>
              <a:rPr lang="en-US" dirty="0">
                <a:latin typeface="Carlito"/>
                <a:ea typeface="Carlito"/>
                <a:cs typeface="Carlito"/>
              </a:rPr>
              <a:t>    Exploratory data analysis to find out what datasets can reveal further beyond formal modeling of data.</a:t>
            </a:r>
          </a:p>
          <a:p>
            <a:pPr marL="596900" indent="-240030"/>
            <a:endParaRPr lang="en-US" dirty="0">
              <a:latin typeface="Carlito"/>
              <a:ea typeface="Carlito"/>
              <a:cs typeface="Carlito"/>
            </a:endParaRPr>
          </a:p>
          <a:p>
            <a:pPr marL="596900" indent="-240030"/>
            <a:endParaRPr lang="en-IN" dirty="0">
              <a:latin typeface="Carlito"/>
              <a:ea typeface="Carlito"/>
              <a:cs typeface="Carlito"/>
            </a:endParaRPr>
          </a:p>
          <a:p>
            <a:pPr marL="596900" indent="-240030"/>
            <a:r>
              <a:rPr lang="en-US" dirty="0">
                <a:latin typeface="Carlito"/>
                <a:ea typeface="Carlito"/>
                <a:cs typeface="Carlito"/>
              </a:rPr>
              <a:t>     This enables to gain in-depth knowledge of the variables in</a:t>
            </a:r>
            <a:endParaRPr lang="en-US" sz="1800" dirty="0">
              <a:effectLst/>
              <a:latin typeface="Carlito"/>
              <a:ea typeface="Carlito"/>
              <a:cs typeface="Carlito"/>
            </a:endParaRPr>
          </a:p>
          <a:p>
            <a:pPr marL="596900" indent="-240030"/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    datasets and their relationships.</a:t>
            </a:r>
            <a:endParaRPr lang="en-IN" sz="1800" dirty="0">
              <a:effectLst/>
              <a:latin typeface="Carlito"/>
              <a:ea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07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C14B0-641B-01EA-CF82-4370E005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" y="287859"/>
            <a:ext cx="10106595" cy="59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B4702-D10E-C731-F9CF-082719B9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5" y="789272"/>
            <a:ext cx="10231654" cy="54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51357-863F-07EC-47C6-5AA7BB86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23" y="1266940"/>
            <a:ext cx="8187546" cy="5446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760844-E0FD-B343-E3A9-8A061585C386}"/>
              </a:ext>
            </a:extLst>
          </p:cNvPr>
          <p:cNvSpPr txBox="1"/>
          <p:nvPr/>
        </p:nvSpPr>
        <p:spPr>
          <a:xfrm>
            <a:off x="413887" y="144379"/>
            <a:ext cx="1075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Analysis:</a:t>
            </a:r>
          </a:p>
          <a:p>
            <a:endParaRPr lang="en-IN" dirty="0"/>
          </a:p>
          <a:p>
            <a:r>
              <a:rPr lang="en-GB" dirty="0"/>
              <a:t>Salary Distribution among the Employees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97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C2529-7878-505F-D57C-9C3B07BD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3041583"/>
            <a:ext cx="10433785" cy="3166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4A019-B81D-3B05-E41D-23704BDE8AC6}"/>
              </a:ext>
            </a:extLst>
          </p:cNvPr>
          <p:cNvSpPr txBox="1"/>
          <p:nvPr/>
        </p:nvSpPr>
        <p:spPr>
          <a:xfrm>
            <a:off x="3349592" y="1020278"/>
            <a:ext cx="5717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Bar graph to show the Average salary per title (designation)</a:t>
            </a:r>
          </a:p>
        </p:txBody>
      </p:sp>
    </p:spTree>
    <p:extLst>
      <p:ext uri="{BB962C8B-B14F-4D97-AF65-F5344CB8AC3E}">
        <p14:creationId xmlns:p14="http://schemas.microsoft.com/office/powerpoint/2010/main" val="276233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41251-E9C4-B8D1-7C75-5683590FCDCD}"/>
              </a:ext>
            </a:extLst>
          </p:cNvPr>
          <p:cNvSpPr txBox="1"/>
          <p:nvPr/>
        </p:nvSpPr>
        <p:spPr>
          <a:xfrm>
            <a:off x="2675824" y="336883"/>
            <a:ext cx="693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  <a:effectLst/>
                <a:latin typeface="Helvetica Neue"/>
              </a:rPr>
              <a:t>Percentage distribution of employees as per the Designation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35B45-8CBB-BA0E-1773-219F247A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55" y="895149"/>
            <a:ext cx="8378267" cy="57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6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D5FCE-3270-ABF1-6684-FF2222E74208}"/>
              </a:ext>
            </a:extLst>
          </p:cNvPr>
          <p:cNvSpPr txBox="1"/>
          <p:nvPr/>
        </p:nvSpPr>
        <p:spPr>
          <a:xfrm>
            <a:off x="1357163" y="385012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Gender wise employee count for different departments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2BFB5-D0CE-FD15-ACAC-3829ED7C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8" y="1482291"/>
            <a:ext cx="10876546" cy="47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24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967</TotalTime>
  <Words>316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Carlito</vt:lpstr>
      <vt:lpstr>Century Gothic</vt:lpstr>
      <vt:lpstr>Helvetica Neue</vt:lpstr>
      <vt:lpstr>Roboto</vt:lpstr>
      <vt:lpstr>Mesh</vt:lpstr>
      <vt:lpstr>DATA ENGINEERING </vt:lpstr>
      <vt:lpstr>      Business Objective:   To extract data from Semi- Structured files to Structured files and designing data model.       Skills:     Importing the CSVs into a SQL database, transferring SQL database to HDFS/Hive and Performing EDA analysis using Hive/Impala/Spark/SparkML using the    data and creating ML pipelines.      </vt:lpstr>
      <vt:lpstr>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</dc:title>
  <dc:creator>Nakka Gowri Prasad</dc:creator>
  <cp:lastModifiedBy>Nakka Gowri Prasad</cp:lastModifiedBy>
  <cp:revision>1</cp:revision>
  <dcterms:created xsi:type="dcterms:W3CDTF">2022-05-19T12:00:25Z</dcterms:created>
  <dcterms:modified xsi:type="dcterms:W3CDTF">2022-05-20T04:08:15Z</dcterms:modified>
</cp:coreProperties>
</file>