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21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523220"/>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R. GOWRI,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Medium</vt:lpstr>
      <vt:lpstr>Calibri</vt:lpstr>
      <vt:lpstr>HK Grotesk Bold</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lastModifiedBy>Gowri !</cp:lastModifiedBy>
  <cp:revision>2</cp:revision>
  <dcterms:created xsi:type="dcterms:W3CDTF">2006-08-16T00:00:00Z</dcterms:created>
  <dcterms:modified xsi:type="dcterms:W3CDTF">2024-04-04T18:51:42Z</dcterms:modified>
  <dc:identifier>DAGBbMyYglE</dc:identifier>
</cp:coreProperties>
</file>