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8034000" cy="20104100"/>
  <p:notesSz cx="180340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550" y="6232271"/>
            <a:ext cx="153289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5100" y="11258296"/>
            <a:ext cx="12623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1700" y="4623943"/>
            <a:ext cx="7844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287510" y="4623943"/>
            <a:ext cx="7844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030190" cy="20104100"/>
          </a:xfrm>
          <a:custGeom>
            <a:avLst/>
            <a:gdLst/>
            <a:ahLst/>
            <a:cxnLst/>
            <a:rect l="l" t="t" r="r" b="b"/>
            <a:pathLst>
              <a:path w="18030190" h="20104100">
                <a:moveTo>
                  <a:pt x="18029670" y="20104099"/>
                </a:moveTo>
                <a:lnTo>
                  <a:pt x="0" y="20104099"/>
                </a:lnTo>
                <a:lnTo>
                  <a:pt x="0" y="0"/>
                </a:lnTo>
                <a:lnTo>
                  <a:pt x="18029670" y="0"/>
                </a:lnTo>
                <a:lnTo>
                  <a:pt x="1802967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6417" y="41989"/>
            <a:ext cx="5633720" cy="16687165"/>
          </a:xfrm>
          <a:custGeom>
            <a:avLst/>
            <a:gdLst/>
            <a:ahLst/>
            <a:cxnLst/>
            <a:rect l="l" t="t" r="r" b="b"/>
            <a:pathLst>
              <a:path w="5633720" h="16687165">
                <a:moveTo>
                  <a:pt x="0" y="16687126"/>
                </a:moveTo>
                <a:lnTo>
                  <a:pt x="5633544" y="16687126"/>
                </a:lnTo>
                <a:lnTo>
                  <a:pt x="5633544" y="0"/>
                </a:lnTo>
                <a:lnTo>
                  <a:pt x="0" y="0"/>
                </a:lnTo>
                <a:lnTo>
                  <a:pt x="0" y="16687126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999" y="48250"/>
            <a:ext cx="6245860" cy="20008215"/>
          </a:xfrm>
          <a:custGeom>
            <a:avLst/>
            <a:gdLst/>
            <a:ahLst/>
            <a:cxnLst/>
            <a:rect l="l" t="t" r="r" b="b"/>
            <a:pathLst>
              <a:path w="6245860" h="20008215">
                <a:moveTo>
                  <a:pt x="0" y="0"/>
                </a:moveTo>
                <a:lnTo>
                  <a:pt x="6245701" y="0"/>
                </a:lnTo>
                <a:lnTo>
                  <a:pt x="6245701" y="20007598"/>
                </a:lnTo>
                <a:lnTo>
                  <a:pt x="0" y="20007598"/>
                </a:lnTo>
                <a:lnTo>
                  <a:pt x="0" y="0"/>
                </a:lnTo>
                <a:close/>
              </a:path>
            </a:pathLst>
          </a:custGeom>
          <a:ln w="12521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64423" y="16729116"/>
            <a:ext cx="5634990" cy="3340100"/>
          </a:xfrm>
          <a:custGeom>
            <a:avLst/>
            <a:gdLst/>
            <a:ahLst/>
            <a:cxnLst/>
            <a:rect l="l" t="t" r="r" b="b"/>
            <a:pathLst>
              <a:path w="5634990" h="3340100">
                <a:moveTo>
                  <a:pt x="0" y="3340094"/>
                </a:moveTo>
                <a:lnTo>
                  <a:pt x="5634621" y="3340094"/>
                </a:lnTo>
                <a:lnTo>
                  <a:pt x="5634621" y="0"/>
                </a:lnTo>
                <a:lnTo>
                  <a:pt x="0" y="0"/>
                </a:lnTo>
                <a:lnTo>
                  <a:pt x="0" y="334009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9068" y="16729116"/>
            <a:ext cx="625475" cy="3340100"/>
          </a:xfrm>
          <a:custGeom>
            <a:avLst/>
            <a:gdLst/>
            <a:ahLst/>
            <a:cxnLst/>
            <a:rect l="l" t="t" r="r" b="b"/>
            <a:pathLst>
              <a:path w="625475" h="3340100">
                <a:moveTo>
                  <a:pt x="0" y="0"/>
                </a:moveTo>
                <a:lnTo>
                  <a:pt x="625354" y="0"/>
                </a:lnTo>
                <a:lnTo>
                  <a:pt x="625354" y="3340094"/>
                </a:lnTo>
                <a:lnTo>
                  <a:pt x="0" y="33400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80314" y="17468809"/>
            <a:ext cx="2628900" cy="2103120"/>
          </a:xfrm>
          <a:custGeom>
            <a:avLst/>
            <a:gdLst/>
            <a:ahLst/>
            <a:cxnLst/>
            <a:rect l="l" t="t" r="r" b="b"/>
            <a:pathLst>
              <a:path w="2628900" h="2103119">
                <a:moveTo>
                  <a:pt x="2365452" y="2102624"/>
                </a:moveTo>
                <a:lnTo>
                  <a:pt x="262828" y="2102624"/>
                </a:lnTo>
                <a:lnTo>
                  <a:pt x="215742" y="2098370"/>
                </a:lnTo>
                <a:lnTo>
                  <a:pt x="171361" y="2086112"/>
                </a:lnTo>
                <a:lnTo>
                  <a:pt x="130440" y="2066607"/>
                </a:lnTo>
                <a:lnTo>
                  <a:pt x="93738" y="2040613"/>
                </a:lnTo>
                <a:lnTo>
                  <a:pt x="62011" y="2008886"/>
                </a:lnTo>
                <a:lnTo>
                  <a:pt x="36017" y="1972184"/>
                </a:lnTo>
                <a:lnTo>
                  <a:pt x="16512" y="1931263"/>
                </a:lnTo>
                <a:lnTo>
                  <a:pt x="4254" y="1886882"/>
                </a:lnTo>
                <a:lnTo>
                  <a:pt x="0" y="1839796"/>
                </a:lnTo>
                <a:lnTo>
                  <a:pt x="0" y="262828"/>
                </a:lnTo>
                <a:lnTo>
                  <a:pt x="4254" y="215742"/>
                </a:lnTo>
                <a:lnTo>
                  <a:pt x="16512" y="171361"/>
                </a:lnTo>
                <a:lnTo>
                  <a:pt x="36017" y="130440"/>
                </a:lnTo>
                <a:lnTo>
                  <a:pt x="62011" y="93738"/>
                </a:lnTo>
                <a:lnTo>
                  <a:pt x="93738" y="62011"/>
                </a:lnTo>
                <a:lnTo>
                  <a:pt x="130440" y="36017"/>
                </a:lnTo>
                <a:lnTo>
                  <a:pt x="171361" y="16512"/>
                </a:lnTo>
                <a:lnTo>
                  <a:pt x="215742" y="4254"/>
                </a:lnTo>
                <a:lnTo>
                  <a:pt x="262828" y="0"/>
                </a:lnTo>
                <a:lnTo>
                  <a:pt x="2365452" y="0"/>
                </a:lnTo>
                <a:lnTo>
                  <a:pt x="2412538" y="4254"/>
                </a:lnTo>
                <a:lnTo>
                  <a:pt x="2456919" y="16512"/>
                </a:lnTo>
                <a:lnTo>
                  <a:pt x="2497840" y="36017"/>
                </a:lnTo>
                <a:lnTo>
                  <a:pt x="2534542" y="62011"/>
                </a:lnTo>
                <a:lnTo>
                  <a:pt x="2566269" y="93738"/>
                </a:lnTo>
                <a:lnTo>
                  <a:pt x="2592263" y="130440"/>
                </a:lnTo>
                <a:lnTo>
                  <a:pt x="2611768" y="171361"/>
                </a:lnTo>
                <a:lnTo>
                  <a:pt x="2624026" y="215742"/>
                </a:lnTo>
                <a:lnTo>
                  <a:pt x="2628280" y="262828"/>
                </a:lnTo>
                <a:lnTo>
                  <a:pt x="2628280" y="1839796"/>
                </a:lnTo>
                <a:lnTo>
                  <a:pt x="2624026" y="1886882"/>
                </a:lnTo>
                <a:lnTo>
                  <a:pt x="2611768" y="1931263"/>
                </a:lnTo>
                <a:lnTo>
                  <a:pt x="2592263" y="1972184"/>
                </a:lnTo>
                <a:lnTo>
                  <a:pt x="2566269" y="2008886"/>
                </a:lnTo>
                <a:lnTo>
                  <a:pt x="2534542" y="2040613"/>
                </a:lnTo>
                <a:lnTo>
                  <a:pt x="2497840" y="2066607"/>
                </a:lnTo>
                <a:lnTo>
                  <a:pt x="2456919" y="2086112"/>
                </a:lnTo>
                <a:lnTo>
                  <a:pt x="2412538" y="2098370"/>
                </a:lnTo>
                <a:lnTo>
                  <a:pt x="2365452" y="210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98631" y="17385330"/>
            <a:ext cx="2628900" cy="2103120"/>
          </a:xfrm>
          <a:custGeom>
            <a:avLst/>
            <a:gdLst/>
            <a:ahLst/>
            <a:cxnLst/>
            <a:rect l="l" t="t" r="r" b="b"/>
            <a:pathLst>
              <a:path w="2628900" h="2103119">
                <a:moveTo>
                  <a:pt x="2365452" y="2102624"/>
                </a:moveTo>
                <a:lnTo>
                  <a:pt x="262828" y="2102624"/>
                </a:lnTo>
                <a:lnTo>
                  <a:pt x="215742" y="2098370"/>
                </a:lnTo>
                <a:lnTo>
                  <a:pt x="171361" y="2086112"/>
                </a:lnTo>
                <a:lnTo>
                  <a:pt x="130440" y="2066607"/>
                </a:lnTo>
                <a:lnTo>
                  <a:pt x="93738" y="2040613"/>
                </a:lnTo>
                <a:lnTo>
                  <a:pt x="62011" y="2008886"/>
                </a:lnTo>
                <a:lnTo>
                  <a:pt x="36017" y="1972184"/>
                </a:lnTo>
                <a:lnTo>
                  <a:pt x="16512" y="1931263"/>
                </a:lnTo>
                <a:lnTo>
                  <a:pt x="4254" y="1886882"/>
                </a:lnTo>
                <a:lnTo>
                  <a:pt x="0" y="1839796"/>
                </a:lnTo>
                <a:lnTo>
                  <a:pt x="0" y="262828"/>
                </a:lnTo>
                <a:lnTo>
                  <a:pt x="4254" y="215742"/>
                </a:lnTo>
                <a:lnTo>
                  <a:pt x="16512" y="171361"/>
                </a:lnTo>
                <a:lnTo>
                  <a:pt x="36017" y="130440"/>
                </a:lnTo>
                <a:lnTo>
                  <a:pt x="62011" y="93738"/>
                </a:lnTo>
                <a:lnTo>
                  <a:pt x="93738" y="62011"/>
                </a:lnTo>
                <a:lnTo>
                  <a:pt x="130440" y="36017"/>
                </a:lnTo>
                <a:lnTo>
                  <a:pt x="171361" y="16512"/>
                </a:lnTo>
                <a:lnTo>
                  <a:pt x="215742" y="4254"/>
                </a:lnTo>
                <a:lnTo>
                  <a:pt x="262828" y="0"/>
                </a:lnTo>
                <a:lnTo>
                  <a:pt x="2365452" y="0"/>
                </a:lnTo>
                <a:lnTo>
                  <a:pt x="2412538" y="4254"/>
                </a:lnTo>
                <a:lnTo>
                  <a:pt x="2456919" y="16512"/>
                </a:lnTo>
                <a:lnTo>
                  <a:pt x="2497840" y="36017"/>
                </a:lnTo>
                <a:lnTo>
                  <a:pt x="2534542" y="62011"/>
                </a:lnTo>
                <a:lnTo>
                  <a:pt x="2566269" y="93738"/>
                </a:lnTo>
                <a:lnTo>
                  <a:pt x="2592263" y="130440"/>
                </a:lnTo>
                <a:lnTo>
                  <a:pt x="2611768" y="171361"/>
                </a:lnTo>
                <a:lnTo>
                  <a:pt x="2624026" y="215742"/>
                </a:lnTo>
                <a:lnTo>
                  <a:pt x="2628280" y="262828"/>
                </a:lnTo>
                <a:lnTo>
                  <a:pt x="2628280" y="1839796"/>
                </a:lnTo>
                <a:lnTo>
                  <a:pt x="2624026" y="1886882"/>
                </a:lnTo>
                <a:lnTo>
                  <a:pt x="2611768" y="1931263"/>
                </a:lnTo>
                <a:lnTo>
                  <a:pt x="2592263" y="1972184"/>
                </a:lnTo>
                <a:lnTo>
                  <a:pt x="2566269" y="2008886"/>
                </a:lnTo>
                <a:lnTo>
                  <a:pt x="2534542" y="2040613"/>
                </a:lnTo>
                <a:lnTo>
                  <a:pt x="2497840" y="2066607"/>
                </a:lnTo>
                <a:lnTo>
                  <a:pt x="2456919" y="2086112"/>
                </a:lnTo>
                <a:lnTo>
                  <a:pt x="2412538" y="2098370"/>
                </a:lnTo>
                <a:lnTo>
                  <a:pt x="2365452" y="2102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354199" y="18826580"/>
            <a:ext cx="120209" cy="946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04164"/>
            <a:ext cx="162306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4623943"/>
            <a:ext cx="16230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31560" y="18696814"/>
            <a:ext cx="57708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1700" y="18696814"/>
            <a:ext cx="41478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984481" y="18696814"/>
            <a:ext cx="41478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pp.mural.co/template/f44b7843-7c23-408c-bd36-7b0c9409dc20/96efd10c-81d2-401e-8072-4e87935e5d6b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muralco.typeform.com/to/CiqaHVat?typeform-source=app.mural.co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7027" y="17633545"/>
            <a:ext cx="1233170" cy="13176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297815">
              <a:lnSpc>
                <a:spcPct val="103600"/>
              </a:lnSpc>
              <a:spcBef>
                <a:spcPts val="75"/>
              </a:spcBef>
            </a:pPr>
            <a:r>
              <a:rPr dirty="0" sz="1350" spc="25" b="1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135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25" b="1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dirty="0" sz="1350" spc="-15" b="1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dirty="0" sz="1350" spc="-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350" spc="35" b="1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04800"/>
              </a:lnSpc>
              <a:spcBef>
                <a:spcPts val="520"/>
              </a:spcBef>
            </a:pPr>
            <a:r>
              <a:rPr dirty="0" sz="950" spc="-5">
                <a:solidFill>
                  <a:srgbClr val="F4F4F4"/>
                </a:solidFill>
                <a:latin typeface="Arial"/>
                <a:cs typeface="Arial"/>
              </a:rPr>
              <a:t>See </a:t>
            </a:r>
            <a:r>
              <a:rPr dirty="0" sz="950" spc="-10">
                <a:solidFill>
                  <a:srgbClr val="F4F4F4"/>
                </a:solidFill>
                <a:latin typeface="Arial"/>
                <a:cs typeface="Arial"/>
              </a:rPr>
              <a:t>a </a:t>
            </a:r>
            <a:r>
              <a:rPr dirty="0" sz="950" spc="10">
                <a:solidFill>
                  <a:srgbClr val="F4F4F4"/>
                </a:solidFill>
                <a:latin typeface="Arial"/>
                <a:cs typeface="Arial"/>
              </a:rPr>
              <a:t>finished</a:t>
            </a:r>
            <a:r>
              <a:rPr dirty="0" sz="950" spc="-5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F4F4F4"/>
                </a:solidFill>
                <a:latin typeface="Arial"/>
                <a:cs typeface="Arial"/>
              </a:rPr>
              <a:t>version  </a:t>
            </a:r>
            <a:r>
              <a:rPr dirty="0" sz="950" spc="25">
                <a:solidFill>
                  <a:srgbClr val="F4F4F4"/>
                </a:solidFill>
                <a:latin typeface="Arial"/>
                <a:cs typeface="Arial"/>
              </a:rPr>
              <a:t>of </a:t>
            </a:r>
            <a:r>
              <a:rPr dirty="0" sz="950" spc="5">
                <a:solidFill>
                  <a:srgbClr val="F4F4F4"/>
                </a:solidFill>
                <a:latin typeface="Arial"/>
                <a:cs typeface="Arial"/>
              </a:rPr>
              <a:t>this </a:t>
            </a:r>
            <a:r>
              <a:rPr dirty="0" sz="950" spc="15">
                <a:solidFill>
                  <a:srgbClr val="F4F4F4"/>
                </a:solidFill>
                <a:latin typeface="Arial"/>
                <a:cs typeface="Arial"/>
              </a:rPr>
              <a:t>template </a:t>
            </a:r>
            <a:r>
              <a:rPr dirty="0" sz="950" spc="30">
                <a:solidFill>
                  <a:srgbClr val="F4F4F4"/>
                </a:solidFill>
                <a:latin typeface="Arial"/>
                <a:cs typeface="Arial"/>
              </a:rPr>
              <a:t>to  </a:t>
            </a:r>
            <a:r>
              <a:rPr dirty="0" sz="950" spc="10">
                <a:solidFill>
                  <a:srgbClr val="F4F4F4"/>
                </a:solidFill>
                <a:latin typeface="Arial"/>
                <a:cs typeface="Arial"/>
              </a:rPr>
              <a:t>kickstart </a:t>
            </a:r>
            <a:r>
              <a:rPr dirty="0" sz="950" spc="15">
                <a:solidFill>
                  <a:srgbClr val="F4F4F4"/>
                </a:solidFill>
                <a:latin typeface="Arial"/>
                <a:cs typeface="Arial"/>
              </a:rPr>
              <a:t>your</a:t>
            </a:r>
            <a:r>
              <a:rPr dirty="0" sz="950" spc="-55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F4F4F4"/>
                </a:solidFill>
                <a:latin typeface="Arial"/>
                <a:cs typeface="Arial"/>
              </a:rPr>
              <a:t>work.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</a:pPr>
            <a:r>
              <a:rPr dirty="0" sz="950" spc="25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dirty="0" sz="950" spc="-45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950" spc="-5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example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944" y="41757"/>
            <a:ext cx="5516880" cy="19333210"/>
            <a:chOff x="39944" y="41757"/>
            <a:chExt cx="5516880" cy="19333210"/>
          </a:xfrm>
        </p:grpSpPr>
        <p:sp>
          <p:nvSpPr>
            <p:cNvPr id="4" name="object 4"/>
            <p:cNvSpPr/>
            <p:nvPr/>
          </p:nvSpPr>
          <p:spPr>
            <a:xfrm>
              <a:off x="4319417" y="18731754"/>
              <a:ext cx="1236910" cy="2843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56979" y="17498579"/>
              <a:ext cx="1311581" cy="1876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9820" y="839205"/>
              <a:ext cx="2340403" cy="15874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944" y="41757"/>
              <a:ext cx="626745" cy="16677005"/>
            </a:xfrm>
            <a:custGeom>
              <a:avLst/>
              <a:gdLst/>
              <a:ahLst/>
              <a:cxnLst/>
              <a:rect l="l" t="t" r="r" b="b"/>
              <a:pathLst>
                <a:path w="626745" h="16677005">
                  <a:moveTo>
                    <a:pt x="0" y="0"/>
                  </a:moveTo>
                  <a:lnTo>
                    <a:pt x="626473" y="0"/>
                  </a:lnTo>
                  <a:lnTo>
                    <a:pt x="626473" y="16676783"/>
                  </a:lnTo>
                  <a:lnTo>
                    <a:pt x="0" y="16676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62594" y="3248657"/>
            <a:ext cx="4008754" cy="3348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00" spc="-35" b="1">
                <a:latin typeface="Trebuchet MS"/>
                <a:cs typeface="Trebuchet MS"/>
              </a:rPr>
              <a:t>Empathy</a:t>
            </a:r>
            <a:r>
              <a:rPr dirty="0" sz="3800" spc="-180" b="1">
                <a:latin typeface="Trebuchet MS"/>
                <a:cs typeface="Trebuchet MS"/>
              </a:rPr>
              <a:t> </a:t>
            </a:r>
            <a:r>
              <a:rPr dirty="0" sz="3800" spc="10" b="1">
                <a:latin typeface="Trebuchet MS"/>
                <a:cs typeface="Trebuchet MS"/>
              </a:rPr>
              <a:t>map</a:t>
            </a:r>
            <a:endParaRPr sz="3800">
              <a:latin typeface="Trebuchet MS"/>
              <a:cs typeface="Trebuchet MS"/>
            </a:endParaRPr>
          </a:p>
          <a:p>
            <a:pPr marL="12700" marR="5080">
              <a:lnSpc>
                <a:spcPct val="101800"/>
              </a:lnSpc>
              <a:spcBef>
                <a:spcPts val="3030"/>
              </a:spcBef>
            </a:pPr>
            <a:r>
              <a:rPr dirty="0" sz="1900" spc="-30">
                <a:solidFill>
                  <a:srgbClr val="383838"/>
                </a:solidFill>
                <a:latin typeface="Arial"/>
                <a:cs typeface="Arial"/>
              </a:rPr>
              <a:t>Use </a:t>
            </a:r>
            <a:r>
              <a:rPr dirty="0" sz="1900" spc="-10">
                <a:solidFill>
                  <a:srgbClr val="383838"/>
                </a:solidFill>
                <a:latin typeface="Arial"/>
                <a:cs typeface="Arial"/>
              </a:rPr>
              <a:t>this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framework </a:t>
            </a:r>
            <a:r>
              <a:rPr dirty="0" sz="1900" spc="30">
                <a:solidFill>
                  <a:srgbClr val="383838"/>
                </a:solidFill>
                <a:latin typeface="Arial"/>
                <a:cs typeface="Arial"/>
              </a:rPr>
              <a:t>to </a:t>
            </a:r>
            <a:r>
              <a:rPr dirty="0" sz="1900" spc="20">
                <a:solidFill>
                  <a:srgbClr val="383838"/>
                </a:solidFill>
                <a:latin typeface="Arial"/>
                <a:cs typeface="Arial"/>
              </a:rPr>
              <a:t>develop </a:t>
            </a:r>
            <a:r>
              <a:rPr dirty="0" sz="1900" spc="-50">
                <a:solidFill>
                  <a:srgbClr val="383838"/>
                </a:solidFill>
                <a:latin typeface="Arial"/>
                <a:cs typeface="Arial"/>
              </a:rPr>
              <a:t>a 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deep, </a:t>
            </a:r>
            <a:r>
              <a:rPr dirty="0" sz="1900" spc="-10">
                <a:solidFill>
                  <a:srgbClr val="383838"/>
                </a:solidFill>
                <a:latin typeface="Arial"/>
                <a:cs typeface="Arial"/>
              </a:rPr>
              <a:t>shared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understanding </a:t>
            </a:r>
            <a:r>
              <a:rPr dirty="0" sz="1900" spc="-5">
                <a:solidFill>
                  <a:srgbClr val="383838"/>
                </a:solidFill>
                <a:latin typeface="Arial"/>
                <a:cs typeface="Arial"/>
              </a:rPr>
              <a:t>and  empathy </a:t>
            </a:r>
            <a:r>
              <a:rPr dirty="0" sz="1900" spc="15">
                <a:solidFill>
                  <a:srgbClr val="383838"/>
                </a:solidFill>
                <a:latin typeface="Arial"/>
                <a:cs typeface="Arial"/>
              </a:rPr>
              <a:t>for other </a:t>
            </a:r>
            <a:r>
              <a:rPr dirty="0" sz="1900" spc="5">
                <a:solidFill>
                  <a:srgbClr val="383838"/>
                </a:solidFill>
                <a:latin typeface="Arial"/>
                <a:cs typeface="Arial"/>
              </a:rPr>
              <a:t>people. </a:t>
            </a:r>
            <a:r>
              <a:rPr dirty="0" sz="1900" spc="-10">
                <a:solidFill>
                  <a:srgbClr val="383838"/>
                </a:solidFill>
                <a:latin typeface="Arial"/>
                <a:cs typeface="Arial"/>
              </a:rPr>
              <a:t>An  </a:t>
            </a:r>
            <a:r>
              <a:rPr dirty="0" sz="1900" spc="-5">
                <a:solidFill>
                  <a:srgbClr val="383838"/>
                </a:solidFill>
                <a:latin typeface="Arial"/>
                <a:cs typeface="Arial"/>
              </a:rPr>
              <a:t>empathy </a:t>
            </a:r>
            <a:r>
              <a:rPr dirty="0" sz="1900" spc="-20">
                <a:solidFill>
                  <a:srgbClr val="383838"/>
                </a:solidFill>
                <a:latin typeface="Arial"/>
                <a:cs typeface="Arial"/>
              </a:rPr>
              <a:t>map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helps </a:t>
            </a:r>
            <a:r>
              <a:rPr dirty="0" sz="1900" spc="5">
                <a:solidFill>
                  <a:srgbClr val="383838"/>
                </a:solidFill>
                <a:latin typeface="Arial"/>
                <a:cs typeface="Arial"/>
              </a:rPr>
              <a:t>describe </a:t>
            </a:r>
            <a:r>
              <a:rPr dirty="0" sz="1900" spc="15">
                <a:solidFill>
                  <a:srgbClr val="383838"/>
                </a:solidFill>
                <a:latin typeface="Arial"/>
                <a:cs typeface="Arial"/>
              </a:rPr>
              <a:t>the  </a:t>
            </a:r>
            <a:r>
              <a:rPr dirty="0" sz="1900" spc="-15">
                <a:solidFill>
                  <a:srgbClr val="383838"/>
                </a:solidFill>
                <a:latin typeface="Arial"/>
                <a:cs typeface="Arial"/>
              </a:rPr>
              <a:t>aspects </a:t>
            </a:r>
            <a:r>
              <a:rPr dirty="0" sz="1900" spc="20">
                <a:solidFill>
                  <a:srgbClr val="383838"/>
                </a:solidFill>
                <a:latin typeface="Arial"/>
                <a:cs typeface="Arial"/>
              </a:rPr>
              <a:t>of </a:t>
            </a:r>
            <a:r>
              <a:rPr dirty="0" sz="1900" spc="-50">
                <a:solidFill>
                  <a:srgbClr val="383838"/>
                </a:solidFill>
                <a:latin typeface="Arial"/>
                <a:cs typeface="Arial"/>
              </a:rPr>
              <a:t>a </a:t>
            </a:r>
            <a:r>
              <a:rPr dirty="0" sz="1900" spc="-30">
                <a:solidFill>
                  <a:srgbClr val="383838"/>
                </a:solidFill>
                <a:latin typeface="Arial"/>
                <a:cs typeface="Arial"/>
              </a:rPr>
              <a:t>user's </a:t>
            </a:r>
            <a:r>
              <a:rPr dirty="0" sz="1900" spc="-10">
                <a:solidFill>
                  <a:srgbClr val="383838"/>
                </a:solidFill>
                <a:latin typeface="Arial"/>
                <a:cs typeface="Arial"/>
              </a:rPr>
              <a:t>experience,</a:t>
            </a:r>
            <a:r>
              <a:rPr dirty="0" sz="1900" spc="-13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needs  </a:t>
            </a:r>
            <a:r>
              <a:rPr dirty="0" sz="1900" spc="-5">
                <a:solidFill>
                  <a:srgbClr val="383838"/>
                </a:solidFill>
                <a:latin typeface="Arial"/>
                <a:cs typeface="Arial"/>
              </a:rPr>
              <a:t>and pain </a:t>
            </a:r>
            <a:r>
              <a:rPr dirty="0" sz="1900" spc="-10">
                <a:solidFill>
                  <a:srgbClr val="383838"/>
                </a:solidFill>
                <a:latin typeface="Arial"/>
                <a:cs typeface="Arial"/>
              </a:rPr>
              <a:t>points, </a:t>
            </a:r>
            <a:r>
              <a:rPr dirty="0" sz="1900" spc="30">
                <a:solidFill>
                  <a:srgbClr val="383838"/>
                </a:solidFill>
                <a:latin typeface="Arial"/>
                <a:cs typeface="Arial"/>
              </a:rPr>
              <a:t>to </a:t>
            </a:r>
            <a:r>
              <a:rPr dirty="0" sz="1900" spc="5">
                <a:solidFill>
                  <a:srgbClr val="383838"/>
                </a:solidFill>
                <a:latin typeface="Arial"/>
                <a:cs typeface="Arial"/>
              </a:rPr>
              <a:t>quickly 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understand your </a:t>
            </a:r>
            <a:r>
              <a:rPr dirty="0" sz="1900" spc="-25">
                <a:solidFill>
                  <a:srgbClr val="383838"/>
                </a:solidFill>
                <a:latin typeface="Arial"/>
                <a:cs typeface="Arial"/>
              </a:rPr>
              <a:t>users’ </a:t>
            </a:r>
            <a:r>
              <a:rPr dirty="0" sz="1900">
                <a:solidFill>
                  <a:srgbClr val="383838"/>
                </a:solidFill>
                <a:latin typeface="Arial"/>
                <a:cs typeface="Arial"/>
              </a:rPr>
              <a:t>experience  </a:t>
            </a:r>
            <a:r>
              <a:rPr dirty="0" sz="1900" spc="-5">
                <a:solidFill>
                  <a:srgbClr val="383838"/>
                </a:solidFill>
                <a:latin typeface="Arial"/>
                <a:cs typeface="Arial"/>
              </a:rPr>
              <a:t>and</a:t>
            </a:r>
            <a:r>
              <a:rPr dirty="0" sz="1900" spc="-45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383838"/>
                </a:solidFill>
                <a:latin typeface="Arial"/>
                <a:cs typeface="Arial"/>
              </a:rPr>
              <a:t>mindset.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33" y="294040"/>
            <a:ext cx="319405" cy="10280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25"/>
              </a:lnSpc>
            </a:pPr>
            <a:r>
              <a:rPr dirty="0" sz="1900" spc="-70" b="1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8221" y="15754225"/>
            <a:ext cx="2188631" cy="294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09844" y="15784365"/>
            <a:ext cx="17430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 b="1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Share </a:t>
            </a:r>
            <a:r>
              <a:rPr dirty="0" sz="1200" spc="-35" b="1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template</a:t>
            </a:r>
            <a:r>
              <a:rPr dirty="0" sz="1200" spc="-180" b="1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dirty="0" sz="1200" spc="-20" b="1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feedback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7706" y="41650"/>
            <a:ext cx="16520794" cy="20020915"/>
            <a:chOff x="1467706" y="41650"/>
            <a:chExt cx="16520794" cy="20020915"/>
          </a:xfrm>
        </p:grpSpPr>
        <p:sp>
          <p:nvSpPr>
            <p:cNvPr id="13" name="object 13"/>
            <p:cNvSpPr/>
            <p:nvPr/>
          </p:nvSpPr>
          <p:spPr>
            <a:xfrm>
              <a:off x="1467706" y="15839332"/>
              <a:ext cx="150594" cy="1417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2574" y="1167294"/>
              <a:ext cx="708025" cy="875665"/>
            </a:xfrm>
            <a:custGeom>
              <a:avLst/>
              <a:gdLst/>
              <a:ahLst/>
              <a:cxnLst/>
              <a:rect l="l" t="t" r="r" b="b"/>
              <a:pathLst>
                <a:path w="708025" h="875664">
                  <a:moveTo>
                    <a:pt x="641438" y="212775"/>
                  </a:moveTo>
                  <a:lnTo>
                    <a:pt x="639216" y="161988"/>
                  </a:lnTo>
                  <a:lnTo>
                    <a:pt x="633171" y="127990"/>
                  </a:lnTo>
                  <a:lnTo>
                    <a:pt x="632510" y="124244"/>
                  </a:lnTo>
                  <a:lnTo>
                    <a:pt x="630872" y="115023"/>
                  </a:lnTo>
                  <a:lnTo>
                    <a:pt x="627164" y="107607"/>
                  </a:lnTo>
                  <a:lnTo>
                    <a:pt x="623455" y="107607"/>
                  </a:lnTo>
                  <a:lnTo>
                    <a:pt x="614654" y="106146"/>
                  </a:lnTo>
                  <a:lnTo>
                    <a:pt x="614654" y="241058"/>
                  </a:lnTo>
                  <a:lnTo>
                    <a:pt x="613016" y="299618"/>
                  </a:lnTo>
                  <a:lnTo>
                    <a:pt x="609333" y="350240"/>
                  </a:lnTo>
                  <a:lnTo>
                    <a:pt x="606780" y="381927"/>
                  </a:lnTo>
                  <a:lnTo>
                    <a:pt x="610196" y="464578"/>
                  </a:lnTo>
                  <a:lnTo>
                    <a:pt x="610247" y="525335"/>
                  </a:lnTo>
                  <a:lnTo>
                    <a:pt x="605129" y="580999"/>
                  </a:lnTo>
                  <a:lnTo>
                    <a:pt x="591972" y="622655"/>
                  </a:lnTo>
                  <a:lnTo>
                    <a:pt x="447294" y="645477"/>
                  </a:lnTo>
                  <a:lnTo>
                    <a:pt x="385737" y="647712"/>
                  </a:lnTo>
                  <a:lnTo>
                    <a:pt x="327507" y="648931"/>
                  </a:lnTo>
                  <a:lnTo>
                    <a:pt x="257987" y="648893"/>
                  </a:lnTo>
                  <a:lnTo>
                    <a:pt x="200926" y="646620"/>
                  </a:lnTo>
                  <a:lnTo>
                    <a:pt x="154508" y="641629"/>
                  </a:lnTo>
                  <a:lnTo>
                    <a:pt x="123317" y="633298"/>
                  </a:lnTo>
                  <a:lnTo>
                    <a:pt x="111899" y="621017"/>
                  </a:lnTo>
                  <a:lnTo>
                    <a:pt x="111899" y="147307"/>
                  </a:lnTo>
                  <a:lnTo>
                    <a:pt x="111899" y="141414"/>
                  </a:lnTo>
                  <a:lnTo>
                    <a:pt x="138760" y="129616"/>
                  </a:lnTo>
                  <a:lnTo>
                    <a:pt x="183896" y="124244"/>
                  </a:lnTo>
                  <a:lnTo>
                    <a:pt x="233400" y="124929"/>
                  </a:lnTo>
                  <a:lnTo>
                    <a:pt x="280758" y="128016"/>
                  </a:lnTo>
                  <a:lnTo>
                    <a:pt x="319481" y="129844"/>
                  </a:lnTo>
                  <a:lnTo>
                    <a:pt x="575271" y="127990"/>
                  </a:lnTo>
                  <a:lnTo>
                    <a:pt x="598970" y="144233"/>
                  </a:lnTo>
                  <a:lnTo>
                    <a:pt x="611035" y="185585"/>
                  </a:lnTo>
                  <a:lnTo>
                    <a:pt x="614654" y="241058"/>
                  </a:lnTo>
                  <a:lnTo>
                    <a:pt x="614654" y="106146"/>
                  </a:lnTo>
                  <a:lnTo>
                    <a:pt x="576478" y="99758"/>
                  </a:lnTo>
                  <a:lnTo>
                    <a:pt x="525703" y="97307"/>
                  </a:lnTo>
                  <a:lnTo>
                    <a:pt x="472859" y="98577"/>
                  </a:lnTo>
                  <a:lnTo>
                    <a:pt x="368007" y="105422"/>
                  </a:lnTo>
                  <a:lnTo>
                    <a:pt x="319481" y="107607"/>
                  </a:lnTo>
                  <a:lnTo>
                    <a:pt x="274574" y="105473"/>
                  </a:lnTo>
                  <a:lnTo>
                    <a:pt x="224853" y="102095"/>
                  </a:lnTo>
                  <a:lnTo>
                    <a:pt x="174421" y="102006"/>
                  </a:lnTo>
                  <a:lnTo>
                    <a:pt x="127381" y="109740"/>
                  </a:lnTo>
                  <a:lnTo>
                    <a:pt x="101384" y="122948"/>
                  </a:lnTo>
                  <a:lnTo>
                    <a:pt x="99847" y="122440"/>
                  </a:lnTo>
                  <a:lnTo>
                    <a:pt x="91567" y="125222"/>
                  </a:lnTo>
                  <a:lnTo>
                    <a:pt x="89979" y="128752"/>
                  </a:lnTo>
                  <a:lnTo>
                    <a:pt x="87807" y="129844"/>
                  </a:lnTo>
                  <a:lnTo>
                    <a:pt x="83108" y="136601"/>
                  </a:lnTo>
                  <a:lnTo>
                    <a:pt x="86410" y="143522"/>
                  </a:lnTo>
                  <a:lnTo>
                    <a:pt x="87807" y="144170"/>
                  </a:lnTo>
                  <a:lnTo>
                    <a:pt x="87807" y="661797"/>
                  </a:lnTo>
                  <a:lnTo>
                    <a:pt x="93357" y="667359"/>
                  </a:lnTo>
                  <a:lnTo>
                    <a:pt x="98920" y="667359"/>
                  </a:lnTo>
                  <a:lnTo>
                    <a:pt x="260172" y="668743"/>
                  </a:lnTo>
                  <a:lnTo>
                    <a:pt x="421424" y="667359"/>
                  </a:lnTo>
                  <a:lnTo>
                    <a:pt x="463105" y="669493"/>
                  </a:lnTo>
                  <a:lnTo>
                    <a:pt x="525449" y="671995"/>
                  </a:lnTo>
                  <a:lnTo>
                    <a:pt x="585368" y="668921"/>
                  </a:lnTo>
                  <a:lnTo>
                    <a:pt x="619747" y="654380"/>
                  </a:lnTo>
                  <a:lnTo>
                    <a:pt x="621728" y="649058"/>
                  </a:lnTo>
                  <a:lnTo>
                    <a:pt x="624497" y="641629"/>
                  </a:lnTo>
                  <a:lnTo>
                    <a:pt x="624598" y="640791"/>
                  </a:lnTo>
                  <a:lnTo>
                    <a:pt x="626008" y="626808"/>
                  </a:lnTo>
                  <a:lnTo>
                    <a:pt x="625741" y="612419"/>
                  </a:lnTo>
                  <a:lnTo>
                    <a:pt x="625309" y="600633"/>
                  </a:lnTo>
                  <a:lnTo>
                    <a:pt x="625602" y="555053"/>
                  </a:lnTo>
                  <a:lnTo>
                    <a:pt x="626872" y="464578"/>
                  </a:lnTo>
                  <a:lnTo>
                    <a:pt x="627164" y="418985"/>
                  </a:lnTo>
                  <a:lnTo>
                    <a:pt x="630402" y="370471"/>
                  </a:lnTo>
                  <a:lnTo>
                    <a:pt x="635127" y="318770"/>
                  </a:lnTo>
                  <a:lnTo>
                    <a:pt x="639445" y="265620"/>
                  </a:lnTo>
                  <a:lnTo>
                    <a:pt x="641438" y="212775"/>
                  </a:lnTo>
                  <a:close/>
                </a:path>
                <a:path w="708025" h="875664">
                  <a:moveTo>
                    <a:pt x="707555" y="256362"/>
                  </a:moveTo>
                  <a:lnTo>
                    <a:pt x="707428" y="207784"/>
                  </a:lnTo>
                  <a:lnTo>
                    <a:pt x="706475" y="159346"/>
                  </a:lnTo>
                  <a:lnTo>
                    <a:pt x="704507" y="111099"/>
                  </a:lnTo>
                  <a:lnTo>
                    <a:pt x="701306" y="63119"/>
                  </a:lnTo>
                  <a:lnTo>
                    <a:pt x="685520" y="26060"/>
                  </a:lnTo>
                  <a:lnTo>
                    <a:pt x="683031" y="24206"/>
                  </a:lnTo>
                  <a:lnTo>
                    <a:pt x="683031" y="528345"/>
                  </a:lnTo>
                  <a:lnTo>
                    <a:pt x="682917" y="580656"/>
                  </a:lnTo>
                  <a:lnTo>
                    <a:pt x="681875" y="671410"/>
                  </a:lnTo>
                  <a:lnTo>
                    <a:pt x="680135" y="728776"/>
                  </a:lnTo>
                  <a:lnTo>
                    <a:pt x="677443" y="777455"/>
                  </a:lnTo>
                  <a:lnTo>
                    <a:pt x="668705" y="839800"/>
                  </a:lnTo>
                  <a:lnTo>
                    <a:pt x="609003" y="851420"/>
                  </a:lnTo>
                  <a:lnTo>
                    <a:pt x="554812" y="851738"/>
                  </a:lnTo>
                  <a:lnTo>
                    <a:pt x="500202" y="850620"/>
                  </a:lnTo>
                  <a:lnTo>
                    <a:pt x="391388" y="846721"/>
                  </a:lnTo>
                  <a:lnTo>
                    <a:pt x="338023" y="845286"/>
                  </a:lnTo>
                  <a:lnTo>
                    <a:pt x="201968" y="844511"/>
                  </a:lnTo>
                  <a:lnTo>
                    <a:pt x="156387" y="843432"/>
                  </a:lnTo>
                  <a:lnTo>
                    <a:pt x="84099" y="843432"/>
                  </a:lnTo>
                  <a:lnTo>
                    <a:pt x="44208" y="830770"/>
                  </a:lnTo>
                  <a:lnTo>
                    <a:pt x="26568" y="799071"/>
                  </a:lnTo>
                  <a:lnTo>
                    <a:pt x="24041" y="757758"/>
                  </a:lnTo>
                  <a:lnTo>
                    <a:pt x="29527" y="716267"/>
                  </a:lnTo>
                  <a:lnTo>
                    <a:pt x="35902" y="684034"/>
                  </a:lnTo>
                  <a:lnTo>
                    <a:pt x="42240" y="632650"/>
                  </a:lnTo>
                  <a:lnTo>
                    <a:pt x="45173" y="580656"/>
                  </a:lnTo>
                  <a:lnTo>
                    <a:pt x="45478" y="546874"/>
                  </a:lnTo>
                  <a:lnTo>
                    <a:pt x="45580" y="525538"/>
                  </a:lnTo>
                  <a:lnTo>
                    <a:pt x="44551" y="476034"/>
                  </a:lnTo>
                  <a:lnTo>
                    <a:pt x="42862" y="424040"/>
                  </a:lnTo>
                  <a:lnTo>
                    <a:pt x="41465" y="372656"/>
                  </a:lnTo>
                  <a:lnTo>
                    <a:pt x="41363" y="326313"/>
                  </a:lnTo>
                  <a:lnTo>
                    <a:pt x="41059" y="272567"/>
                  </a:lnTo>
                  <a:lnTo>
                    <a:pt x="40589" y="222529"/>
                  </a:lnTo>
                  <a:lnTo>
                    <a:pt x="40017" y="174332"/>
                  </a:lnTo>
                  <a:lnTo>
                    <a:pt x="39319" y="123672"/>
                  </a:lnTo>
                  <a:lnTo>
                    <a:pt x="37934" y="33464"/>
                  </a:lnTo>
                  <a:lnTo>
                    <a:pt x="37922" y="33045"/>
                  </a:lnTo>
                  <a:lnTo>
                    <a:pt x="183019" y="29298"/>
                  </a:lnTo>
                  <a:lnTo>
                    <a:pt x="515950" y="26060"/>
                  </a:lnTo>
                  <a:lnTo>
                    <a:pt x="552094" y="26289"/>
                  </a:lnTo>
                  <a:lnTo>
                    <a:pt x="570166" y="26835"/>
                  </a:lnTo>
                  <a:lnTo>
                    <a:pt x="633158" y="32893"/>
                  </a:lnTo>
                  <a:lnTo>
                    <a:pt x="672947" y="70650"/>
                  </a:lnTo>
                  <a:lnTo>
                    <a:pt x="677202" y="113169"/>
                  </a:lnTo>
                  <a:lnTo>
                    <a:pt x="677456" y="134124"/>
                  </a:lnTo>
                  <a:lnTo>
                    <a:pt x="678116" y="168795"/>
                  </a:lnTo>
                  <a:lnTo>
                    <a:pt x="679043" y="214960"/>
                  </a:lnTo>
                  <a:lnTo>
                    <a:pt x="680110" y="270370"/>
                  </a:lnTo>
                  <a:lnTo>
                    <a:pt x="681189" y="332765"/>
                  </a:lnTo>
                  <a:lnTo>
                    <a:pt x="682129" y="399935"/>
                  </a:lnTo>
                  <a:lnTo>
                    <a:pt x="682802" y="469620"/>
                  </a:lnTo>
                  <a:lnTo>
                    <a:pt x="683031" y="528345"/>
                  </a:lnTo>
                  <a:lnTo>
                    <a:pt x="683031" y="24206"/>
                  </a:lnTo>
                  <a:lnTo>
                    <a:pt x="659917" y="11226"/>
                  </a:lnTo>
                  <a:lnTo>
                    <a:pt x="651243" y="6362"/>
                  </a:lnTo>
                  <a:lnTo>
                    <a:pt x="607085" y="0"/>
                  </a:lnTo>
                  <a:lnTo>
                    <a:pt x="560616" y="495"/>
                  </a:lnTo>
                  <a:lnTo>
                    <a:pt x="519658" y="1955"/>
                  </a:lnTo>
                  <a:lnTo>
                    <a:pt x="24790" y="9372"/>
                  </a:lnTo>
                  <a:lnTo>
                    <a:pt x="16446" y="13144"/>
                  </a:lnTo>
                  <a:lnTo>
                    <a:pt x="13665" y="21424"/>
                  </a:lnTo>
                  <a:lnTo>
                    <a:pt x="15570" y="27101"/>
                  </a:lnTo>
                  <a:lnTo>
                    <a:pt x="16078" y="73012"/>
                  </a:lnTo>
                  <a:lnTo>
                    <a:pt x="16522" y="123672"/>
                  </a:lnTo>
                  <a:lnTo>
                    <a:pt x="16891" y="174332"/>
                  </a:lnTo>
                  <a:lnTo>
                    <a:pt x="17716" y="305003"/>
                  </a:lnTo>
                  <a:lnTo>
                    <a:pt x="18186" y="372656"/>
                  </a:lnTo>
                  <a:lnTo>
                    <a:pt x="18643" y="424040"/>
                  </a:lnTo>
                  <a:lnTo>
                    <a:pt x="19126" y="469620"/>
                  </a:lnTo>
                  <a:lnTo>
                    <a:pt x="19100" y="528345"/>
                  </a:lnTo>
                  <a:lnTo>
                    <a:pt x="18516" y="571982"/>
                  </a:lnTo>
                  <a:lnTo>
                    <a:pt x="16827" y="618159"/>
                  </a:lnTo>
                  <a:lnTo>
                    <a:pt x="13525" y="664603"/>
                  </a:lnTo>
                  <a:lnTo>
                    <a:pt x="8102" y="711835"/>
                  </a:lnTo>
                  <a:lnTo>
                    <a:pt x="3263" y="743927"/>
                  </a:lnTo>
                  <a:lnTo>
                    <a:pt x="0" y="780884"/>
                  </a:lnTo>
                  <a:lnTo>
                    <a:pt x="15519" y="847140"/>
                  </a:lnTo>
                  <a:lnTo>
                    <a:pt x="48882" y="867537"/>
                  </a:lnTo>
                  <a:lnTo>
                    <a:pt x="556729" y="871232"/>
                  </a:lnTo>
                  <a:lnTo>
                    <a:pt x="626694" y="875639"/>
                  </a:lnTo>
                  <a:lnTo>
                    <a:pt x="693889" y="861974"/>
                  </a:lnTo>
                  <a:lnTo>
                    <a:pt x="704075" y="830770"/>
                  </a:lnTo>
                  <a:lnTo>
                    <a:pt x="703795" y="812190"/>
                  </a:lnTo>
                  <a:lnTo>
                    <a:pt x="703160" y="800811"/>
                  </a:lnTo>
                  <a:lnTo>
                    <a:pt x="703199" y="539597"/>
                  </a:lnTo>
                  <a:lnTo>
                    <a:pt x="703453" y="498906"/>
                  </a:lnTo>
                  <a:lnTo>
                    <a:pt x="704202" y="450659"/>
                  </a:lnTo>
                  <a:lnTo>
                    <a:pt x="706234" y="353644"/>
                  </a:lnTo>
                  <a:lnTo>
                    <a:pt x="707097" y="305003"/>
                  </a:lnTo>
                  <a:lnTo>
                    <a:pt x="707555" y="256362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34737" y="1340116"/>
              <a:ext cx="144367" cy="163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46020" y="1539950"/>
              <a:ext cx="296545" cy="386080"/>
            </a:xfrm>
            <a:custGeom>
              <a:avLst/>
              <a:gdLst/>
              <a:ahLst/>
              <a:cxnLst/>
              <a:rect l="l" t="t" r="r" b="b"/>
              <a:pathLst>
                <a:path w="296544" h="386080">
                  <a:moveTo>
                    <a:pt x="253923" y="373468"/>
                  </a:moveTo>
                  <a:lnTo>
                    <a:pt x="251155" y="365188"/>
                  </a:lnTo>
                  <a:lnTo>
                    <a:pt x="242811" y="361429"/>
                  </a:lnTo>
                  <a:lnTo>
                    <a:pt x="81559" y="361429"/>
                  </a:lnTo>
                  <a:lnTo>
                    <a:pt x="73215" y="365975"/>
                  </a:lnTo>
                  <a:lnTo>
                    <a:pt x="70434" y="374167"/>
                  </a:lnTo>
                  <a:lnTo>
                    <a:pt x="73215" y="382016"/>
                  </a:lnTo>
                  <a:lnTo>
                    <a:pt x="81559" y="385521"/>
                  </a:lnTo>
                  <a:lnTo>
                    <a:pt x="242811" y="385521"/>
                  </a:lnTo>
                  <a:lnTo>
                    <a:pt x="251155" y="381749"/>
                  </a:lnTo>
                  <a:lnTo>
                    <a:pt x="253923" y="373468"/>
                  </a:lnTo>
                  <a:close/>
                </a:path>
                <a:path w="296544" h="386080">
                  <a:moveTo>
                    <a:pt x="296519" y="175514"/>
                  </a:moveTo>
                  <a:lnTo>
                    <a:pt x="287629" y="127127"/>
                  </a:lnTo>
                  <a:lnTo>
                    <a:pt x="268757" y="80391"/>
                  </a:lnTo>
                  <a:lnTo>
                    <a:pt x="240614" y="40297"/>
                  </a:lnTo>
                  <a:lnTo>
                    <a:pt x="203923" y="11836"/>
                  </a:lnTo>
                  <a:lnTo>
                    <a:pt x="159397" y="0"/>
                  </a:lnTo>
                  <a:lnTo>
                    <a:pt x="111201" y="4914"/>
                  </a:lnTo>
                  <a:lnTo>
                    <a:pt x="73787" y="22771"/>
                  </a:lnTo>
                  <a:lnTo>
                    <a:pt x="45935" y="51066"/>
                  </a:lnTo>
                  <a:lnTo>
                    <a:pt x="26428" y="87299"/>
                  </a:lnTo>
                  <a:lnTo>
                    <a:pt x="14020" y="128981"/>
                  </a:lnTo>
                  <a:lnTo>
                    <a:pt x="7467" y="173621"/>
                  </a:lnTo>
                  <a:lnTo>
                    <a:pt x="6502" y="196469"/>
                  </a:lnTo>
                  <a:lnTo>
                    <a:pt x="11125" y="196469"/>
                  </a:lnTo>
                  <a:lnTo>
                    <a:pt x="29959" y="196469"/>
                  </a:lnTo>
                  <a:lnTo>
                    <a:pt x="34290" y="133908"/>
                  </a:lnTo>
                  <a:lnTo>
                    <a:pt x="45300" y="94119"/>
                  </a:lnTo>
                  <a:lnTo>
                    <a:pt x="66725" y="57454"/>
                  </a:lnTo>
                  <a:lnTo>
                    <a:pt x="101777" y="29565"/>
                  </a:lnTo>
                  <a:lnTo>
                    <a:pt x="141643" y="21602"/>
                  </a:lnTo>
                  <a:lnTo>
                    <a:pt x="181762" y="30365"/>
                  </a:lnTo>
                  <a:lnTo>
                    <a:pt x="217614" y="52654"/>
                  </a:lnTo>
                  <a:lnTo>
                    <a:pt x="244665" y="85255"/>
                  </a:lnTo>
                  <a:lnTo>
                    <a:pt x="262496" y="134835"/>
                  </a:lnTo>
                  <a:lnTo>
                    <a:pt x="270611" y="187198"/>
                  </a:lnTo>
                  <a:lnTo>
                    <a:pt x="262128" y="202895"/>
                  </a:lnTo>
                  <a:lnTo>
                    <a:pt x="238874" y="208508"/>
                  </a:lnTo>
                  <a:lnTo>
                    <a:pt x="212483" y="208572"/>
                  </a:lnTo>
                  <a:lnTo>
                    <a:pt x="194614" y="207581"/>
                  </a:lnTo>
                  <a:lnTo>
                    <a:pt x="148742" y="206629"/>
                  </a:lnTo>
                  <a:lnTo>
                    <a:pt x="102870" y="204114"/>
                  </a:lnTo>
                  <a:lnTo>
                    <a:pt x="56997" y="200545"/>
                  </a:lnTo>
                  <a:lnTo>
                    <a:pt x="29933" y="198145"/>
                  </a:lnTo>
                  <a:lnTo>
                    <a:pt x="29933" y="197993"/>
                  </a:lnTo>
                  <a:lnTo>
                    <a:pt x="28219" y="197993"/>
                  </a:lnTo>
                  <a:lnTo>
                    <a:pt x="6438" y="197993"/>
                  </a:lnTo>
                  <a:lnTo>
                    <a:pt x="2781" y="199186"/>
                  </a:lnTo>
                  <a:lnTo>
                    <a:pt x="0" y="207124"/>
                  </a:lnTo>
                  <a:lnTo>
                    <a:pt x="2781" y="215747"/>
                  </a:lnTo>
                  <a:lnTo>
                    <a:pt x="5626" y="217385"/>
                  </a:lnTo>
                  <a:lnTo>
                    <a:pt x="5562" y="218706"/>
                  </a:lnTo>
                  <a:lnTo>
                    <a:pt x="10109" y="227050"/>
                  </a:lnTo>
                  <a:lnTo>
                    <a:pt x="18313" y="229831"/>
                  </a:lnTo>
                  <a:lnTo>
                    <a:pt x="26162" y="227050"/>
                  </a:lnTo>
                  <a:lnTo>
                    <a:pt x="28181" y="222237"/>
                  </a:lnTo>
                  <a:lnTo>
                    <a:pt x="46977" y="224091"/>
                  </a:lnTo>
                  <a:lnTo>
                    <a:pt x="82486" y="226580"/>
                  </a:lnTo>
                  <a:lnTo>
                    <a:pt x="117995" y="228384"/>
                  </a:lnTo>
                  <a:lnTo>
                    <a:pt x="153847" y="229831"/>
                  </a:lnTo>
                  <a:lnTo>
                    <a:pt x="220573" y="233768"/>
                  </a:lnTo>
                  <a:lnTo>
                    <a:pt x="254977" y="233222"/>
                  </a:lnTo>
                  <a:lnTo>
                    <a:pt x="287286" y="227977"/>
                  </a:lnTo>
                  <a:lnTo>
                    <a:pt x="294703" y="224269"/>
                  </a:lnTo>
                  <a:lnTo>
                    <a:pt x="294779" y="218706"/>
                  </a:lnTo>
                  <a:lnTo>
                    <a:pt x="295186" y="208572"/>
                  </a:lnTo>
                  <a:lnTo>
                    <a:pt x="296519" y="175514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99936" y="41743"/>
              <a:ext cx="11688445" cy="20020915"/>
            </a:xfrm>
            <a:custGeom>
              <a:avLst/>
              <a:gdLst/>
              <a:ahLst/>
              <a:cxnLst/>
              <a:rect l="l" t="t" r="r" b="b"/>
              <a:pathLst>
                <a:path w="11688444" h="20020915">
                  <a:moveTo>
                    <a:pt x="11687975" y="20016890"/>
                  </a:moveTo>
                  <a:lnTo>
                    <a:pt x="0" y="20016890"/>
                  </a:lnTo>
                  <a:lnTo>
                    <a:pt x="0" y="20020623"/>
                  </a:lnTo>
                  <a:lnTo>
                    <a:pt x="11687975" y="20020623"/>
                  </a:lnTo>
                  <a:lnTo>
                    <a:pt x="11687975" y="20016890"/>
                  </a:lnTo>
                  <a:close/>
                </a:path>
                <a:path w="11688444" h="20020915">
                  <a:moveTo>
                    <a:pt x="11687975" y="0"/>
                  </a:moveTo>
                  <a:lnTo>
                    <a:pt x="0" y="0"/>
                  </a:lnTo>
                  <a:lnTo>
                    <a:pt x="0" y="16676802"/>
                  </a:lnTo>
                  <a:lnTo>
                    <a:pt x="11687975" y="16676802"/>
                  </a:lnTo>
                  <a:lnTo>
                    <a:pt x="11687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06208" y="48000"/>
              <a:ext cx="11675745" cy="20008215"/>
            </a:xfrm>
            <a:custGeom>
              <a:avLst/>
              <a:gdLst/>
              <a:ahLst/>
              <a:cxnLst/>
              <a:rect l="l" t="t" r="r" b="b"/>
              <a:pathLst>
                <a:path w="11675744" h="20008215">
                  <a:moveTo>
                    <a:pt x="0" y="0"/>
                  </a:moveTo>
                  <a:lnTo>
                    <a:pt x="11675447" y="0"/>
                  </a:lnTo>
                  <a:lnTo>
                    <a:pt x="11675447" y="20008099"/>
                  </a:lnTo>
                  <a:lnTo>
                    <a:pt x="0" y="20008099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95195" y="820314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09" y="314218"/>
                  </a:moveTo>
                  <a:lnTo>
                    <a:pt x="107450" y="306208"/>
                  </a:lnTo>
                  <a:lnTo>
                    <a:pt x="64322" y="283905"/>
                  </a:lnTo>
                  <a:lnTo>
                    <a:pt x="30312" y="249895"/>
                  </a:lnTo>
                  <a:lnTo>
                    <a:pt x="8009" y="206767"/>
                  </a:lnTo>
                  <a:lnTo>
                    <a:pt x="0" y="157109"/>
                  </a:lnTo>
                  <a:lnTo>
                    <a:pt x="8009" y="107450"/>
                  </a:lnTo>
                  <a:lnTo>
                    <a:pt x="30312" y="64322"/>
                  </a:lnTo>
                  <a:lnTo>
                    <a:pt x="64322" y="30312"/>
                  </a:lnTo>
                  <a:lnTo>
                    <a:pt x="107450" y="8009"/>
                  </a:lnTo>
                  <a:lnTo>
                    <a:pt x="157109" y="0"/>
                  </a:lnTo>
                  <a:lnTo>
                    <a:pt x="206767" y="8009"/>
                  </a:lnTo>
                  <a:lnTo>
                    <a:pt x="249895" y="30312"/>
                  </a:lnTo>
                  <a:lnTo>
                    <a:pt x="283905" y="64322"/>
                  </a:lnTo>
                  <a:lnTo>
                    <a:pt x="306208" y="107450"/>
                  </a:lnTo>
                  <a:lnTo>
                    <a:pt x="314218" y="157109"/>
                  </a:lnTo>
                  <a:lnTo>
                    <a:pt x="306208" y="206767"/>
                  </a:lnTo>
                  <a:lnTo>
                    <a:pt x="283905" y="249895"/>
                  </a:lnTo>
                  <a:lnTo>
                    <a:pt x="249895" y="283905"/>
                  </a:lnTo>
                  <a:lnTo>
                    <a:pt x="206767" y="306208"/>
                  </a:lnTo>
                  <a:lnTo>
                    <a:pt x="157109" y="314218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82690" y="834536"/>
            <a:ext cx="5091430" cy="1351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25"/>
              </a:spcBef>
            </a:pPr>
            <a:r>
              <a:rPr dirty="0" sz="1550" spc="275">
                <a:solidFill>
                  <a:srgbClr val="FFFFFF"/>
                </a:solidFill>
                <a:latin typeface="DejaVu Sans"/>
                <a:cs typeface="DejaVu Sans"/>
              </a:rPr>
              <a:t>✴</a:t>
            </a:r>
            <a:endParaRPr sz="15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-5" b="1">
                <a:latin typeface="Trebuchet MS"/>
                <a:cs typeface="Trebuchet MS"/>
              </a:rPr>
              <a:t>Build</a:t>
            </a:r>
            <a:r>
              <a:rPr dirty="0" sz="1950" spc="-90" b="1">
                <a:latin typeface="Trebuchet MS"/>
                <a:cs typeface="Trebuchet MS"/>
              </a:rPr>
              <a:t> </a:t>
            </a:r>
            <a:r>
              <a:rPr dirty="0" sz="1950" spc="-20" b="1">
                <a:latin typeface="Trebuchet MS"/>
                <a:cs typeface="Trebuchet MS"/>
              </a:rPr>
              <a:t>empathy</a:t>
            </a:r>
            <a:endParaRPr sz="1950">
              <a:latin typeface="Trebuchet MS"/>
              <a:cs typeface="Trebuchet MS"/>
            </a:endParaRPr>
          </a:p>
          <a:p>
            <a:pPr marL="28575" marR="5080">
              <a:lnSpc>
                <a:spcPct val="103000"/>
              </a:lnSpc>
              <a:spcBef>
                <a:spcPts val="944"/>
              </a:spcBef>
            </a:pPr>
            <a:r>
              <a:rPr dirty="0" sz="1450" spc="-5">
                <a:latin typeface="Arial"/>
                <a:cs typeface="Arial"/>
              </a:rPr>
              <a:t>The</a:t>
            </a:r>
            <a:r>
              <a:rPr dirty="0" sz="1450" spc="-3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information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you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15">
                <a:latin typeface="Arial"/>
                <a:cs typeface="Arial"/>
              </a:rPr>
              <a:t>add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15">
                <a:latin typeface="Arial"/>
                <a:cs typeface="Arial"/>
              </a:rPr>
              <a:t>here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should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30">
                <a:latin typeface="Arial"/>
                <a:cs typeface="Arial"/>
              </a:rPr>
              <a:t>be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representative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25">
                <a:latin typeface="Arial"/>
                <a:cs typeface="Arial"/>
              </a:rPr>
              <a:t>of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20">
                <a:latin typeface="Arial"/>
                <a:cs typeface="Arial"/>
              </a:rPr>
              <a:t>the  </a:t>
            </a:r>
            <a:r>
              <a:rPr dirty="0" sz="1450" spc="5">
                <a:latin typeface="Arial"/>
                <a:cs typeface="Arial"/>
              </a:rPr>
              <a:t>observations and </a:t>
            </a:r>
            <a:r>
              <a:rPr dirty="0" sz="1450">
                <a:latin typeface="Arial"/>
                <a:cs typeface="Arial"/>
              </a:rPr>
              <a:t>research </a:t>
            </a:r>
            <a:r>
              <a:rPr dirty="0" sz="1450" spc="10">
                <a:latin typeface="Arial"/>
                <a:cs typeface="Arial"/>
              </a:rPr>
              <a:t>you've </a:t>
            </a:r>
            <a:r>
              <a:rPr dirty="0" sz="1450" spc="25">
                <a:latin typeface="Arial"/>
                <a:cs typeface="Arial"/>
              </a:rPr>
              <a:t>done </a:t>
            </a:r>
            <a:r>
              <a:rPr dirty="0" sz="1450" spc="15">
                <a:latin typeface="Arial"/>
                <a:cs typeface="Arial"/>
              </a:rPr>
              <a:t>about </a:t>
            </a:r>
            <a:r>
              <a:rPr dirty="0" sz="1450" spc="10">
                <a:latin typeface="Arial"/>
                <a:cs typeface="Arial"/>
              </a:rPr>
              <a:t>your</a:t>
            </a:r>
            <a:r>
              <a:rPr dirty="0" sz="1450" spc="-220">
                <a:latin typeface="Arial"/>
                <a:cs typeface="Arial"/>
              </a:rPr>
              <a:t> </a:t>
            </a:r>
            <a:r>
              <a:rPr dirty="0" sz="1450" spc="-20"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09643" y="3456471"/>
            <a:ext cx="11668760" cy="16602710"/>
            <a:chOff x="6309643" y="3456471"/>
            <a:chExt cx="11668760" cy="16602710"/>
          </a:xfrm>
        </p:grpSpPr>
        <p:sp>
          <p:nvSpPr>
            <p:cNvPr id="22" name="object 22"/>
            <p:cNvSpPr/>
            <p:nvPr/>
          </p:nvSpPr>
          <p:spPr>
            <a:xfrm>
              <a:off x="6928554" y="3456471"/>
              <a:ext cx="10017125" cy="41910"/>
            </a:xfrm>
            <a:custGeom>
              <a:avLst/>
              <a:gdLst/>
              <a:ahLst/>
              <a:cxnLst/>
              <a:rect l="l" t="t" r="r" b="b"/>
              <a:pathLst>
                <a:path w="10017125" h="41910">
                  <a:moveTo>
                    <a:pt x="0" y="0"/>
                  </a:moveTo>
                  <a:lnTo>
                    <a:pt x="10016905" y="0"/>
                  </a:lnTo>
                  <a:lnTo>
                    <a:pt x="10016905" y="41739"/>
                  </a:lnTo>
                  <a:lnTo>
                    <a:pt x="0" y="4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09643" y="16718539"/>
              <a:ext cx="11668760" cy="3340100"/>
            </a:xfrm>
            <a:custGeom>
              <a:avLst/>
              <a:gdLst/>
              <a:ahLst/>
              <a:cxnLst/>
              <a:rect l="l" t="t" r="r" b="b"/>
              <a:pathLst>
                <a:path w="11668760" h="3340100">
                  <a:moveTo>
                    <a:pt x="0" y="0"/>
                  </a:moveTo>
                  <a:lnTo>
                    <a:pt x="11668268" y="0"/>
                  </a:lnTo>
                  <a:lnTo>
                    <a:pt x="11668268" y="3340094"/>
                  </a:lnTo>
                  <a:lnTo>
                    <a:pt x="0" y="3340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01289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80732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60347" y="17470897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78179" y="17374443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28687" y="17470394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746515" y="1737393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604803" y="17502678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522661" y="1740621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97725" y="17485207"/>
              <a:ext cx="7346950" cy="1826895"/>
            </a:xfrm>
            <a:custGeom>
              <a:avLst/>
              <a:gdLst/>
              <a:ahLst/>
              <a:cxnLst/>
              <a:rect l="l" t="t" r="r" b="b"/>
              <a:pathLst>
                <a:path w="7346950" h="1826894">
                  <a:moveTo>
                    <a:pt x="1795957" y="883005"/>
                  </a:moveTo>
                  <a:lnTo>
                    <a:pt x="918845" y="883005"/>
                  </a:lnTo>
                  <a:lnTo>
                    <a:pt x="918845" y="6794"/>
                  </a:lnTo>
                  <a:lnTo>
                    <a:pt x="877112" y="6794"/>
                  </a:lnTo>
                  <a:lnTo>
                    <a:pt x="877112" y="883005"/>
                  </a:lnTo>
                  <a:lnTo>
                    <a:pt x="0" y="883005"/>
                  </a:lnTo>
                  <a:lnTo>
                    <a:pt x="0" y="924737"/>
                  </a:lnTo>
                  <a:lnTo>
                    <a:pt x="877112" y="924737"/>
                  </a:lnTo>
                  <a:lnTo>
                    <a:pt x="877112" y="1800948"/>
                  </a:lnTo>
                  <a:lnTo>
                    <a:pt x="918845" y="1800948"/>
                  </a:lnTo>
                  <a:lnTo>
                    <a:pt x="918845" y="924737"/>
                  </a:lnTo>
                  <a:lnTo>
                    <a:pt x="1795957" y="924737"/>
                  </a:lnTo>
                  <a:lnTo>
                    <a:pt x="1795957" y="883005"/>
                  </a:lnTo>
                  <a:close/>
                </a:path>
                <a:path w="7346950" h="1826894">
                  <a:moveTo>
                    <a:pt x="4570400" y="876211"/>
                  </a:moveTo>
                  <a:lnTo>
                    <a:pt x="3693312" y="876211"/>
                  </a:lnTo>
                  <a:lnTo>
                    <a:pt x="3693312" y="0"/>
                  </a:lnTo>
                  <a:lnTo>
                    <a:pt x="3651567" y="0"/>
                  </a:lnTo>
                  <a:lnTo>
                    <a:pt x="3651567" y="876211"/>
                  </a:lnTo>
                  <a:lnTo>
                    <a:pt x="2774442" y="876211"/>
                  </a:lnTo>
                  <a:lnTo>
                    <a:pt x="2774442" y="917956"/>
                  </a:lnTo>
                  <a:lnTo>
                    <a:pt x="3651567" y="917956"/>
                  </a:lnTo>
                  <a:lnTo>
                    <a:pt x="3651567" y="1794154"/>
                  </a:lnTo>
                  <a:lnTo>
                    <a:pt x="3693312" y="1794154"/>
                  </a:lnTo>
                  <a:lnTo>
                    <a:pt x="3693312" y="917956"/>
                  </a:lnTo>
                  <a:lnTo>
                    <a:pt x="4570400" y="917956"/>
                  </a:lnTo>
                  <a:lnTo>
                    <a:pt x="4570400" y="876211"/>
                  </a:lnTo>
                  <a:close/>
                </a:path>
                <a:path w="7346950" h="1826894">
                  <a:moveTo>
                    <a:pt x="7346531" y="908494"/>
                  </a:moveTo>
                  <a:lnTo>
                    <a:pt x="6469405" y="908494"/>
                  </a:lnTo>
                  <a:lnTo>
                    <a:pt x="6469405" y="32283"/>
                  </a:lnTo>
                  <a:lnTo>
                    <a:pt x="6427673" y="32283"/>
                  </a:lnTo>
                  <a:lnTo>
                    <a:pt x="6427673" y="908494"/>
                  </a:lnTo>
                  <a:lnTo>
                    <a:pt x="5550573" y="908494"/>
                  </a:lnTo>
                  <a:lnTo>
                    <a:pt x="5550573" y="950239"/>
                  </a:lnTo>
                  <a:lnTo>
                    <a:pt x="6427673" y="950239"/>
                  </a:lnTo>
                  <a:lnTo>
                    <a:pt x="6427673" y="1826437"/>
                  </a:lnTo>
                  <a:lnTo>
                    <a:pt x="6469405" y="1826437"/>
                  </a:lnTo>
                  <a:lnTo>
                    <a:pt x="6469405" y="950239"/>
                  </a:lnTo>
                  <a:lnTo>
                    <a:pt x="7346531" y="950239"/>
                  </a:lnTo>
                  <a:lnTo>
                    <a:pt x="7346531" y="90849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925121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449193" y="1750266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367050" y="17406211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492680" y="17517502"/>
              <a:ext cx="1796414" cy="1794510"/>
            </a:xfrm>
            <a:custGeom>
              <a:avLst/>
              <a:gdLst/>
              <a:ahLst/>
              <a:cxnLst/>
              <a:rect l="l" t="t" r="r" b="b"/>
              <a:pathLst>
                <a:path w="1796415" h="1794509">
                  <a:moveTo>
                    <a:pt x="1795957" y="876185"/>
                  </a:moveTo>
                  <a:lnTo>
                    <a:pt x="918845" y="876185"/>
                  </a:lnTo>
                  <a:lnTo>
                    <a:pt x="918845" y="0"/>
                  </a:lnTo>
                  <a:lnTo>
                    <a:pt x="877112" y="0"/>
                  </a:lnTo>
                  <a:lnTo>
                    <a:pt x="877112" y="876185"/>
                  </a:lnTo>
                  <a:lnTo>
                    <a:pt x="0" y="876185"/>
                  </a:lnTo>
                  <a:lnTo>
                    <a:pt x="0" y="917917"/>
                  </a:lnTo>
                  <a:lnTo>
                    <a:pt x="877112" y="917917"/>
                  </a:lnTo>
                  <a:lnTo>
                    <a:pt x="877112" y="1794141"/>
                  </a:lnTo>
                  <a:lnTo>
                    <a:pt x="918845" y="1794141"/>
                  </a:lnTo>
                  <a:lnTo>
                    <a:pt x="918845" y="917917"/>
                  </a:lnTo>
                  <a:lnTo>
                    <a:pt x="1795957" y="917917"/>
                  </a:lnTo>
                  <a:lnTo>
                    <a:pt x="1795957" y="876185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523183" y="17539906"/>
              <a:ext cx="651510" cy="768985"/>
            </a:xfrm>
            <a:custGeom>
              <a:avLst/>
              <a:gdLst/>
              <a:ahLst/>
              <a:cxnLst/>
              <a:rect l="l" t="t" r="r" b="b"/>
              <a:pathLst>
                <a:path w="651509" h="768984">
                  <a:moveTo>
                    <a:pt x="86880" y="681482"/>
                  </a:moveTo>
                  <a:lnTo>
                    <a:pt x="0" y="681482"/>
                  </a:lnTo>
                  <a:lnTo>
                    <a:pt x="0" y="768362"/>
                  </a:lnTo>
                  <a:lnTo>
                    <a:pt x="86880" y="768362"/>
                  </a:lnTo>
                  <a:lnTo>
                    <a:pt x="86880" y="681482"/>
                  </a:lnTo>
                  <a:close/>
                </a:path>
                <a:path w="651509" h="768984">
                  <a:moveTo>
                    <a:pt x="109461" y="340715"/>
                  </a:moveTo>
                  <a:lnTo>
                    <a:pt x="22580" y="340715"/>
                  </a:lnTo>
                  <a:lnTo>
                    <a:pt x="22580" y="427609"/>
                  </a:lnTo>
                  <a:lnTo>
                    <a:pt x="109461" y="427609"/>
                  </a:lnTo>
                  <a:lnTo>
                    <a:pt x="109461" y="340715"/>
                  </a:lnTo>
                  <a:close/>
                </a:path>
                <a:path w="651509" h="768984">
                  <a:moveTo>
                    <a:pt x="109461" y="83477"/>
                  </a:moveTo>
                  <a:lnTo>
                    <a:pt x="22580" y="83477"/>
                  </a:lnTo>
                  <a:lnTo>
                    <a:pt x="22580" y="170370"/>
                  </a:lnTo>
                  <a:lnTo>
                    <a:pt x="109461" y="170370"/>
                  </a:lnTo>
                  <a:lnTo>
                    <a:pt x="109461" y="83477"/>
                  </a:lnTo>
                  <a:close/>
                </a:path>
                <a:path w="651509" h="768984">
                  <a:moveTo>
                    <a:pt x="152920" y="511098"/>
                  </a:moveTo>
                  <a:lnTo>
                    <a:pt x="66027" y="511098"/>
                  </a:lnTo>
                  <a:lnTo>
                    <a:pt x="66027" y="597992"/>
                  </a:lnTo>
                  <a:lnTo>
                    <a:pt x="152920" y="597992"/>
                  </a:lnTo>
                  <a:lnTo>
                    <a:pt x="152920" y="511098"/>
                  </a:lnTo>
                  <a:close/>
                </a:path>
                <a:path w="651509" h="768984">
                  <a:moveTo>
                    <a:pt x="279844" y="660603"/>
                  </a:moveTo>
                  <a:lnTo>
                    <a:pt x="192951" y="660603"/>
                  </a:lnTo>
                  <a:lnTo>
                    <a:pt x="192951" y="747496"/>
                  </a:lnTo>
                  <a:lnTo>
                    <a:pt x="279844" y="747496"/>
                  </a:lnTo>
                  <a:lnTo>
                    <a:pt x="279844" y="660603"/>
                  </a:lnTo>
                  <a:close/>
                </a:path>
                <a:path w="651509" h="768984">
                  <a:moveTo>
                    <a:pt x="279844" y="170383"/>
                  </a:moveTo>
                  <a:lnTo>
                    <a:pt x="192951" y="170383"/>
                  </a:lnTo>
                  <a:lnTo>
                    <a:pt x="192951" y="257276"/>
                  </a:lnTo>
                  <a:lnTo>
                    <a:pt x="279844" y="257276"/>
                  </a:lnTo>
                  <a:lnTo>
                    <a:pt x="279844" y="170383"/>
                  </a:lnTo>
                  <a:close/>
                </a:path>
                <a:path w="651509" h="768984">
                  <a:moveTo>
                    <a:pt x="295071" y="340715"/>
                  </a:moveTo>
                  <a:lnTo>
                    <a:pt x="208191" y="340715"/>
                  </a:lnTo>
                  <a:lnTo>
                    <a:pt x="208191" y="427609"/>
                  </a:lnTo>
                  <a:lnTo>
                    <a:pt x="295071" y="427609"/>
                  </a:lnTo>
                  <a:lnTo>
                    <a:pt x="295071" y="340715"/>
                  </a:lnTo>
                  <a:close/>
                </a:path>
                <a:path w="651509" h="768984">
                  <a:moveTo>
                    <a:pt x="381977" y="0"/>
                  </a:moveTo>
                  <a:lnTo>
                    <a:pt x="295084" y="0"/>
                  </a:lnTo>
                  <a:lnTo>
                    <a:pt x="295084" y="86893"/>
                  </a:lnTo>
                  <a:lnTo>
                    <a:pt x="381977" y="86893"/>
                  </a:lnTo>
                  <a:lnTo>
                    <a:pt x="381977" y="0"/>
                  </a:lnTo>
                  <a:close/>
                </a:path>
                <a:path w="651509" h="768984">
                  <a:moveTo>
                    <a:pt x="450227" y="598004"/>
                  </a:moveTo>
                  <a:lnTo>
                    <a:pt x="363334" y="598004"/>
                  </a:lnTo>
                  <a:lnTo>
                    <a:pt x="363334" y="684885"/>
                  </a:lnTo>
                  <a:lnTo>
                    <a:pt x="450227" y="684885"/>
                  </a:lnTo>
                  <a:lnTo>
                    <a:pt x="450227" y="598004"/>
                  </a:lnTo>
                  <a:close/>
                </a:path>
                <a:path w="651509" h="768984">
                  <a:moveTo>
                    <a:pt x="450227" y="427621"/>
                  </a:moveTo>
                  <a:lnTo>
                    <a:pt x="363334" y="427621"/>
                  </a:lnTo>
                  <a:lnTo>
                    <a:pt x="363334" y="514515"/>
                  </a:lnTo>
                  <a:lnTo>
                    <a:pt x="450227" y="514515"/>
                  </a:lnTo>
                  <a:lnTo>
                    <a:pt x="450227" y="427621"/>
                  </a:lnTo>
                  <a:close/>
                </a:path>
                <a:path w="651509" h="768984">
                  <a:moveTo>
                    <a:pt x="533704" y="170383"/>
                  </a:moveTo>
                  <a:lnTo>
                    <a:pt x="446811" y="170383"/>
                  </a:lnTo>
                  <a:lnTo>
                    <a:pt x="446811" y="257276"/>
                  </a:lnTo>
                  <a:lnTo>
                    <a:pt x="533704" y="257276"/>
                  </a:lnTo>
                  <a:lnTo>
                    <a:pt x="533704" y="170383"/>
                  </a:lnTo>
                  <a:close/>
                </a:path>
                <a:path w="651509" h="768984">
                  <a:moveTo>
                    <a:pt x="620598" y="340715"/>
                  </a:moveTo>
                  <a:lnTo>
                    <a:pt x="533704" y="340715"/>
                  </a:lnTo>
                  <a:lnTo>
                    <a:pt x="533704" y="427609"/>
                  </a:lnTo>
                  <a:lnTo>
                    <a:pt x="620598" y="427609"/>
                  </a:lnTo>
                  <a:lnTo>
                    <a:pt x="620598" y="340715"/>
                  </a:lnTo>
                  <a:close/>
                </a:path>
                <a:path w="651509" h="768984">
                  <a:moveTo>
                    <a:pt x="651281" y="598004"/>
                  </a:moveTo>
                  <a:lnTo>
                    <a:pt x="564388" y="598004"/>
                  </a:lnTo>
                  <a:lnTo>
                    <a:pt x="564388" y="684885"/>
                  </a:lnTo>
                  <a:lnTo>
                    <a:pt x="651281" y="684885"/>
                  </a:lnTo>
                  <a:lnTo>
                    <a:pt x="651281" y="598004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5552573" y="18637986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93" y="283324"/>
                  </a:moveTo>
                  <a:lnTo>
                    <a:pt x="0" y="283324"/>
                  </a:lnTo>
                  <a:lnTo>
                    <a:pt x="0" y="370205"/>
                  </a:lnTo>
                  <a:lnTo>
                    <a:pt x="86893" y="370205"/>
                  </a:lnTo>
                  <a:lnTo>
                    <a:pt x="86893" y="283324"/>
                  </a:lnTo>
                  <a:close/>
                </a:path>
                <a:path w="715644" h="612140">
                  <a:moveTo>
                    <a:pt x="173748" y="43446"/>
                  </a:moveTo>
                  <a:lnTo>
                    <a:pt x="86868" y="43446"/>
                  </a:lnTo>
                  <a:lnTo>
                    <a:pt x="86868" y="130340"/>
                  </a:lnTo>
                  <a:lnTo>
                    <a:pt x="173748" y="130340"/>
                  </a:lnTo>
                  <a:lnTo>
                    <a:pt x="173748" y="43446"/>
                  </a:lnTo>
                  <a:close/>
                </a:path>
                <a:path w="715644" h="612140">
                  <a:moveTo>
                    <a:pt x="260654" y="438340"/>
                  </a:moveTo>
                  <a:lnTo>
                    <a:pt x="173761" y="438340"/>
                  </a:lnTo>
                  <a:lnTo>
                    <a:pt x="173761" y="525221"/>
                  </a:lnTo>
                  <a:lnTo>
                    <a:pt x="260654" y="525221"/>
                  </a:lnTo>
                  <a:lnTo>
                    <a:pt x="260654" y="438340"/>
                  </a:lnTo>
                  <a:close/>
                </a:path>
                <a:path w="715644" h="612140">
                  <a:moveTo>
                    <a:pt x="260654" y="213829"/>
                  </a:moveTo>
                  <a:lnTo>
                    <a:pt x="173761" y="213829"/>
                  </a:lnTo>
                  <a:lnTo>
                    <a:pt x="173761" y="300710"/>
                  </a:lnTo>
                  <a:lnTo>
                    <a:pt x="260654" y="300710"/>
                  </a:lnTo>
                  <a:lnTo>
                    <a:pt x="260654" y="213829"/>
                  </a:lnTo>
                  <a:close/>
                </a:path>
                <a:path w="715644" h="612140">
                  <a:moveTo>
                    <a:pt x="371221" y="0"/>
                  </a:moveTo>
                  <a:lnTo>
                    <a:pt x="284327" y="0"/>
                  </a:lnTo>
                  <a:lnTo>
                    <a:pt x="284327" y="86880"/>
                  </a:lnTo>
                  <a:lnTo>
                    <a:pt x="371221" y="86880"/>
                  </a:lnTo>
                  <a:lnTo>
                    <a:pt x="371221" y="0"/>
                  </a:lnTo>
                  <a:close/>
                </a:path>
                <a:path w="715644" h="612140">
                  <a:moveTo>
                    <a:pt x="458127" y="300685"/>
                  </a:moveTo>
                  <a:lnTo>
                    <a:pt x="371233" y="300685"/>
                  </a:lnTo>
                  <a:lnTo>
                    <a:pt x="371233" y="387565"/>
                  </a:lnTo>
                  <a:lnTo>
                    <a:pt x="458127" y="387565"/>
                  </a:lnTo>
                  <a:lnTo>
                    <a:pt x="458127" y="300685"/>
                  </a:lnTo>
                  <a:close/>
                </a:path>
                <a:path w="715644" h="612140">
                  <a:moveTo>
                    <a:pt x="545020" y="525195"/>
                  </a:moveTo>
                  <a:lnTo>
                    <a:pt x="458127" y="525195"/>
                  </a:lnTo>
                  <a:lnTo>
                    <a:pt x="458127" y="612089"/>
                  </a:lnTo>
                  <a:lnTo>
                    <a:pt x="545020" y="612089"/>
                  </a:lnTo>
                  <a:lnTo>
                    <a:pt x="545020" y="525195"/>
                  </a:lnTo>
                  <a:close/>
                </a:path>
                <a:path w="715644" h="612140">
                  <a:moveTo>
                    <a:pt x="628497" y="0"/>
                  </a:moveTo>
                  <a:lnTo>
                    <a:pt x="541604" y="0"/>
                  </a:lnTo>
                  <a:lnTo>
                    <a:pt x="541604" y="86880"/>
                  </a:lnTo>
                  <a:lnTo>
                    <a:pt x="628497" y="86880"/>
                  </a:lnTo>
                  <a:lnTo>
                    <a:pt x="628497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72" y="257238"/>
                  </a:lnTo>
                  <a:lnTo>
                    <a:pt x="628472" y="344119"/>
                  </a:lnTo>
                  <a:lnTo>
                    <a:pt x="715352" y="344119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6566630" y="18511049"/>
              <a:ext cx="651510" cy="739140"/>
            </a:xfrm>
            <a:custGeom>
              <a:avLst/>
              <a:gdLst/>
              <a:ahLst/>
              <a:cxnLst/>
              <a:rect l="l" t="t" r="r" b="b"/>
              <a:pathLst>
                <a:path w="651509" h="739140">
                  <a:moveTo>
                    <a:pt x="86880" y="340766"/>
                  </a:moveTo>
                  <a:lnTo>
                    <a:pt x="0" y="340766"/>
                  </a:lnTo>
                  <a:lnTo>
                    <a:pt x="0" y="427647"/>
                  </a:lnTo>
                  <a:lnTo>
                    <a:pt x="86880" y="427647"/>
                  </a:lnTo>
                  <a:lnTo>
                    <a:pt x="86880" y="340766"/>
                  </a:lnTo>
                  <a:close/>
                </a:path>
                <a:path w="651509" h="739140">
                  <a:moveTo>
                    <a:pt x="130340" y="554545"/>
                  </a:moveTo>
                  <a:lnTo>
                    <a:pt x="43446" y="554545"/>
                  </a:lnTo>
                  <a:lnTo>
                    <a:pt x="43446" y="641438"/>
                  </a:lnTo>
                  <a:lnTo>
                    <a:pt x="130340" y="641438"/>
                  </a:lnTo>
                  <a:lnTo>
                    <a:pt x="130340" y="554545"/>
                  </a:lnTo>
                  <a:close/>
                </a:path>
                <a:path w="651509" h="739140">
                  <a:moveTo>
                    <a:pt x="130340" y="170383"/>
                  </a:moveTo>
                  <a:lnTo>
                    <a:pt x="43446" y="170383"/>
                  </a:lnTo>
                  <a:lnTo>
                    <a:pt x="43446" y="257276"/>
                  </a:lnTo>
                  <a:lnTo>
                    <a:pt x="130340" y="257276"/>
                  </a:lnTo>
                  <a:lnTo>
                    <a:pt x="130340" y="170383"/>
                  </a:lnTo>
                  <a:close/>
                </a:path>
                <a:path w="651509" h="739140">
                  <a:moveTo>
                    <a:pt x="279844" y="0"/>
                  </a:moveTo>
                  <a:lnTo>
                    <a:pt x="192951" y="0"/>
                  </a:lnTo>
                  <a:lnTo>
                    <a:pt x="192951" y="86893"/>
                  </a:lnTo>
                  <a:lnTo>
                    <a:pt x="279844" y="86893"/>
                  </a:lnTo>
                  <a:lnTo>
                    <a:pt x="279844" y="0"/>
                  </a:lnTo>
                  <a:close/>
                </a:path>
                <a:path w="651509" h="739140">
                  <a:moveTo>
                    <a:pt x="300710" y="297307"/>
                  </a:moveTo>
                  <a:lnTo>
                    <a:pt x="213829" y="297307"/>
                  </a:lnTo>
                  <a:lnTo>
                    <a:pt x="213829" y="384200"/>
                  </a:lnTo>
                  <a:lnTo>
                    <a:pt x="300710" y="384200"/>
                  </a:lnTo>
                  <a:lnTo>
                    <a:pt x="300710" y="297307"/>
                  </a:lnTo>
                  <a:close/>
                </a:path>
                <a:path w="651509" h="739140">
                  <a:moveTo>
                    <a:pt x="363321" y="652132"/>
                  </a:moveTo>
                  <a:lnTo>
                    <a:pt x="276440" y="652132"/>
                  </a:lnTo>
                  <a:lnTo>
                    <a:pt x="276440" y="739025"/>
                  </a:lnTo>
                  <a:lnTo>
                    <a:pt x="363321" y="739025"/>
                  </a:lnTo>
                  <a:lnTo>
                    <a:pt x="363321" y="652132"/>
                  </a:lnTo>
                  <a:close/>
                </a:path>
                <a:path w="651509" h="739140">
                  <a:moveTo>
                    <a:pt x="450227" y="467652"/>
                  </a:moveTo>
                  <a:lnTo>
                    <a:pt x="363334" y="467652"/>
                  </a:lnTo>
                  <a:lnTo>
                    <a:pt x="363334" y="554532"/>
                  </a:lnTo>
                  <a:lnTo>
                    <a:pt x="450227" y="554532"/>
                  </a:lnTo>
                  <a:lnTo>
                    <a:pt x="450227" y="467652"/>
                  </a:lnTo>
                  <a:close/>
                </a:path>
                <a:path w="651509" h="739140">
                  <a:moveTo>
                    <a:pt x="450227" y="170383"/>
                  </a:moveTo>
                  <a:lnTo>
                    <a:pt x="363334" y="170383"/>
                  </a:lnTo>
                  <a:lnTo>
                    <a:pt x="363334" y="257276"/>
                  </a:lnTo>
                  <a:lnTo>
                    <a:pt x="450227" y="257276"/>
                  </a:lnTo>
                  <a:lnTo>
                    <a:pt x="450227" y="170383"/>
                  </a:lnTo>
                  <a:close/>
                </a:path>
                <a:path w="651509" h="739140">
                  <a:moveTo>
                    <a:pt x="620560" y="554545"/>
                  </a:moveTo>
                  <a:lnTo>
                    <a:pt x="533666" y="554545"/>
                  </a:lnTo>
                  <a:lnTo>
                    <a:pt x="533666" y="641438"/>
                  </a:lnTo>
                  <a:lnTo>
                    <a:pt x="620560" y="641438"/>
                  </a:lnTo>
                  <a:lnTo>
                    <a:pt x="620560" y="554545"/>
                  </a:lnTo>
                  <a:close/>
                </a:path>
                <a:path w="651509" h="739140">
                  <a:moveTo>
                    <a:pt x="620560" y="83477"/>
                  </a:moveTo>
                  <a:lnTo>
                    <a:pt x="533666" y="83477"/>
                  </a:lnTo>
                  <a:lnTo>
                    <a:pt x="533666" y="170370"/>
                  </a:lnTo>
                  <a:lnTo>
                    <a:pt x="620560" y="170370"/>
                  </a:lnTo>
                  <a:lnTo>
                    <a:pt x="620560" y="83477"/>
                  </a:lnTo>
                  <a:close/>
                </a:path>
                <a:path w="651509" h="739140">
                  <a:moveTo>
                    <a:pt x="651281" y="340766"/>
                  </a:moveTo>
                  <a:lnTo>
                    <a:pt x="564388" y="340766"/>
                  </a:lnTo>
                  <a:lnTo>
                    <a:pt x="564388" y="427647"/>
                  </a:lnTo>
                  <a:lnTo>
                    <a:pt x="651281" y="427647"/>
                  </a:lnTo>
                  <a:lnTo>
                    <a:pt x="651281" y="340766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558428" y="17618023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80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80" y="370217"/>
                  </a:lnTo>
                  <a:lnTo>
                    <a:pt x="86880" y="283324"/>
                  </a:lnTo>
                  <a:close/>
                </a:path>
                <a:path w="715644" h="612140">
                  <a:moveTo>
                    <a:pt x="173736" y="43446"/>
                  </a:moveTo>
                  <a:lnTo>
                    <a:pt x="86855" y="43446"/>
                  </a:lnTo>
                  <a:lnTo>
                    <a:pt x="86855" y="130340"/>
                  </a:lnTo>
                  <a:lnTo>
                    <a:pt x="173736" y="130340"/>
                  </a:lnTo>
                  <a:lnTo>
                    <a:pt x="173736" y="43446"/>
                  </a:lnTo>
                  <a:close/>
                </a:path>
                <a:path w="715644" h="612140">
                  <a:moveTo>
                    <a:pt x="260642" y="438340"/>
                  </a:moveTo>
                  <a:lnTo>
                    <a:pt x="173748" y="438340"/>
                  </a:lnTo>
                  <a:lnTo>
                    <a:pt x="173748" y="525233"/>
                  </a:lnTo>
                  <a:lnTo>
                    <a:pt x="260642" y="525233"/>
                  </a:lnTo>
                  <a:lnTo>
                    <a:pt x="260642" y="438340"/>
                  </a:lnTo>
                  <a:close/>
                </a:path>
                <a:path w="715644" h="612140">
                  <a:moveTo>
                    <a:pt x="260642" y="213829"/>
                  </a:moveTo>
                  <a:lnTo>
                    <a:pt x="173748" y="213829"/>
                  </a:lnTo>
                  <a:lnTo>
                    <a:pt x="173748" y="300723"/>
                  </a:lnTo>
                  <a:lnTo>
                    <a:pt x="260642" y="300723"/>
                  </a:lnTo>
                  <a:lnTo>
                    <a:pt x="260642" y="213829"/>
                  </a:lnTo>
                  <a:close/>
                </a:path>
                <a:path w="715644" h="612140">
                  <a:moveTo>
                    <a:pt x="371208" y="0"/>
                  </a:moveTo>
                  <a:lnTo>
                    <a:pt x="284314" y="0"/>
                  </a:lnTo>
                  <a:lnTo>
                    <a:pt x="284314" y="86893"/>
                  </a:lnTo>
                  <a:lnTo>
                    <a:pt x="371208" y="86893"/>
                  </a:lnTo>
                  <a:lnTo>
                    <a:pt x="371208" y="0"/>
                  </a:lnTo>
                  <a:close/>
                </a:path>
                <a:path w="715644" h="612140">
                  <a:moveTo>
                    <a:pt x="458114" y="300685"/>
                  </a:moveTo>
                  <a:lnTo>
                    <a:pt x="371221" y="300685"/>
                  </a:lnTo>
                  <a:lnTo>
                    <a:pt x="371221" y="387578"/>
                  </a:lnTo>
                  <a:lnTo>
                    <a:pt x="458114" y="387578"/>
                  </a:lnTo>
                  <a:lnTo>
                    <a:pt x="458114" y="300685"/>
                  </a:lnTo>
                  <a:close/>
                </a:path>
                <a:path w="715644" h="612140">
                  <a:moveTo>
                    <a:pt x="545007" y="525208"/>
                  </a:moveTo>
                  <a:lnTo>
                    <a:pt x="458127" y="525208"/>
                  </a:lnTo>
                  <a:lnTo>
                    <a:pt x="458127" y="612089"/>
                  </a:lnTo>
                  <a:lnTo>
                    <a:pt x="545007" y="612089"/>
                  </a:lnTo>
                  <a:lnTo>
                    <a:pt x="545007" y="525208"/>
                  </a:lnTo>
                  <a:close/>
                </a:path>
                <a:path w="715644" h="612140">
                  <a:moveTo>
                    <a:pt x="628484" y="0"/>
                  </a:moveTo>
                  <a:lnTo>
                    <a:pt x="541604" y="0"/>
                  </a:lnTo>
                  <a:lnTo>
                    <a:pt x="541604" y="86893"/>
                  </a:lnTo>
                  <a:lnTo>
                    <a:pt x="628484" y="86893"/>
                  </a:lnTo>
                  <a:lnTo>
                    <a:pt x="628484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59" y="257238"/>
                  </a:lnTo>
                  <a:lnTo>
                    <a:pt x="628459" y="344131"/>
                  </a:lnTo>
                  <a:lnTo>
                    <a:pt x="715352" y="344131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729373" y="17683353"/>
              <a:ext cx="629285" cy="577215"/>
            </a:xfrm>
            <a:custGeom>
              <a:avLst/>
              <a:gdLst/>
              <a:ahLst/>
              <a:cxnLst/>
              <a:rect l="l" t="t" r="r" b="b"/>
              <a:pathLst>
                <a:path w="629284" h="577215">
                  <a:moveTo>
                    <a:pt x="86893" y="170357"/>
                  </a:moveTo>
                  <a:lnTo>
                    <a:pt x="0" y="170357"/>
                  </a:lnTo>
                  <a:lnTo>
                    <a:pt x="0" y="257251"/>
                  </a:lnTo>
                  <a:lnTo>
                    <a:pt x="86893" y="257251"/>
                  </a:lnTo>
                  <a:lnTo>
                    <a:pt x="86893" y="170357"/>
                  </a:lnTo>
                  <a:close/>
                </a:path>
                <a:path w="629284" h="577215">
                  <a:moveTo>
                    <a:pt x="257263" y="490220"/>
                  </a:moveTo>
                  <a:lnTo>
                    <a:pt x="170383" y="490220"/>
                  </a:lnTo>
                  <a:lnTo>
                    <a:pt x="170383" y="577113"/>
                  </a:lnTo>
                  <a:lnTo>
                    <a:pt x="257263" y="577113"/>
                  </a:lnTo>
                  <a:lnTo>
                    <a:pt x="257263" y="490220"/>
                  </a:lnTo>
                  <a:close/>
                </a:path>
                <a:path w="629284" h="577215">
                  <a:moveTo>
                    <a:pt x="257263" y="0"/>
                  </a:moveTo>
                  <a:lnTo>
                    <a:pt x="170383" y="0"/>
                  </a:lnTo>
                  <a:lnTo>
                    <a:pt x="170383" y="86880"/>
                  </a:lnTo>
                  <a:lnTo>
                    <a:pt x="257263" y="86880"/>
                  </a:lnTo>
                  <a:lnTo>
                    <a:pt x="257263" y="0"/>
                  </a:lnTo>
                  <a:close/>
                </a:path>
                <a:path w="629284" h="577215">
                  <a:moveTo>
                    <a:pt x="427647" y="257251"/>
                  </a:moveTo>
                  <a:lnTo>
                    <a:pt x="340753" y="257251"/>
                  </a:lnTo>
                  <a:lnTo>
                    <a:pt x="340753" y="344131"/>
                  </a:lnTo>
                  <a:lnTo>
                    <a:pt x="427647" y="344131"/>
                  </a:lnTo>
                  <a:lnTo>
                    <a:pt x="427647" y="257251"/>
                  </a:lnTo>
                  <a:close/>
                </a:path>
                <a:path w="629284" h="577215">
                  <a:moveTo>
                    <a:pt x="511124" y="0"/>
                  </a:moveTo>
                  <a:lnTo>
                    <a:pt x="424243" y="0"/>
                  </a:lnTo>
                  <a:lnTo>
                    <a:pt x="424243" y="86880"/>
                  </a:lnTo>
                  <a:lnTo>
                    <a:pt x="511124" y="86880"/>
                  </a:lnTo>
                  <a:lnTo>
                    <a:pt x="511124" y="0"/>
                  </a:lnTo>
                  <a:close/>
                </a:path>
                <a:path w="629284" h="577215">
                  <a:moveTo>
                    <a:pt x="628700" y="427609"/>
                  </a:moveTo>
                  <a:lnTo>
                    <a:pt x="541820" y="427609"/>
                  </a:lnTo>
                  <a:lnTo>
                    <a:pt x="541820" y="514502"/>
                  </a:lnTo>
                  <a:lnTo>
                    <a:pt x="628700" y="514502"/>
                  </a:lnTo>
                  <a:lnTo>
                    <a:pt x="628700" y="427609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736157" y="18611050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80" y="283324"/>
                  </a:moveTo>
                  <a:lnTo>
                    <a:pt x="0" y="283324"/>
                  </a:lnTo>
                  <a:lnTo>
                    <a:pt x="0" y="370205"/>
                  </a:lnTo>
                  <a:lnTo>
                    <a:pt x="86880" y="370205"/>
                  </a:lnTo>
                  <a:lnTo>
                    <a:pt x="86880" y="283324"/>
                  </a:lnTo>
                  <a:close/>
                </a:path>
                <a:path w="715644" h="525780">
                  <a:moveTo>
                    <a:pt x="173786" y="43446"/>
                  </a:moveTo>
                  <a:lnTo>
                    <a:pt x="86893" y="43446"/>
                  </a:lnTo>
                  <a:lnTo>
                    <a:pt x="86893" y="130327"/>
                  </a:lnTo>
                  <a:lnTo>
                    <a:pt x="173786" y="130327"/>
                  </a:lnTo>
                  <a:lnTo>
                    <a:pt x="173786" y="43446"/>
                  </a:lnTo>
                  <a:close/>
                </a:path>
                <a:path w="715644" h="525780">
                  <a:moveTo>
                    <a:pt x="260692" y="438327"/>
                  </a:moveTo>
                  <a:lnTo>
                    <a:pt x="173799" y="438327"/>
                  </a:lnTo>
                  <a:lnTo>
                    <a:pt x="173799" y="525208"/>
                  </a:lnTo>
                  <a:lnTo>
                    <a:pt x="260692" y="525208"/>
                  </a:lnTo>
                  <a:lnTo>
                    <a:pt x="260692" y="438327"/>
                  </a:lnTo>
                  <a:close/>
                </a:path>
                <a:path w="715644" h="525780">
                  <a:moveTo>
                    <a:pt x="371259" y="0"/>
                  </a:moveTo>
                  <a:lnTo>
                    <a:pt x="284365" y="0"/>
                  </a:lnTo>
                  <a:lnTo>
                    <a:pt x="284365" y="86880"/>
                  </a:lnTo>
                  <a:lnTo>
                    <a:pt x="371259" y="86880"/>
                  </a:lnTo>
                  <a:lnTo>
                    <a:pt x="371259" y="0"/>
                  </a:lnTo>
                  <a:close/>
                </a:path>
                <a:path w="715644" h="525780">
                  <a:moveTo>
                    <a:pt x="458152" y="300697"/>
                  </a:moveTo>
                  <a:lnTo>
                    <a:pt x="371259" y="300697"/>
                  </a:lnTo>
                  <a:lnTo>
                    <a:pt x="371259" y="387591"/>
                  </a:lnTo>
                  <a:lnTo>
                    <a:pt x="458152" y="387591"/>
                  </a:lnTo>
                  <a:lnTo>
                    <a:pt x="458152" y="300697"/>
                  </a:lnTo>
                  <a:close/>
                </a:path>
                <a:path w="715644" h="525780">
                  <a:moveTo>
                    <a:pt x="715391" y="257251"/>
                  </a:moveTo>
                  <a:lnTo>
                    <a:pt x="628497" y="257251"/>
                  </a:lnTo>
                  <a:lnTo>
                    <a:pt x="628497" y="344144"/>
                  </a:lnTo>
                  <a:lnTo>
                    <a:pt x="715391" y="344144"/>
                  </a:lnTo>
                  <a:lnTo>
                    <a:pt x="715391" y="257251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3750240" y="18484126"/>
              <a:ext cx="450215" cy="739140"/>
            </a:xfrm>
            <a:custGeom>
              <a:avLst/>
              <a:gdLst/>
              <a:ahLst/>
              <a:cxnLst/>
              <a:rect l="l" t="t" r="r" b="b"/>
              <a:pathLst>
                <a:path w="450215" h="739140">
                  <a:moveTo>
                    <a:pt x="86893" y="340728"/>
                  </a:moveTo>
                  <a:lnTo>
                    <a:pt x="0" y="340728"/>
                  </a:lnTo>
                  <a:lnTo>
                    <a:pt x="0" y="427621"/>
                  </a:lnTo>
                  <a:lnTo>
                    <a:pt x="86893" y="427621"/>
                  </a:lnTo>
                  <a:lnTo>
                    <a:pt x="86893" y="340728"/>
                  </a:lnTo>
                  <a:close/>
                </a:path>
                <a:path w="450215" h="739140">
                  <a:moveTo>
                    <a:pt x="279857" y="0"/>
                  </a:moveTo>
                  <a:lnTo>
                    <a:pt x="192963" y="0"/>
                  </a:lnTo>
                  <a:lnTo>
                    <a:pt x="192963" y="86893"/>
                  </a:lnTo>
                  <a:lnTo>
                    <a:pt x="279857" y="86893"/>
                  </a:lnTo>
                  <a:lnTo>
                    <a:pt x="279857" y="0"/>
                  </a:lnTo>
                  <a:close/>
                </a:path>
                <a:path w="450215" h="739140">
                  <a:moveTo>
                    <a:pt x="363334" y="652132"/>
                  </a:moveTo>
                  <a:lnTo>
                    <a:pt x="276440" y="652132"/>
                  </a:lnTo>
                  <a:lnTo>
                    <a:pt x="276440" y="739025"/>
                  </a:lnTo>
                  <a:lnTo>
                    <a:pt x="363334" y="739025"/>
                  </a:lnTo>
                  <a:lnTo>
                    <a:pt x="363334" y="652132"/>
                  </a:lnTo>
                  <a:close/>
                </a:path>
                <a:path w="450215" h="739140">
                  <a:moveTo>
                    <a:pt x="450189" y="467652"/>
                  </a:moveTo>
                  <a:lnTo>
                    <a:pt x="363296" y="467652"/>
                  </a:lnTo>
                  <a:lnTo>
                    <a:pt x="363296" y="554545"/>
                  </a:lnTo>
                  <a:lnTo>
                    <a:pt x="450189" y="554545"/>
                  </a:lnTo>
                  <a:lnTo>
                    <a:pt x="450189" y="467652"/>
                  </a:lnTo>
                  <a:close/>
                </a:path>
                <a:path w="450215" h="739140">
                  <a:moveTo>
                    <a:pt x="450189" y="170370"/>
                  </a:moveTo>
                  <a:lnTo>
                    <a:pt x="363296" y="170370"/>
                  </a:lnTo>
                  <a:lnTo>
                    <a:pt x="363296" y="257251"/>
                  </a:lnTo>
                  <a:lnTo>
                    <a:pt x="450189" y="257251"/>
                  </a:lnTo>
                  <a:lnTo>
                    <a:pt x="450189" y="170370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749721" y="17677993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93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93" y="370217"/>
                  </a:lnTo>
                  <a:lnTo>
                    <a:pt x="86893" y="283324"/>
                  </a:lnTo>
                  <a:close/>
                </a:path>
                <a:path w="715644" h="525780">
                  <a:moveTo>
                    <a:pt x="173786" y="43446"/>
                  </a:moveTo>
                  <a:lnTo>
                    <a:pt x="86893" y="43446"/>
                  </a:lnTo>
                  <a:lnTo>
                    <a:pt x="86893" y="130340"/>
                  </a:lnTo>
                  <a:lnTo>
                    <a:pt x="173786" y="130340"/>
                  </a:lnTo>
                  <a:lnTo>
                    <a:pt x="173786" y="43446"/>
                  </a:lnTo>
                  <a:close/>
                </a:path>
                <a:path w="715644" h="525780">
                  <a:moveTo>
                    <a:pt x="260642" y="438327"/>
                  </a:moveTo>
                  <a:lnTo>
                    <a:pt x="173761" y="438327"/>
                  </a:lnTo>
                  <a:lnTo>
                    <a:pt x="173761" y="525221"/>
                  </a:lnTo>
                  <a:lnTo>
                    <a:pt x="260642" y="525221"/>
                  </a:lnTo>
                  <a:lnTo>
                    <a:pt x="260642" y="438327"/>
                  </a:lnTo>
                  <a:close/>
                </a:path>
                <a:path w="715644" h="525780">
                  <a:moveTo>
                    <a:pt x="371259" y="0"/>
                  </a:moveTo>
                  <a:lnTo>
                    <a:pt x="284365" y="0"/>
                  </a:lnTo>
                  <a:lnTo>
                    <a:pt x="284365" y="86893"/>
                  </a:lnTo>
                  <a:lnTo>
                    <a:pt x="371259" y="86893"/>
                  </a:lnTo>
                  <a:lnTo>
                    <a:pt x="371259" y="0"/>
                  </a:lnTo>
                  <a:close/>
                </a:path>
                <a:path w="715644" h="525780">
                  <a:moveTo>
                    <a:pt x="458114" y="300697"/>
                  </a:moveTo>
                  <a:lnTo>
                    <a:pt x="371221" y="300697"/>
                  </a:lnTo>
                  <a:lnTo>
                    <a:pt x="371221" y="387591"/>
                  </a:lnTo>
                  <a:lnTo>
                    <a:pt x="458114" y="387591"/>
                  </a:lnTo>
                  <a:lnTo>
                    <a:pt x="458114" y="300697"/>
                  </a:lnTo>
                  <a:close/>
                </a:path>
                <a:path w="715644" h="525780">
                  <a:moveTo>
                    <a:pt x="715391" y="257263"/>
                  </a:moveTo>
                  <a:lnTo>
                    <a:pt x="628510" y="257263"/>
                  </a:lnTo>
                  <a:lnTo>
                    <a:pt x="628510" y="344144"/>
                  </a:lnTo>
                  <a:lnTo>
                    <a:pt x="715391" y="344144"/>
                  </a:lnTo>
                  <a:lnTo>
                    <a:pt x="715391" y="257263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729881" y="18123248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729881" y="18123248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19024" y="18113711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519024" y="18113711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643945" y="18214926"/>
              <a:ext cx="260863" cy="2564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726718" y="1849646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3280478" y="1812787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3280478" y="1812787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405399" y="18229085"/>
              <a:ext cx="260863" cy="2564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3488171" y="18510620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125827" y="1814200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125827" y="1814200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250747" y="18243225"/>
              <a:ext cx="260863" cy="2564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333521" y="1852475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37883" y="4043209"/>
              <a:ext cx="10017760" cy="12057380"/>
            </a:xfrm>
            <a:custGeom>
              <a:avLst/>
              <a:gdLst/>
              <a:ahLst/>
              <a:cxnLst/>
              <a:rect l="l" t="t" r="r" b="b"/>
              <a:pathLst>
                <a:path w="10017760" h="12057380">
                  <a:moveTo>
                    <a:pt x="10017404" y="6037618"/>
                  </a:moveTo>
                  <a:lnTo>
                    <a:pt x="5040871" y="6037618"/>
                  </a:lnTo>
                  <a:lnTo>
                    <a:pt x="5040871" y="0"/>
                  </a:lnTo>
                  <a:lnTo>
                    <a:pt x="4999139" y="0"/>
                  </a:lnTo>
                  <a:lnTo>
                    <a:pt x="4999139" y="6037618"/>
                  </a:lnTo>
                  <a:lnTo>
                    <a:pt x="0" y="6037618"/>
                  </a:lnTo>
                  <a:lnTo>
                    <a:pt x="0" y="6079350"/>
                  </a:lnTo>
                  <a:lnTo>
                    <a:pt x="4999139" y="6079350"/>
                  </a:lnTo>
                  <a:lnTo>
                    <a:pt x="4999139" y="12056821"/>
                  </a:lnTo>
                  <a:lnTo>
                    <a:pt x="5040871" y="12056821"/>
                  </a:lnTo>
                  <a:lnTo>
                    <a:pt x="5040871" y="6079350"/>
                  </a:lnTo>
                  <a:lnTo>
                    <a:pt x="10017404" y="6079350"/>
                  </a:lnTo>
                  <a:lnTo>
                    <a:pt x="10017404" y="603761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936802" y="9043435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1008974" y="2017948"/>
                  </a:moveTo>
                  <a:lnTo>
                    <a:pt x="961476" y="2016849"/>
                  </a:lnTo>
                  <a:lnTo>
                    <a:pt x="914545" y="2013587"/>
                  </a:lnTo>
                  <a:lnTo>
                    <a:pt x="868226" y="2008209"/>
                  </a:lnTo>
                  <a:lnTo>
                    <a:pt x="822570" y="2000764"/>
                  </a:lnTo>
                  <a:lnTo>
                    <a:pt x="777625" y="1991300"/>
                  </a:lnTo>
                  <a:lnTo>
                    <a:pt x="733439" y="1979865"/>
                  </a:lnTo>
                  <a:lnTo>
                    <a:pt x="690060" y="1966509"/>
                  </a:lnTo>
                  <a:lnTo>
                    <a:pt x="647537" y="1951280"/>
                  </a:lnTo>
                  <a:lnTo>
                    <a:pt x="605918" y="1934225"/>
                  </a:lnTo>
                  <a:lnTo>
                    <a:pt x="565252" y="1915394"/>
                  </a:lnTo>
                  <a:lnTo>
                    <a:pt x="525588" y="1894835"/>
                  </a:lnTo>
                  <a:lnTo>
                    <a:pt x="486973" y="1872596"/>
                  </a:lnTo>
                  <a:lnTo>
                    <a:pt x="449456" y="1848727"/>
                  </a:lnTo>
                  <a:lnTo>
                    <a:pt x="413087" y="1823274"/>
                  </a:lnTo>
                  <a:lnTo>
                    <a:pt x="377912" y="1796287"/>
                  </a:lnTo>
                  <a:lnTo>
                    <a:pt x="343980" y="1767815"/>
                  </a:lnTo>
                  <a:lnTo>
                    <a:pt x="311341" y="1737905"/>
                  </a:lnTo>
                  <a:lnTo>
                    <a:pt x="280042" y="1706606"/>
                  </a:lnTo>
                  <a:lnTo>
                    <a:pt x="250132" y="1673967"/>
                  </a:lnTo>
                  <a:lnTo>
                    <a:pt x="221660" y="1640035"/>
                  </a:lnTo>
                  <a:lnTo>
                    <a:pt x="194673" y="1604860"/>
                  </a:lnTo>
                  <a:lnTo>
                    <a:pt x="169220" y="1568491"/>
                  </a:lnTo>
                  <a:lnTo>
                    <a:pt x="145351" y="1530974"/>
                  </a:lnTo>
                  <a:lnTo>
                    <a:pt x="123112" y="1492359"/>
                  </a:lnTo>
                  <a:lnTo>
                    <a:pt x="102553" y="1452695"/>
                  </a:lnTo>
                  <a:lnTo>
                    <a:pt x="83722" y="1412029"/>
                  </a:lnTo>
                  <a:lnTo>
                    <a:pt x="66667" y="1370410"/>
                  </a:lnTo>
                  <a:lnTo>
                    <a:pt x="51438" y="1327887"/>
                  </a:lnTo>
                  <a:lnTo>
                    <a:pt x="38082" y="1284508"/>
                  </a:lnTo>
                  <a:lnTo>
                    <a:pt x="26647" y="1240322"/>
                  </a:lnTo>
                  <a:lnTo>
                    <a:pt x="17183" y="1195377"/>
                  </a:lnTo>
                  <a:lnTo>
                    <a:pt x="9738" y="1149721"/>
                  </a:lnTo>
                  <a:lnTo>
                    <a:pt x="4360" y="1103402"/>
                  </a:lnTo>
                  <a:lnTo>
                    <a:pt x="1098" y="1056471"/>
                  </a:lnTo>
                  <a:lnTo>
                    <a:pt x="0" y="1008974"/>
                  </a:lnTo>
                  <a:lnTo>
                    <a:pt x="1098" y="961476"/>
                  </a:lnTo>
                  <a:lnTo>
                    <a:pt x="4360" y="914545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5"/>
                  </a:lnTo>
                  <a:lnTo>
                    <a:pt x="38082" y="733439"/>
                  </a:lnTo>
                  <a:lnTo>
                    <a:pt x="51438" y="690060"/>
                  </a:lnTo>
                  <a:lnTo>
                    <a:pt x="66667" y="647537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8"/>
                  </a:lnTo>
                  <a:lnTo>
                    <a:pt x="145351" y="486973"/>
                  </a:lnTo>
                  <a:lnTo>
                    <a:pt x="169220" y="449456"/>
                  </a:lnTo>
                  <a:lnTo>
                    <a:pt x="194673" y="413087"/>
                  </a:lnTo>
                  <a:lnTo>
                    <a:pt x="221660" y="377912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2" y="221660"/>
                  </a:lnTo>
                  <a:lnTo>
                    <a:pt x="413087" y="194673"/>
                  </a:lnTo>
                  <a:lnTo>
                    <a:pt x="449456" y="169220"/>
                  </a:lnTo>
                  <a:lnTo>
                    <a:pt x="486973" y="145351"/>
                  </a:lnTo>
                  <a:lnTo>
                    <a:pt x="525588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7" y="66667"/>
                  </a:lnTo>
                  <a:lnTo>
                    <a:pt x="690060" y="51438"/>
                  </a:lnTo>
                  <a:lnTo>
                    <a:pt x="733439" y="38082"/>
                  </a:lnTo>
                  <a:lnTo>
                    <a:pt x="777625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5" y="4360"/>
                  </a:lnTo>
                  <a:lnTo>
                    <a:pt x="961476" y="1098"/>
                  </a:lnTo>
                  <a:lnTo>
                    <a:pt x="1008974" y="0"/>
                  </a:lnTo>
                  <a:lnTo>
                    <a:pt x="1056471" y="1098"/>
                  </a:lnTo>
                  <a:lnTo>
                    <a:pt x="1103402" y="4360"/>
                  </a:lnTo>
                  <a:lnTo>
                    <a:pt x="1149721" y="9738"/>
                  </a:lnTo>
                  <a:lnTo>
                    <a:pt x="1195377" y="17183"/>
                  </a:lnTo>
                  <a:lnTo>
                    <a:pt x="1240322" y="26647"/>
                  </a:lnTo>
                  <a:lnTo>
                    <a:pt x="1284508" y="38082"/>
                  </a:lnTo>
                  <a:lnTo>
                    <a:pt x="1327887" y="51438"/>
                  </a:lnTo>
                  <a:lnTo>
                    <a:pt x="1370410" y="66667"/>
                  </a:lnTo>
                  <a:lnTo>
                    <a:pt x="1412029" y="83722"/>
                  </a:lnTo>
                  <a:lnTo>
                    <a:pt x="1452695" y="102553"/>
                  </a:lnTo>
                  <a:lnTo>
                    <a:pt x="1492359" y="123112"/>
                  </a:lnTo>
                  <a:lnTo>
                    <a:pt x="1530974" y="145351"/>
                  </a:lnTo>
                  <a:lnTo>
                    <a:pt x="1568491" y="169220"/>
                  </a:lnTo>
                  <a:lnTo>
                    <a:pt x="1604860" y="194673"/>
                  </a:lnTo>
                  <a:lnTo>
                    <a:pt x="1640035" y="221660"/>
                  </a:lnTo>
                  <a:lnTo>
                    <a:pt x="1673967" y="250132"/>
                  </a:lnTo>
                  <a:lnTo>
                    <a:pt x="1706606" y="280042"/>
                  </a:lnTo>
                  <a:lnTo>
                    <a:pt x="1737905" y="311341"/>
                  </a:lnTo>
                  <a:lnTo>
                    <a:pt x="1767815" y="343980"/>
                  </a:lnTo>
                  <a:lnTo>
                    <a:pt x="1796287" y="377912"/>
                  </a:lnTo>
                  <a:lnTo>
                    <a:pt x="1823274" y="413087"/>
                  </a:lnTo>
                  <a:lnTo>
                    <a:pt x="1848727" y="449456"/>
                  </a:lnTo>
                  <a:lnTo>
                    <a:pt x="1872596" y="486973"/>
                  </a:lnTo>
                  <a:lnTo>
                    <a:pt x="1894835" y="525588"/>
                  </a:lnTo>
                  <a:lnTo>
                    <a:pt x="1915394" y="565252"/>
                  </a:lnTo>
                  <a:lnTo>
                    <a:pt x="1934225" y="605918"/>
                  </a:lnTo>
                  <a:lnTo>
                    <a:pt x="1951280" y="647537"/>
                  </a:lnTo>
                  <a:lnTo>
                    <a:pt x="1966509" y="690060"/>
                  </a:lnTo>
                  <a:lnTo>
                    <a:pt x="1979865" y="733439"/>
                  </a:lnTo>
                  <a:lnTo>
                    <a:pt x="1991300" y="777625"/>
                  </a:lnTo>
                  <a:lnTo>
                    <a:pt x="2000764" y="822570"/>
                  </a:lnTo>
                  <a:lnTo>
                    <a:pt x="2008209" y="868226"/>
                  </a:lnTo>
                  <a:lnTo>
                    <a:pt x="2013587" y="914545"/>
                  </a:lnTo>
                  <a:lnTo>
                    <a:pt x="2016849" y="961476"/>
                  </a:lnTo>
                  <a:lnTo>
                    <a:pt x="2017948" y="1008974"/>
                  </a:lnTo>
                  <a:lnTo>
                    <a:pt x="2016849" y="1056471"/>
                  </a:lnTo>
                  <a:lnTo>
                    <a:pt x="2013587" y="1103402"/>
                  </a:lnTo>
                  <a:lnTo>
                    <a:pt x="2008209" y="1149721"/>
                  </a:lnTo>
                  <a:lnTo>
                    <a:pt x="2000764" y="1195377"/>
                  </a:lnTo>
                  <a:lnTo>
                    <a:pt x="1991300" y="1240322"/>
                  </a:lnTo>
                  <a:lnTo>
                    <a:pt x="1979865" y="1284508"/>
                  </a:lnTo>
                  <a:lnTo>
                    <a:pt x="1966509" y="1327887"/>
                  </a:lnTo>
                  <a:lnTo>
                    <a:pt x="1951280" y="1370410"/>
                  </a:lnTo>
                  <a:lnTo>
                    <a:pt x="1934225" y="1412029"/>
                  </a:lnTo>
                  <a:lnTo>
                    <a:pt x="1915394" y="1452695"/>
                  </a:lnTo>
                  <a:lnTo>
                    <a:pt x="1894835" y="1492359"/>
                  </a:lnTo>
                  <a:lnTo>
                    <a:pt x="1872596" y="1530974"/>
                  </a:lnTo>
                  <a:lnTo>
                    <a:pt x="1848727" y="1568491"/>
                  </a:lnTo>
                  <a:lnTo>
                    <a:pt x="1823274" y="1604860"/>
                  </a:lnTo>
                  <a:lnTo>
                    <a:pt x="1796287" y="1640035"/>
                  </a:lnTo>
                  <a:lnTo>
                    <a:pt x="1767815" y="1673967"/>
                  </a:lnTo>
                  <a:lnTo>
                    <a:pt x="1737905" y="1706606"/>
                  </a:lnTo>
                  <a:lnTo>
                    <a:pt x="1706606" y="1737905"/>
                  </a:lnTo>
                  <a:lnTo>
                    <a:pt x="1673967" y="1767815"/>
                  </a:lnTo>
                  <a:lnTo>
                    <a:pt x="1640035" y="1796287"/>
                  </a:lnTo>
                  <a:lnTo>
                    <a:pt x="1604860" y="1823274"/>
                  </a:lnTo>
                  <a:lnTo>
                    <a:pt x="1568491" y="1848727"/>
                  </a:lnTo>
                  <a:lnTo>
                    <a:pt x="1530974" y="1872596"/>
                  </a:lnTo>
                  <a:lnTo>
                    <a:pt x="1492359" y="1894835"/>
                  </a:lnTo>
                  <a:lnTo>
                    <a:pt x="1452695" y="1915394"/>
                  </a:lnTo>
                  <a:lnTo>
                    <a:pt x="1412029" y="1934225"/>
                  </a:lnTo>
                  <a:lnTo>
                    <a:pt x="1370410" y="1951280"/>
                  </a:lnTo>
                  <a:lnTo>
                    <a:pt x="1327887" y="1966509"/>
                  </a:lnTo>
                  <a:lnTo>
                    <a:pt x="1284508" y="1979865"/>
                  </a:lnTo>
                  <a:lnTo>
                    <a:pt x="1240322" y="1991300"/>
                  </a:lnTo>
                  <a:lnTo>
                    <a:pt x="1195377" y="2000764"/>
                  </a:lnTo>
                  <a:lnTo>
                    <a:pt x="1149721" y="2008209"/>
                  </a:lnTo>
                  <a:lnTo>
                    <a:pt x="1103402" y="2013587"/>
                  </a:lnTo>
                  <a:lnTo>
                    <a:pt x="1056471" y="2016849"/>
                  </a:lnTo>
                  <a:lnTo>
                    <a:pt x="1008974" y="2017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936802" y="9043435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0" y="1008974"/>
                  </a:moveTo>
                  <a:lnTo>
                    <a:pt x="1098" y="961476"/>
                  </a:lnTo>
                  <a:lnTo>
                    <a:pt x="4360" y="914545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5"/>
                  </a:lnTo>
                  <a:lnTo>
                    <a:pt x="38082" y="733439"/>
                  </a:lnTo>
                  <a:lnTo>
                    <a:pt x="51438" y="690060"/>
                  </a:lnTo>
                  <a:lnTo>
                    <a:pt x="66667" y="647537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8"/>
                  </a:lnTo>
                  <a:lnTo>
                    <a:pt x="145351" y="486973"/>
                  </a:lnTo>
                  <a:lnTo>
                    <a:pt x="169220" y="449456"/>
                  </a:lnTo>
                  <a:lnTo>
                    <a:pt x="194673" y="413087"/>
                  </a:lnTo>
                  <a:lnTo>
                    <a:pt x="221660" y="377912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2" y="221660"/>
                  </a:lnTo>
                  <a:lnTo>
                    <a:pt x="413087" y="194673"/>
                  </a:lnTo>
                  <a:lnTo>
                    <a:pt x="449456" y="169220"/>
                  </a:lnTo>
                  <a:lnTo>
                    <a:pt x="486973" y="145351"/>
                  </a:lnTo>
                  <a:lnTo>
                    <a:pt x="525588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7" y="66667"/>
                  </a:lnTo>
                  <a:lnTo>
                    <a:pt x="690060" y="51438"/>
                  </a:lnTo>
                  <a:lnTo>
                    <a:pt x="733439" y="38082"/>
                  </a:lnTo>
                  <a:lnTo>
                    <a:pt x="777625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5" y="4360"/>
                  </a:lnTo>
                  <a:lnTo>
                    <a:pt x="961476" y="1098"/>
                  </a:lnTo>
                  <a:lnTo>
                    <a:pt x="1008974" y="0"/>
                  </a:lnTo>
                  <a:lnTo>
                    <a:pt x="1056471" y="1098"/>
                  </a:lnTo>
                  <a:lnTo>
                    <a:pt x="1103402" y="4360"/>
                  </a:lnTo>
                  <a:lnTo>
                    <a:pt x="1149721" y="9738"/>
                  </a:lnTo>
                  <a:lnTo>
                    <a:pt x="1195377" y="17183"/>
                  </a:lnTo>
                  <a:lnTo>
                    <a:pt x="1240322" y="26647"/>
                  </a:lnTo>
                  <a:lnTo>
                    <a:pt x="1284508" y="38082"/>
                  </a:lnTo>
                  <a:lnTo>
                    <a:pt x="1327887" y="51438"/>
                  </a:lnTo>
                  <a:lnTo>
                    <a:pt x="1370410" y="66667"/>
                  </a:lnTo>
                  <a:lnTo>
                    <a:pt x="1412029" y="83722"/>
                  </a:lnTo>
                  <a:lnTo>
                    <a:pt x="1452695" y="102553"/>
                  </a:lnTo>
                  <a:lnTo>
                    <a:pt x="1492359" y="123112"/>
                  </a:lnTo>
                  <a:lnTo>
                    <a:pt x="1530974" y="145351"/>
                  </a:lnTo>
                  <a:lnTo>
                    <a:pt x="1568491" y="169220"/>
                  </a:lnTo>
                  <a:lnTo>
                    <a:pt x="1604860" y="194673"/>
                  </a:lnTo>
                  <a:lnTo>
                    <a:pt x="1640035" y="221660"/>
                  </a:lnTo>
                  <a:lnTo>
                    <a:pt x="1673967" y="250132"/>
                  </a:lnTo>
                  <a:lnTo>
                    <a:pt x="1706606" y="280042"/>
                  </a:lnTo>
                  <a:lnTo>
                    <a:pt x="1737905" y="311341"/>
                  </a:lnTo>
                  <a:lnTo>
                    <a:pt x="1767815" y="343980"/>
                  </a:lnTo>
                  <a:lnTo>
                    <a:pt x="1796287" y="377912"/>
                  </a:lnTo>
                  <a:lnTo>
                    <a:pt x="1823274" y="413087"/>
                  </a:lnTo>
                  <a:lnTo>
                    <a:pt x="1848727" y="449456"/>
                  </a:lnTo>
                  <a:lnTo>
                    <a:pt x="1872596" y="486973"/>
                  </a:lnTo>
                  <a:lnTo>
                    <a:pt x="1894835" y="525588"/>
                  </a:lnTo>
                  <a:lnTo>
                    <a:pt x="1915394" y="565252"/>
                  </a:lnTo>
                  <a:lnTo>
                    <a:pt x="1934225" y="605918"/>
                  </a:lnTo>
                  <a:lnTo>
                    <a:pt x="1951280" y="647537"/>
                  </a:lnTo>
                  <a:lnTo>
                    <a:pt x="1966509" y="690060"/>
                  </a:lnTo>
                  <a:lnTo>
                    <a:pt x="1979865" y="733439"/>
                  </a:lnTo>
                  <a:lnTo>
                    <a:pt x="1991300" y="777625"/>
                  </a:lnTo>
                  <a:lnTo>
                    <a:pt x="2000764" y="822570"/>
                  </a:lnTo>
                  <a:lnTo>
                    <a:pt x="2008209" y="868226"/>
                  </a:lnTo>
                  <a:lnTo>
                    <a:pt x="2013587" y="914545"/>
                  </a:lnTo>
                  <a:lnTo>
                    <a:pt x="2016849" y="961476"/>
                  </a:lnTo>
                  <a:lnTo>
                    <a:pt x="2017948" y="1008974"/>
                  </a:lnTo>
                  <a:lnTo>
                    <a:pt x="2016849" y="1056471"/>
                  </a:lnTo>
                  <a:lnTo>
                    <a:pt x="2013587" y="1103402"/>
                  </a:lnTo>
                  <a:lnTo>
                    <a:pt x="2008209" y="1149721"/>
                  </a:lnTo>
                  <a:lnTo>
                    <a:pt x="2000764" y="1195377"/>
                  </a:lnTo>
                  <a:lnTo>
                    <a:pt x="1991300" y="1240322"/>
                  </a:lnTo>
                  <a:lnTo>
                    <a:pt x="1979865" y="1284508"/>
                  </a:lnTo>
                  <a:lnTo>
                    <a:pt x="1966509" y="1327887"/>
                  </a:lnTo>
                  <a:lnTo>
                    <a:pt x="1951280" y="1370410"/>
                  </a:lnTo>
                  <a:lnTo>
                    <a:pt x="1934225" y="1412029"/>
                  </a:lnTo>
                  <a:lnTo>
                    <a:pt x="1915394" y="1452695"/>
                  </a:lnTo>
                  <a:lnTo>
                    <a:pt x="1894835" y="1492359"/>
                  </a:lnTo>
                  <a:lnTo>
                    <a:pt x="1872596" y="1530974"/>
                  </a:lnTo>
                  <a:lnTo>
                    <a:pt x="1848727" y="1568491"/>
                  </a:lnTo>
                  <a:lnTo>
                    <a:pt x="1823274" y="1604860"/>
                  </a:lnTo>
                  <a:lnTo>
                    <a:pt x="1796287" y="1640035"/>
                  </a:lnTo>
                  <a:lnTo>
                    <a:pt x="1767815" y="1673967"/>
                  </a:lnTo>
                  <a:lnTo>
                    <a:pt x="1737905" y="1706606"/>
                  </a:lnTo>
                  <a:lnTo>
                    <a:pt x="1706606" y="1737905"/>
                  </a:lnTo>
                  <a:lnTo>
                    <a:pt x="1673967" y="1767815"/>
                  </a:lnTo>
                  <a:lnTo>
                    <a:pt x="1640035" y="1796287"/>
                  </a:lnTo>
                  <a:lnTo>
                    <a:pt x="1604860" y="1823274"/>
                  </a:lnTo>
                  <a:lnTo>
                    <a:pt x="1568491" y="1848727"/>
                  </a:lnTo>
                  <a:lnTo>
                    <a:pt x="1530974" y="1872596"/>
                  </a:lnTo>
                  <a:lnTo>
                    <a:pt x="1492359" y="1894835"/>
                  </a:lnTo>
                  <a:lnTo>
                    <a:pt x="1452695" y="1915394"/>
                  </a:lnTo>
                  <a:lnTo>
                    <a:pt x="1412029" y="1934225"/>
                  </a:lnTo>
                  <a:lnTo>
                    <a:pt x="1370410" y="1951280"/>
                  </a:lnTo>
                  <a:lnTo>
                    <a:pt x="1327887" y="1966509"/>
                  </a:lnTo>
                  <a:lnTo>
                    <a:pt x="1284508" y="1979865"/>
                  </a:lnTo>
                  <a:lnTo>
                    <a:pt x="1240322" y="1991300"/>
                  </a:lnTo>
                  <a:lnTo>
                    <a:pt x="1195377" y="2000764"/>
                  </a:lnTo>
                  <a:lnTo>
                    <a:pt x="1149721" y="2008209"/>
                  </a:lnTo>
                  <a:lnTo>
                    <a:pt x="1103402" y="2013587"/>
                  </a:lnTo>
                  <a:lnTo>
                    <a:pt x="1056471" y="2016849"/>
                  </a:lnTo>
                  <a:lnTo>
                    <a:pt x="1008974" y="2017948"/>
                  </a:lnTo>
                  <a:lnTo>
                    <a:pt x="961476" y="2016849"/>
                  </a:lnTo>
                  <a:lnTo>
                    <a:pt x="914545" y="2013587"/>
                  </a:lnTo>
                  <a:lnTo>
                    <a:pt x="868226" y="2008209"/>
                  </a:lnTo>
                  <a:lnTo>
                    <a:pt x="822570" y="2000764"/>
                  </a:lnTo>
                  <a:lnTo>
                    <a:pt x="777625" y="1991300"/>
                  </a:lnTo>
                  <a:lnTo>
                    <a:pt x="733439" y="1979865"/>
                  </a:lnTo>
                  <a:lnTo>
                    <a:pt x="690060" y="1966509"/>
                  </a:lnTo>
                  <a:lnTo>
                    <a:pt x="647537" y="1951280"/>
                  </a:lnTo>
                  <a:lnTo>
                    <a:pt x="605918" y="1934225"/>
                  </a:lnTo>
                  <a:lnTo>
                    <a:pt x="565252" y="1915394"/>
                  </a:lnTo>
                  <a:lnTo>
                    <a:pt x="525588" y="1894835"/>
                  </a:lnTo>
                  <a:lnTo>
                    <a:pt x="486973" y="1872596"/>
                  </a:lnTo>
                  <a:lnTo>
                    <a:pt x="449456" y="1848727"/>
                  </a:lnTo>
                  <a:lnTo>
                    <a:pt x="413087" y="1823274"/>
                  </a:lnTo>
                  <a:lnTo>
                    <a:pt x="377912" y="1796287"/>
                  </a:lnTo>
                  <a:lnTo>
                    <a:pt x="343980" y="1767815"/>
                  </a:lnTo>
                  <a:lnTo>
                    <a:pt x="311341" y="1737905"/>
                  </a:lnTo>
                  <a:lnTo>
                    <a:pt x="280042" y="1706606"/>
                  </a:lnTo>
                  <a:lnTo>
                    <a:pt x="250132" y="1673967"/>
                  </a:lnTo>
                  <a:lnTo>
                    <a:pt x="221660" y="1640035"/>
                  </a:lnTo>
                  <a:lnTo>
                    <a:pt x="194673" y="1604860"/>
                  </a:lnTo>
                  <a:lnTo>
                    <a:pt x="169220" y="1568491"/>
                  </a:lnTo>
                  <a:lnTo>
                    <a:pt x="145351" y="1530974"/>
                  </a:lnTo>
                  <a:lnTo>
                    <a:pt x="123112" y="1492359"/>
                  </a:lnTo>
                  <a:lnTo>
                    <a:pt x="102553" y="1452695"/>
                  </a:lnTo>
                  <a:lnTo>
                    <a:pt x="83722" y="1412029"/>
                  </a:lnTo>
                  <a:lnTo>
                    <a:pt x="66667" y="1370410"/>
                  </a:lnTo>
                  <a:lnTo>
                    <a:pt x="51438" y="1327887"/>
                  </a:lnTo>
                  <a:lnTo>
                    <a:pt x="38082" y="1284508"/>
                  </a:lnTo>
                  <a:lnTo>
                    <a:pt x="26647" y="1240322"/>
                  </a:lnTo>
                  <a:lnTo>
                    <a:pt x="17183" y="1195377"/>
                  </a:lnTo>
                  <a:lnTo>
                    <a:pt x="9738" y="1149721"/>
                  </a:lnTo>
                  <a:lnTo>
                    <a:pt x="4360" y="1103402"/>
                  </a:lnTo>
                  <a:lnTo>
                    <a:pt x="1098" y="1056471"/>
                  </a:lnTo>
                  <a:lnTo>
                    <a:pt x="0" y="1008974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785606" y="11283309"/>
            <a:ext cx="576580" cy="576580"/>
          </a:xfrm>
          <a:prstGeom prst="rect">
            <a:avLst/>
          </a:prstGeom>
          <a:solidFill>
            <a:srgbClr val="FBF256"/>
          </a:solidFill>
        </p:spPr>
        <p:txBody>
          <a:bodyPr wrap="square" lIns="0" tIns="48895" rIns="0" bIns="0" rtlCol="0" vert="horz">
            <a:spAutoFit/>
          </a:bodyPr>
          <a:lstStyle/>
          <a:p>
            <a:pPr algn="ctr" marL="35560" marR="27940">
              <a:lnSpc>
                <a:spcPct val="100000"/>
              </a:lnSpc>
              <a:spcBef>
                <a:spcPts val="385"/>
              </a:spcBef>
            </a:pPr>
            <a:r>
              <a:rPr dirty="0" sz="500" spc="-5">
                <a:latin typeface="Arial"/>
                <a:cs typeface="Arial"/>
              </a:rPr>
              <a:t>Economic  </a:t>
            </a:r>
            <a:r>
              <a:rPr dirty="0" sz="500">
                <a:latin typeface="Arial"/>
                <a:cs typeface="Arial"/>
              </a:rPr>
              <a:t>freedom </a:t>
            </a:r>
            <a:r>
              <a:rPr dirty="0" sz="500" spc="-10">
                <a:latin typeface="Arial"/>
                <a:cs typeface="Arial"/>
              </a:rPr>
              <a:t>is an  </a:t>
            </a:r>
            <a:r>
              <a:rPr dirty="0" sz="500">
                <a:latin typeface="Arial"/>
                <a:cs typeface="Arial"/>
              </a:rPr>
              <a:t>indispensable  </a:t>
            </a:r>
            <a:r>
              <a:rPr dirty="0" sz="500" spc="-10">
                <a:latin typeface="Arial"/>
                <a:cs typeface="Arial"/>
              </a:rPr>
              <a:t>means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5">
                <a:latin typeface="Arial"/>
                <a:cs typeface="Arial"/>
              </a:rPr>
              <a:t>toward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5">
                <a:latin typeface="Arial"/>
                <a:cs typeface="Arial"/>
              </a:rPr>
              <a:t>the </a:t>
            </a:r>
            <a:r>
              <a:rPr dirty="0" sz="50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achievement </a:t>
            </a:r>
            <a:r>
              <a:rPr dirty="0" sz="500" spc="5">
                <a:latin typeface="Arial"/>
                <a:cs typeface="Arial"/>
              </a:rPr>
              <a:t>of  </a:t>
            </a:r>
            <a:r>
              <a:rPr dirty="0" sz="500">
                <a:latin typeface="Arial"/>
                <a:cs typeface="Arial"/>
              </a:rPr>
              <a:t>political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freedom.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45082" y="13127756"/>
            <a:ext cx="576580" cy="576580"/>
          </a:xfrm>
          <a:prstGeom prst="rect">
            <a:avLst/>
          </a:prstGeom>
          <a:solidFill>
            <a:srgbClr val="FBF256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L="34290" marR="26670">
              <a:lnSpc>
                <a:spcPct val="100000"/>
              </a:lnSpc>
            </a:pPr>
            <a:r>
              <a:rPr dirty="0" sz="450">
                <a:latin typeface="Arial"/>
                <a:cs typeface="Arial"/>
              </a:rPr>
              <a:t>Until economic  freedom </a:t>
            </a:r>
            <a:r>
              <a:rPr dirty="0" sz="450" spc="-10">
                <a:latin typeface="Arial"/>
                <a:cs typeface="Arial"/>
              </a:rPr>
              <a:t>is </a:t>
            </a:r>
            <a:r>
              <a:rPr dirty="0" sz="450">
                <a:latin typeface="Arial"/>
                <a:cs typeface="Arial"/>
              </a:rPr>
              <a:t>attained  for </a:t>
            </a:r>
            <a:r>
              <a:rPr dirty="0" sz="450" spc="-5">
                <a:latin typeface="Arial"/>
                <a:cs typeface="Arial"/>
              </a:rPr>
              <a:t>everybody,</a:t>
            </a:r>
            <a:r>
              <a:rPr dirty="0" sz="450" spc="-7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there  </a:t>
            </a:r>
            <a:r>
              <a:rPr dirty="0" sz="450" spc="-5">
                <a:latin typeface="Arial"/>
                <a:cs typeface="Arial"/>
              </a:rPr>
              <a:t>can </a:t>
            </a:r>
            <a:r>
              <a:rPr dirty="0" sz="450" spc="5">
                <a:latin typeface="Arial"/>
                <a:cs typeface="Arial"/>
              </a:rPr>
              <a:t>be </a:t>
            </a:r>
            <a:r>
              <a:rPr dirty="0" sz="450">
                <a:latin typeface="Arial"/>
                <a:cs typeface="Arial"/>
              </a:rPr>
              <a:t>no </a:t>
            </a:r>
            <a:r>
              <a:rPr dirty="0" sz="450" spc="-5">
                <a:latin typeface="Arial"/>
                <a:cs typeface="Arial"/>
              </a:rPr>
              <a:t>real  </a:t>
            </a:r>
            <a:r>
              <a:rPr dirty="0" sz="450">
                <a:latin typeface="Arial"/>
                <a:cs typeface="Arial"/>
              </a:rPr>
              <a:t>freedom for  </a:t>
            </a:r>
            <a:r>
              <a:rPr dirty="0" sz="450" spc="-10">
                <a:latin typeface="Arial"/>
                <a:cs typeface="Arial"/>
              </a:rPr>
              <a:t>anybody.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935542" y="12086535"/>
            <a:ext cx="576580" cy="576580"/>
          </a:xfrm>
          <a:prstGeom prst="rect">
            <a:avLst/>
          </a:prstGeom>
          <a:solidFill>
            <a:srgbClr val="9AED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43815" marR="36195" indent="80645">
              <a:lnSpc>
                <a:spcPct val="103099"/>
              </a:lnSpc>
              <a:spcBef>
                <a:spcPts val="475"/>
              </a:spcBef>
            </a:pPr>
            <a:r>
              <a:rPr dirty="0" sz="650">
                <a:latin typeface="Arial"/>
                <a:cs typeface="Arial"/>
              </a:rPr>
              <a:t>business  </a:t>
            </a:r>
            <a:r>
              <a:rPr dirty="0" sz="650" spc="10">
                <a:latin typeface="Arial"/>
                <a:cs typeface="Arial"/>
              </a:rPr>
              <a:t>development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604025" y="12086535"/>
            <a:ext cx="576580" cy="576580"/>
          </a:xfrm>
          <a:prstGeom prst="rect">
            <a:avLst/>
          </a:prstGeom>
          <a:solidFill>
            <a:srgbClr val="FBF256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37465" marR="29845">
              <a:lnSpc>
                <a:spcPct val="106700"/>
              </a:lnSpc>
              <a:spcBef>
                <a:spcPts val="470"/>
              </a:spcBef>
            </a:pPr>
            <a:r>
              <a:rPr dirty="0" sz="450" spc="10">
                <a:latin typeface="Arial"/>
                <a:cs typeface="Arial"/>
              </a:rPr>
              <a:t>The lack </a:t>
            </a:r>
            <a:r>
              <a:rPr dirty="0" sz="450" spc="15">
                <a:latin typeface="Arial"/>
                <a:cs typeface="Arial"/>
              </a:rPr>
              <a:t>of  economic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15">
                <a:latin typeface="Arial"/>
                <a:cs typeface="Arial"/>
              </a:rPr>
              <a:t>freedom </a:t>
            </a:r>
            <a:r>
              <a:rPr dirty="0" sz="450" spc="5">
                <a:latin typeface="Arial"/>
                <a:cs typeface="Arial"/>
              </a:rPr>
              <a:t> </a:t>
            </a:r>
            <a:r>
              <a:rPr dirty="0" sz="450" spc="15">
                <a:latin typeface="Arial"/>
                <a:cs typeface="Arial"/>
              </a:rPr>
              <a:t>could </a:t>
            </a:r>
            <a:r>
              <a:rPr dirty="0" sz="450" spc="20">
                <a:latin typeface="Arial"/>
                <a:cs typeface="Arial"/>
              </a:rPr>
              <a:t>be </a:t>
            </a:r>
            <a:r>
              <a:rPr dirty="0" sz="450">
                <a:latin typeface="Arial"/>
                <a:cs typeface="Arial"/>
              </a:rPr>
              <a:t>a </a:t>
            </a:r>
            <a:r>
              <a:rPr dirty="0" sz="450" spc="10">
                <a:latin typeface="Arial"/>
                <a:cs typeface="Arial"/>
              </a:rPr>
              <a:t>very  major reason for  </a:t>
            </a:r>
            <a:r>
              <a:rPr dirty="0" sz="450" spc="5">
                <a:latin typeface="Arial"/>
                <a:cs typeface="Arial"/>
              </a:rPr>
              <a:t>loss </a:t>
            </a:r>
            <a:r>
              <a:rPr dirty="0" sz="450" spc="15">
                <a:latin typeface="Arial"/>
                <a:cs typeface="Arial"/>
              </a:rPr>
              <a:t>of </a:t>
            </a:r>
            <a:r>
              <a:rPr dirty="0" sz="450" spc="5">
                <a:latin typeface="Arial"/>
                <a:cs typeface="Arial"/>
              </a:rPr>
              <a:t>liberty,  </a:t>
            </a:r>
            <a:r>
              <a:rPr dirty="0" sz="450" spc="10">
                <a:latin typeface="Arial"/>
                <a:cs typeface="Arial"/>
              </a:rPr>
              <a:t>liberty </a:t>
            </a:r>
            <a:r>
              <a:rPr dirty="0" sz="450" spc="15">
                <a:latin typeface="Arial"/>
                <a:cs typeface="Arial"/>
              </a:rPr>
              <a:t>of</a:t>
            </a:r>
            <a:r>
              <a:rPr dirty="0" sz="450" spc="-40">
                <a:latin typeface="Arial"/>
                <a:cs typeface="Arial"/>
              </a:rPr>
              <a:t> </a:t>
            </a:r>
            <a:r>
              <a:rPr dirty="0" sz="450" spc="5">
                <a:latin typeface="Arial"/>
                <a:cs typeface="Arial"/>
              </a:rPr>
              <a:t>life.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516708" y="6226752"/>
            <a:ext cx="576580" cy="576580"/>
          </a:xfrm>
          <a:prstGeom prst="rect">
            <a:avLst/>
          </a:prstGeom>
          <a:solidFill>
            <a:srgbClr val="FFC1E8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 marL="43180" marR="35560">
              <a:lnSpc>
                <a:spcPct val="106500"/>
              </a:lnSpc>
              <a:spcBef>
                <a:spcPts val="280"/>
              </a:spcBef>
            </a:pPr>
            <a:r>
              <a:rPr dirty="0" sz="500" spc="10">
                <a:latin typeface="Arial"/>
                <a:cs typeface="Arial"/>
              </a:rPr>
              <a:t>Developmental  goals </a:t>
            </a:r>
            <a:r>
              <a:rPr dirty="0" sz="500" spc="5">
                <a:latin typeface="Arial"/>
                <a:cs typeface="Arial"/>
              </a:rPr>
              <a:t>are  necessary </a:t>
            </a:r>
            <a:r>
              <a:rPr dirty="0" sz="500" spc="20">
                <a:latin typeface="Arial"/>
                <a:cs typeface="Arial"/>
              </a:rPr>
              <a:t>to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sz="500" spc="20">
                <a:latin typeface="Arial"/>
                <a:cs typeface="Arial"/>
              </a:rPr>
              <a:t>get  </a:t>
            </a:r>
            <a:r>
              <a:rPr dirty="0" sz="500">
                <a:latin typeface="Arial"/>
                <a:cs typeface="Arial"/>
              </a:rPr>
              <a:t>a </a:t>
            </a:r>
            <a:r>
              <a:rPr dirty="0" sz="500" spc="15">
                <a:latin typeface="Arial"/>
                <a:cs typeface="Arial"/>
              </a:rPr>
              <a:t>better income  </a:t>
            </a:r>
            <a:r>
              <a:rPr dirty="0" sz="500" spc="10">
                <a:latin typeface="Arial"/>
                <a:cs typeface="Arial"/>
              </a:rPr>
              <a:t>and </a:t>
            </a:r>
            <a:r>
              <a:rPr dirty="0" sz="500" spc="15">
                <a:latin typeface="Arial"/>
                <a:cs typeface="Arial"/>
              </a:rPr>
              <a:t>other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things  in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5">
                <a:latin typeface="Arial"/>
                <a:cs typeface="Arial"/>
              </a:rPr>
              <a:t>life.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223542" y="7549712"/>
            <a:ext cx="576580" cy="576580"/>
          </a:xfrm>
          <a:prstGeom prst="rect">
            <a:avLst/>
          </a:prstGeom>
          <a:solidFill>
            <a:srgbClr val="FFC1E8"/>
          </a:solidFill>
        </p:spPr>
        <p:txBody>
          <a:bodyPr wrap="square" lIns="0" tIns="58419" rIns="0" bIns="0" rtlCol="0" vert="horz">
            <a:spAutoFit/>
          </a:bodyPr>
          <a:lstStyle/>
          <a:p>
            <a:pPr algn="ctr" marL="48260" marR="40640">
              <a:lnSpc>
                <a:spcPct val="105100"/>
              </a:lnSpc>
              <a:spcBef>
                <a:spcPts val="459"/>
              </a:spcBef>
            </a:pPr>
            <a:r>
              <a:rPr dirty="0" sz="550">
                <a:latin typeface="Arial"/>
                <a:cs typeface="Arial"/>
              </a:rPr>
              <a:t>It causes  </a:t>
            </a:r>
            <a:r>
              <a:rPr dirty="0" sz="550" spc="10">
                <a:latin typeface="Arial"/>
                <a:cs typeface="Arial"/>
              </a:rPr>
              <a:t>destruction</a:t>
            </a:r>
            <a:r>
              <a:rPr dirty="0" sz="550" spc="-55">
                <a:latin typeface="Arial"/>
                <a:cs typeface="Arial"/>
              </a:rPr>
              <a:t> </a:t>
            </a:r>
            <a:r>
              <a:rPr dirty="0" sz="550" spc="10">
                <a:latin typeface="Arial"/>
                <a:cs typeface="Arial"/>
              </a:rPr>
              <a:t>for  </a:t>
            </a:r>
            <a:r>
              <a:rPr dirty="0" sz="550" spc="5">
                <a:latin typeface="Arial"/>
                <a:cs typeface="Arial"/>
              </a:rPr>
              <a:t>famers</a:t>
            </a:r>
            <a:r>
              <a:rPr dirty="0" sz="550" spc="-55">
                <a:latin typeface="Arial"/>
                <a:cs typeface="Arial"/>
              </a:rPr>
              <a:t> </a:t>
            </a:r>
            <a:r>
              <a:rPr dirty="0" sz="550" spc="10">
                <a:latin typeface="Arial"/>
                <a:cs typeface="Arial"/>
              </a:rPr>
              <a:t>and</a:t>
            </a:r>
            <a:r>
              <a:rPr dirty="0" sz="550" spc="-50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the </a:t>
            </a:r>
            <a:r>
              <a:rPr dirty="0" sz="550" spc="5">
                <a:latin typeface="Arial"/>
                <a:cs typeface="Arial"/>
              </a:rPr>
              <a:t> </a:t>
            </a:r>
            <a:r>
              <a:rPr dirty="0" sz="550" spc="5">
                <a:latin typeface="Arial"/>
                <a:cs typeface="Arial"/>
              </a:rPr>
              <a:t>lives </a:t>
            </a:r>
            <a:r>
              <a:rPr dirty="0" sz="550" spc="15">
                <a:latin typeface="Arial"/>
                <a:cs typeface="Arial"/>
              </a:rPr>
              <a:t>of</a:t>
            </a:r>
            <a:r>
              <a:rPr dirty="0" sz="550" spc="-75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people  </a:t>
            </a:r>
            <a:r>
              <a:rPr dirty="0" sz="550" spc="10">
                <a:latin typeface="Arial"/>
                <a:cs typeface="Arial"/>
              </a:rPr>
              <a:t>living</a:t>
            </a:r>
            <a:r>
              <a:rPr dirty="0" sz="550" spc="-4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nearby.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720227" y="13054338"/>
            <a:ext cx="576580" cy="576580"/>
          </a:xfrm>
          <a:prstGeom prst="rect">
            <a:avLst/>
          </a:prstGeom>
          <a:solidFill>
            <a:srgbClr val="9AEDF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43815" marR="36195">
              <a:lnSpc>
                <a:spcPct val="103099"/>
              </a:lnSpc>
            </a:pPr>
            <a:r>
              <a:rPr dirty="0" sz="650">
                <a:latin typeface="Arial"/>
                <a:cs typeface="Arial"/>
              </a:rPr>
              <a:t>Improve  </a:t>
            </a:r>
            <a:r>
              <a:rPr dirty="0" sz="650" spc="5">
                <a:latin typeface="Arial"/>
                <a:cs typeface="Arial"/>
              </a:rPr>
              <a:t>economic  </a:t>
            </a:r>
            <a:r>
              <a:rPr dirty="0" sz="650" spc="10">
                <a:latin typeface="Arial"/>
                <a:cs typeface="Arial"/>
              </a:rPr>
              <a:t>development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223542" y="13342337"/>
            <a:ext cx="576580" cy="576580"/>
          </a:xfrm>
          <a:prstGeom prst="rect">
            <a:avLst/>
          </a:prstGeom>
          <a:solidFill>
            <a:srgbClr val="9AEDF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87325" marR="38100" indent="-141605">
              <a:lnSpc>
                <a:spcPct val="101600"/>
              </a:lnSpc>
            </a:pPr>
            <a:r>
              <a:rPr dirty="0" sz="750">
                <a:latin typeface="Arial"/>
                <a:cs typeface="Arial"/>
              </a:rPr>
              <a:t>Developing  </a:t>
            </a:r>
            <a:r>
              <a:rPr dirty="0" sz="750" spc="-5">
                <a:latin typeface="Arial"/>
                <a:cs typeface="Arial"/>
              </a:rPr>
              <a:t>Jobs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392225" y="5266755"/>
            <a:ext cx="576580" cy="576580"/>
          </a:xfrm>
          <a:prstGeom prst="rect">
            <a:avLst/>
          </a:prstGeom>
          <a:solidFill>
            <a:srgbClr val="FFC1E8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L="46355" marR="38735">
              <a:lnSpc>
                <a:spcPct val="106500"/>
              </a:lnSpc>
            </a:pPr>
            <a:r>
              <a:rPr dirty="0" sz="500" spc="10">
                <a:latin typeface="Arial"/>
                <a:cs typeface="Arial"/>
              </a:rPr>
              <a:t>The </a:t>
            </a:r>
            <a:r>
              <a:rPr dirty="0" sz="500" spc="5">
                <a:latin typeface="Arial"/>
                <a:cs typeface="Arial"/>
              </a:rPr>
              <a:t>main aim</a:t>
            </a:r>
            <a:r>
              <a:rPr dirty="0" sz="500" spc="-95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of  development </a:t>
            </a:r>
            <a:r>
              <a:rPr dirty="0" sz="500">
                <a:latin typeface="Arial"/>
                <a:cs typeface="Arial"/>
              </a:rPr>
              <a:t>is  </a:t>
            </a:r>
            <a:r>
              <a:rPr dirty="0" sz="500" spc="20">
                <a:latin typeface="Arial"/>
                <a:cs typeface="Arial"/>
              </a:rPr>
              <a:t>to </a:t>
            </a:r>
            <a:r>
              <a:rPr dirty="0" sz="500" spc="15">
                <a:latin typeface="Arial"/>
                <a:cs typeface="Arial"/>
              </a:rPr>
              <a:t>update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as</a:t>
            </a:r>
            <a:r>
              <a:rPr dirty="0" sz="500" spc="-25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per </a:t>
            </a:r>
            <a:r>
              <a:rPr dirty="0" sz="500" spc="10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the demand of  </a:t>
            </a:r>
            <a:r>
              <a:rPr dirty="0" sz="500" spc="5">
                <a:latin typeface="Arial"/>
                <a:cs typeface="Arial"/>
              </a:rPr>
              <a:t>time.</a:t>
            </a:r>
            <a:endParaRPr sz="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48741" y="7801691"/>
            <a:ext cx="576580" cy="576580"/>
          </a:xfrm>
          <a:prstGeom prst="rect">
            <a:avLst/>
          </a:prstGeom>
          <a:solidFill>
            <a:srgbClr val="C6FD80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38100" marR="30480">
              <a:lnSpc>
                <a:spcPct val="104000"/>
              </a:lnSpc>
            </a:pPr>
            <a:r>
              <a:rPr dirty="0" sz="600" spc="-5">
                <a:latin typeface="Arial"/>
                <a:cs typeface="Arial"/>
              </a:rPr>
              <a:t>What is </a:t>
            </a:r>
            <a:r>
              <a:rPr dirty="0" sz="600" spc="10">
                <a:latin typeface="Arial"/>
                <a:cs typeface="Arial"/>
              </a:rPr>
              <a:t>the  economic  freedom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Index 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of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15">
                <a:latin typeface="Arial"/>
                <a:cs typeface="Arial"/>
              </a:rPr>
              <a:t>India?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15677" y="3952414"/>
            <a:ext cx="1922145" cy="62928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50" spc="50" b="1">
                <a:latin typeface="Trebuchet MS"/>
                <a:cs typeface="Trebuchet MS"/>
              </a:rPr>
              <a:t>Says</a:t>
            </a:r>
            <a:endParaRPr sz="1150">
              <a:latin typeface="Trebuchet MS"/>
              <a:cs typeface="Trebuchet MS"/>
            </a:endParaRPr>
          </a:p>
          <a:p>
            <a:pPr marL="12700" marR="5080">
              <a:lnSpc>
                <a:spcPct val="104800"/>
              </a:lnSpc>
              <a:spcBef>
                <a:spcPts val="420"/>
              </a:spcBef>
            </a:pP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950" spc="3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heard them </a:t>
            </a:r>
            <a:r>
              <a:rPr dirty="0" sz="950" spc="-25">
                <a:solidFill>
                  <a:srgbClr val="424242"/>
                </a:solidFill>
                <a:latin typeface="Arial"/>
                <a:cs typeface="Arial"/>
              </a:rPr>
              <a:t>say?  </a:t>
            </a: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950" spc="3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magine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them</a:t>
            </a:r>
            <a:r>
              <a:rPr dirty="0" sz="95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424242"/>
                </a:solidFill>
                <a:latin typeface="Arial"/>
                <a:cs typeface="Arial"/>
              </a:rPr>
              <a:t>saying?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971977" y="3952380"/>
            <a:ext cx="1982470" cy="7810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 indent="1506220">
              <a:lnSpc>
                <a:spcPct val="100000"/>
              </a:lnSpc>
              <a:spcBef>
                <a:spcPts val="655"/>
              </a:spcBef>
            </a:pPr>
            <a:r>
              <a:rPr dirty="0" sz="1150" spc="-10" b="1">
                <a:latin typeface="Trebuchet MS"/>
                <a:cs typeface="Trebuchet MS"/>
              </a:rPr>
              <a:t>Thin</a:t>
            </a:r>
            <a:r>
              <a:rPr dirty="0" sz="1150" spc="-20" b="1">
                <a:latin typeface="Trebuchet MS"/>
                <a:cs typeface="Trebuchet MS"/>
              </a:rPr>
              <a:t>k</a:t>
            </a:r>
            <a:r>
              <a:rPr dirty="0" sz="1150" spc="65" b="1">
                <a:latin typeface="Trebuchet MS"/>
                <a:cs typeface="Trebuchet MS"/>
              </a:rPr>
              <a:t>s</a:t>
            </a:r>
            <a:endParaRPr sz="1150">
              <a:latin typeface="Trebuchet MS"/>
              <a:cs typeface="Trebuchet MS"/>
            </a:endParaRPr>
          </a:p>
          <a:p>
            <a:pPr algn="r" marL="117475" marR="5080" indent="-105410">
              <a:lnSpc>
                <a:spcPct val="104800"/>
              </a:lnSpc>
              <a:spcBef>
                <a:spcPts val="420"/>
              </a:spcBef>
            </a:pP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their </a:t>
            </a: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wants,</a:t>
            </a:r>
            <a:r>
              <a:rPr dirty="0" sz="950" spc="-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needs,</a:t>
            </a:r>
            <a:r>
              <a:rPr dirty="0" sz="950" spc="-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hopes,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950" spc="-10">
                <a:solidFill>
                  <a:srgbClr val="424242"/>
                </a:solidFill>
                <a:latin typeface="Arial"/>
                <a:cs typeface="Arial"/>
              </a:rPr>
              <a:t>dreams? </a:t>
            </a: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9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2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950" spc="-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thoughts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might influence their</a:t>
            </a:r>
            <a:r>
              <a:rPr dirty="0" sz="950" spc="-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behavior?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15836" y="15411504"/>
            <a:ext cx="1921510" cy="60642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50" spc="50" b="1">
                <a:latin typeface="Trebuchet MS"/>
                <a:cs typeface="Trebuchet MS"/>
              </a:rPr>
              <a:t>Does</a:t>
            </a:r>
            <a:endParaRPr sz="1150">
              <a:latin typeface="Trebuchet MS"/>
              <a:cs typeface="Trebuchet MS"/>
            </a:endParaRPr>
          </a:p>
          <a:p>
            <a:pPr marL="12700" marR="5080">
              <a:lnSpc>
                <a:spcPct val="104800"/>
              </a:lnSpc>
              <a:spcBef>
                <a:spcPts val="340"/>
              </a:spcBef>
            </a:pP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behavior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950" spc="3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950" spc="-1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observed?  </a:t>
            </a: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950" spc="3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imagine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them</a:t>
            </a:r>
            <a:r>
              <a:rPr dirty="0" sz="95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doing?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923648" y="15205264"/>
            <a:ext cx="2040255" cy="7581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 indent="1652905">
              <a:lnSpc>
                <a:spcPct val="100000"/>
              </a:lnSpc>
              <a:spcBef>
                <a:spcPts val="555"/>
              </a:spcBef>
            </a:pPr>
            <a:r>
              <a:rPr dirty="0" sz="1150" b="1">
                <a:latin typeface="Trebuchet MS"/>
                <a:cs typeface="Trebuchet MS"/>
              </a:rPr>
              <a:t>Feels</a:t>
            </a:r>
            <a:endParaRPr sz="1150">
              <a:latin typeface="Trebuchet MS"/>
              <a:cs typeface="Trebuchet MS"/>
            </a:endParaRPr>
          </a:p>
          <a:p>
            <a:pPr algn="r" marL="46990" marR="5080" indent="-34925">
              <a:lnSpc>
                <a:spcPct val="104800"/>
              </a:lnSpc>
              <a:spcBef>
                <a:spcPts val="340"/>
              </a:spcBef>
            </a:pP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their </a:t>
            </a:r>
            <a:r>
              <a:rPr dirty="0" sz="950" spc="-5">
                <a:solidFill>
                  <a:srgbClr val="424242"/>
                </a:solidFill>
                <a:latin typeface="Arial"/>
                <a:cs typeface="Arial"/>
              </a:rPr>
              <a:t>fears,</a:t>
            </a:r>
            <a:r>
              <a:rPr dirty="0" sz="950" spc="-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frustrations,</a:t>
            </a:r>
            <a:r>
              <a:rPr dirty="0" sz="950" spc="-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424242"/>
                </a:solidFill>
                <a:latin typeface="Arial"/>
                <a:cs typeface="Arial"/>
              </a:rPr>
              <a:t>anxieties? </a:t>
            </a: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950" spc="20">
                <a:solidFill>
                  <a:srgbClr val="424242"/>
                </a:solidFill>
                <a:latin typeface="Arial"/>
                <a:cs typeface="Arial"/>
              </a:rPr>
              <a:t>other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feelings</a:t>
            </a:r>
            <a:r>
              <a:rPr dirty="0" sz="950" spc="-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endParaRPr sz="9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5"/>
              </a:spcBef>
            </a:pP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influence their</a:t>
            </a:r>
            <a:r>
              <a:rPr dirty="0" sz="950" spc="-9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behavior?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314137" y="9823893"/>
            <a:ext cx="1263650" cy="4794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4800"/>
              </a:lnSpc>
              <a:spcBef>
                <a:spcPts val="80"/>
              </a:spcBef>
            </a:pPr>
            <a:r>
              <a:rPr dirty="0" sz="950">
                <a:solidFill>
                  <a:srgbClr val="424242"/>
                </a:solidFill>
                <a:latin typeface="Arial"/>
                <a:cs typeface="Arial"/>
              </a:rPr>
              <a:t>Give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them </a:t>
            </a:r>
            <a:r>
              <a:rPr dirty="0" sz="950" spc="-1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name</a:t>
            </a:r>
            <a:r>
              <a:rPr dirty="0" sz="950" spc="-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dirty="0" sz="950" spc="-1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portrait</a:t>
            </a:r>
            <a:r>
              <a:rPr dirty="0" sz="950" spc="-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950" spc="-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424242"/>
                </a:solidFill>
                <a:latin typeface="Arial"/>
                <a:cs typeface="Arial"/>
              </a:rPr>
              <a:t>empathize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2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950" spc="15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dirty="0" sz="950" spc="-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424242"/>
                </a:solidFill>
                <a:latin typeface="Arial"/>
                <a:cs typeface="Arial"/>
              </a:rPr>
              <a:t>persona.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077063" y="2006374"/>
            <a:ext cx="4376420" cy="9634220"/>
            <a:chOff x="9077063" y="2006374"/>
            <a:chExt cx="4376420" cy="9634220"/>
          </a:xfrm>
        </p:grpSpPr>
        <p:sp>
          <p:nvSpPr>
            <p:cNvPr id="78" name="object 78"/>
            <p:cNvSpPr/>
            <p:nvPr/>
          </p:nvSpPr>
          <p:spPr>
            <a:xfrm>
              <a:off x="10541292" y="867233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510914" y="863926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510914" y="863926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2877076" y="867111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2846698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2846698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2940310" y="8761157"/>
              <a:ext cx="386080" cy="300990"/>
            </a:xfrm>
            <a:custGeom>
              <a:avLst/>
              <a:gdLst/>
              <a:ahLst/>
              <a:cxnLst/>
              <a:rect l="l" t="t" r="r" b="b"/>
              <a:pathLst>
                <a:path w="386080" h="300990">
                  <a:moveTo>
                    <a:pt x="42583" y="284048"/>
                  </a:moveTo>
                  <a:lnTo>
                    <a:pt x="41313" y="277964"/>
                  </a:lnTo>
                  <a:lnTo>
                    <a:pt x="41211" y="277469"/>
                  </a:lnTo>
                  <a:lnTo>
                    <a:pt x="36855" y="272110"/>
                  </a:lnTo>
                  <a:lnTo>
                    <a:pt x="32296" y="269646"/>
                  </a:lnTo>
                  <a:lnTo>
                    <a:pt x="32296" y="281241"/>
                  </a:lnTo>
                  <a:lnTo>
                    <a:pt x="32296" y="286854"/>
                  </a:lnTo>
                  <a:lnTo>
                    <a:pt x="28079" y="289661"/>
                  </a:lnTo>
                  <a:lnTo>
                    <a:pt x="15913" y="289661"/>
                  </a:lnTo>
                  <a:lnTo>
                    <a:pt x="11226" y="286385"/>
                  </a:lnTo>
                  <a:lnTo>
                    <a:pt x="11226" y="280771"/>
                  </a:lnTo>
                  <a:lnTo>
                    <a:pt x="15443" y="277964"/>
                  </a:lnTo>
                  <a:lnTo>
                    <a:pt x="28079" y="277964"/>
                  </a:lnTo>
                  <a:lnTo>
                    <a:pt x="32296" y="281241"/>
                  </a:lnTo>
                  <a:lnTo>
                    <a:pt x="32296" y="269646"/>
                  </a:lnTo>
                  <a:lnTo>
                    <a:pt x="30213" y="268516"/>
                  </a:lnTo>
                  <a:lnTo>
                    <a:pt x="21996" y="267195"/>
                  </a:lnTo>
                  <a:lnTo>
                    <a:pt x="13563" y="268439"/>
                  </a:lnTo>
                  <a:lnTo>
                    <a:pt x="6845" y="271881"/>
                  </a:lnTo>
                  <a:lnTo>
                    <a:pt x="2324" y="277075"/>
                  </a:lnTo>
                  <a:lnTo>
                    <a:pt x="469" y="283578"/>
                  </a:lnTo>
                  <a:lnTo>
                    <a:pt x="2044" y="290156"/>
                  </a:lnTo>
                  <a:lnTo>
                    <a:pt x="6375" y="295516"/>
                  </a:lnTo>
                  <a:lnTo>
                    <a:pt x="12903" y="299110"/>
                  </a:lnTo>
                  <a:lnTo>
                    <a:pt x="21056" y="300431"/>
                  </a:lnTo>
                  <a:lnTo>
                    <a:pt x="21526" y="300431"/>
                  </a:lnTo>
                  <a:lnTo>
                    <a:pt x="29692" y="299186"/>
                  </a:lnTo>
                  <a:lnTo>
                    <a:pt x="36271" y="295744"/>
                  </a:lnTo>
                  <a:lnTo>
                    <a:pt x="40741" y="290550"/>
                  </a:lnTo>
                  <a:lnTo>
                    <a:pt x="40995" y="289661"/>
                  </a:lnTo>
                  <a:lnTo>
                    <a:pt x="42583" y="284048"/>
                  </a:lnTo>
                  <a:close/>
                </a:path>
                <a:path w="386080" h="300990">
                  <a:moveTo>
                    <a:pt x="99682" y="262991"/>
                  </a:moveTo>
                  <a:lnTo>
                    <a:pt x="97536" y="254685"/>
                  </a:lnTo>
                  <a:lnTo>
                    <a:pt x="95046" y="251752"/>
                  </a:lnTo>
                  <a:lnTo>
                    <a:pt x="91668" y="247777"/>
                  </a:lnTo>
                  <a:lnTo>
                    <a:pt x="88912" y="246278"/>
                  </a:lnTo>
                  <a:lnTo>
                    <a:pt x="88912" y="269074"/>
                  </a:lnTo>
                  <a:lnTo>
                    <a:pt x="80962" y="273748"/>
                  </a:lnTo>
                  <a:lnTo>
                    <a:pt x="61772" y="273748"/>
                  </a:lnTo>
                  <a:lnTo>
                    <a:pt x="53822" y="268605"/>
                  </a:lnTo>
                  <a:lnTo>
                    <a:pt x="53822" y="256908"/>
                  </a:lnTo>
                  <a:lnTo>
                    <a:pt x="61772" y="251752"/>
                  </a:lnTo>
                  <a:lnTo>
                    <a:pt x="80492" y="251752"/>
                  </a:lnTo>
                  <a:lnTo>
                    <a:pt x="88442" y="256908"/>
                  </a:lnTo>
                  <a:lnTo>
                    <a:pt x="88442" y="262991"/>
                  </a:lnTo>
                  <a:lnTo>
                    <a:pt x="88912" y="269074"/>
                  </a:lnTo>
                  <a:lnTo>
                    <a:pt x="88912" y="246278"/>
                  </a:lnTo>
                  <a:lnTo>
                    <a:pt x="82892" y="242989"/>
                  </a:lnTo>
                  <a:lnTo>
                    <a:pt x="72072" y="240995"/>
                  </a:lnTo>
                  <a:lnTo>
                    <a:pt x="71602" y="240995"/>
                  </a:lnTo>
                  <a:lnTo>
                    <a:pt x="60769" y="242633"/>
                  </a:lnTo>
                  <a:lnTo>
                    <a:pt x="52006" y="247142"/>
                  </a:lnTo>
                  <a:lnTo>
                    <a:pt x="46126" y="253822"/>
                  </a:lnTo>
                  <a:lnTo>
                    <a:pt x="43992" y="262051"/>
                  </a:lnTo>
                  <a:lnTo>
                    <a:pt x="46062" y="270624"/>
                  </a:lnTo>
                  <a:lnTo>
                    <a:pt x="51828" y="277609"/>
                  </a:lnTo>
                  <a:lnTo>
                    <a:pt x="60579" y="282321"/>
                  </a:lnTo>
                  <a:lnTo>
                    <a:pt x="71602" y="284048"/>
                  </a:lnTo>
                  <a:lnTo>
                    <a:pt x="72072" y="284048"/>
                  </a:lnTo>
                  <a:lnTo>
                    <a:pt x="82892" y="282397"/>
                  </a:lnTo>
                  <a:lnTo>
                    <a:pt x="91668" y="277901"/>
                  </a:lnTo>
                  <a:lnTo>
                    <a:pt x="95313" y="273748"/>
                  </a:lnTo>
                  <a:lnTo>
                    <a:pt x="97536" y="271208"/>
                  </a:lnTo>
                  <a:lnTo>
                    <a:pt x="99682" y="262991"/>
                  </a:lnTo>
                  <a:close/>
                </a:path>
                <a:path w="386080" h="300990">
                  <a:moveTo>
                    <a:pt x="385597" y="136639"/>
                  </a:moveTo>
                  <a:lnTo>
                    <a:pt x="381508" y="116573"/>
                  </a:lnTo>
                  <a:lnTo>
                    <a:pt x="370624" y="100152"/>
                  </a:lnTo>
                  <a:lnTo>
                    <a:pt x="370624" y="136169"/>
                  </a:lnTo>
                  <a:lnTo>
                    <a:pt x="367233" y="152488"/>
                  </a:lnTo>
                  <a:lnTo>
                    <a:pt x="357174" y="166293"/>
                  </a:lnTo>
                  <a:lnTo>
                    <a:pt x="341668" y="176517"/>
                  </a:lnTo>
                  <a:lnTo>
                    <a:pt x="321957" y="182029"/>
                  </a:lnTo>
                  <a:lnTo>
                    <a:pt x="320090" y="182499"/>
                  </a:lnTo>
                  <a:lnTo>
                    <a:pt x="318211" y="183438"/>
                  </a:lnTo>
                  <a:lnTo>
                    <a:pt x="316814" y="185305"/>
                  </a:lnTo>
                  <a:lnTo>
                    <a:pt x="315874" y="187185"/>
                  </a:lnTo>
                  <a:lnTo>
                    <a:pt x="315404" y="189052"/>
                  </a:lnTo>
                  <a:lnTo>
                    <a:pt x="315874" y="190919"/>
                  </a:lnTo>
                  <a:lnTo>
                    <a:pt x="316331" y="193192"/>
                  </a:lnTo>
                  <a:lnTo>
                    <a:pt x="316814" y="196075"/>
                  </a:lnTo>
                  <a:lnTo>
                    <a:pt x="316814" y="198412"/>
                  </a:lnTo>
                  <a:lnTo>
                    <a:pt x="312127" y="216509"/>
                  </a:lnTo>
                  <a:lnTo>
                    <a:pt x="299377" y="231228"/>
                  </a:lnTo>
                  <a:lnTo>
                    <a:pt x="280479" y="241122"/>
                  </a:lnTo>
                  <a:lnTo>
                    <a:pt x="257378" y="244741"/>
                  </a:lnTo>
                  <a:lnTo>
                    <a:pt x="245732" y="243865"/>
                  </a:lnTo>
                  <a:lnTo>
                    <a:pt x="234746" y="241287"/>
                  </a:lnTo>
                  <a:lnTo>
                    <a:pt x="224536" y="237032"/>
                  </a:lnTo>
                  <a:lnTo>
                    <a:pt x="215265" y="231165"/>
                  </a:lnTo>
                  <a:lnTo>
                    <a:pt x="212458" y="228828"/>
                  </a:lnTo>
                  <a:lnTo>
                    <a:pt x="208241" y="229298"/>
                  </a:lnTo>
                  <a:lnTo>
                    <a:pt x="173062" y="247827"/>
                  </a:lnTo>
                  <a:lnTo>
                    <a:pt x="160045" y="248945"/>
                  </a:lnTo>
                  <a:lnTo>
                    <a:pt x="141732" y="246672"/>
                  </a:lnTo>
                  <a:lnTo>
                    <a:pt x="125476" y="240233"/>
                  </a:lnTo>
                  <a:lnTo>
                    <a:pt x="112471" y="230200"/>
                  </a:lnTo>
                  <a:lnTo>
                    <a:pt x="111264" y="228358"/>
                  </a:lnTo>
                  <a:lnTo>
                    <a:pt x="103886" y="217131"/>
                  </a:lnTo>
                  <a:lnTo>
                    <a:pt x="103416" y="216192"/>
                  </a:lnTo>
                  <a:lnTo>
                    <a:pt x="102489" y="214325"/>
                  </a:lnTo>
                  <a:lnTo>
                    <a:pt x="100139" y="212445"/>
                  </a:lnTo>
                  <a:lnTo>
                    <a:pt x="95935" y="212445"/>
                  </a:lnTo>
                  <a:lnTo>
                    <a:pt x="95465" y="212915"/>
                  </a:lnTo>
                  <a:lnTo>
                    <a:pt x="87972" y="215252"/>
                  </a:lnTo>
                  <a:lnTo>
                    <a:pt x="81432" y="216192"/>
                  </a:lnTo>
                  <a:lnTo>
                    <a:pt x="74409" y="216192"/>
                  </a:lnTo>
                  <a:lnTo>
                    <a:pt x="51295" y="212509"/>
                  </a:lnTo>
                  <a:lnTo>
                    <a:pt x="32410" y="202501"/>
                  </a:lnTo>
                  <a:lnTo>
                    <a:pt x="19659" y="187769"/>
                  </a:lnTo>
                  <a:lnTo>
                    <a:pt x="14973" y="169862"/>
                  </a:lnTo>
                  <a:lnTo>
                    <a:pt x="16090" y="160870"/>
                  </a:lnTo>
                  <a:lnTo>
                    <a:pt x="19367" y="152311"/>
                  </a:lnTo>
                  <a:lnTo>
                    <a:pt x="24650" y="144462"/>
                  </a:lnTo>
                  <a:lnTo>
                    <a:pt x="31826" y="137579"/>
                  </a:lnTo>
                  <a:lnTo>
                    <a:pt x="35102" y="135229"/>
                  </a:lnTo>
                  <a:lnTo>
                    <a:pt x="35560" y="130556"/>
                  </a:lnTo>
                  <a:lnTo>
                    <a:pt x="33223" y="127279"/>
                  </a:lnTo>
                  <a:lnTo>
                    <a:pt x="27609" y="119799"/>
                  </a:lnTo>
                  <a:lnTo>
                    <a:pt x="24803" y="111836"/>
                  </a:lnTo>
                  <a:lnTo>
                    <a:pt x="41656" y="71589"/>
                  </a:lnTo>
                  <a:lnTo>
                    <a:pt x="84239" y="57556"/>
                  </a:lnTo>
                  <a:lnTo>
                    <a:pt x="87515" y="57556"/>
                  </a:lnTo>
                  <a:lnTo>
                    <a:pt x="90779" y="58026"/>
                  </a:lnTo>
                  <a:lnTo>
                    <a:pt x="98272" y="58953"/>
                  </a:lnTo>
                  <a:lnTo>
                    <a:pt x="100241" y="57556"/>
                  </a:lnTo>
                  <a:lnTo>
                    <a:pt x="101549" y="56616"/>
                  </a:lnTo>
                  <a:lnTo>
                    <a:pt x="102489" y="52870"/>
                  </a:lnTo>
                  <a:lnTo>
                    <a:pt x="107200" y="43053"/>
                  </a:lnTo>
                  <a:lnTo>
                    <a:pt x="109778" y="37668"/>
                  </a:lnTo>
                  <a:lnTo>
                    <a:pt x="122961" y="25679"/>
                  </a:lnTo>
                  <a:lnTo>
                    <a:pt x="140525" y="17805"/>
                  </a:lnTo>
                  <a:lnTo>
                    <a:pt x="160985" y="14973"/>
                  </a:lnTo>
                  <a:lnTo>
                    <a:pt x="176314" y="16510"/>
                  </a:lnTo>
                  <a:lnTo>
                    <a:pt x="190347" y="20993"/>
                  </a:lnTo>
                  <a:lnTo>
                    <a:pt x="202438" y="28194"/>
                  </a:lnTo>
                  <a:lnTo>
                    <a:pt x="211988" y="37896"/>
                  </a:lnTo>
                  <a:lnTo>
                    <a:pt x="214325" y="40703"/>
                  </a:lnTo>
                  <a:lnTo>
                    <a:pt x="218071" y="41643"/>
                  </a:lnTo>
                  <a:lnTo>
                    <a:pt x="255968" y="30886"/>
                  </a:lnTo>
                  <a:lnTo>
                    <a:pt x="279082" y="34569"/>
                  </a:lnTo>
                  <a:lnTo>
                    <a:pt x="297980" y="44564"/>
                  </a:lnTo>
                  <a:lnTo>
                    <a:pt x="310730" y="59309"/>
                  </a:lnTo>
                  <a:lnTo>
                    <a:pt x="315404" y="77203"/>
                  </a:lnTo>
                  <a:lnTo>
                    <a:pt x="315404" y="79082"/>
                  </a:lnTo>
                  <a:lnTo>
                    <a:pt x="314934" y="80479"/>
                  </a:lnTo>
                  <a:lnTo>
                    <a:pt x="314934" y="81889"/>
                  </a:lnTo>
                  <a:lnTo>
                    <a:pt x="314464" y="82359"/>
                  </a:lnTo>
                  <a:lnTo>
                    <a:pt x="314007" y="84226"/>
                  </a:lnTo>
                  <a:lnTo>
                    <a:pt x="314464" y="86106"/>
                  </a:lnTo>
                  <a:lnTo>
                    <a:pt x="315874" y="87972"/>
                  </a:lnTo>
                  <a:lnTo>
                    <a:pt x="318681" y="90779"/>
                  </a:lnTo>
                  <a:lnTo>
                    <a:pt x="320548" y="90779"/>
                  </a:lnTo>
                  <a:lnTo>
                    <a:pt x="340614" y="96291"/>
                  </a:lnTo>
                  <a:lnTo>
                    <a:pt x="356463" y="106451"/>
                  </a:lnTo>
                  <a:lnTo>
                    <a:pt x="366877" y="120129"/>
                  </a:lnTo>
                  <a:lnTo>
                    <a:pt x="370624" y="136169"/>
                  </a:lnTo>
                  <a:lnTo>
                    <a:pt x="370624" y="100152"/>
                  </a:lnTo>
                  <a:lnTo>
                    <a:pt x="370039" y="99263"/>
                  </a:lnTo>
                  <a:lnTo>
                    <a:pt x="352437" y="85902"/>
                  </a:lnTo>
                  <a:lnTo>
                    <a:pt x="329907" y="77673"/>
                  </a:lnTo>
                  <a:lnTo>
                    <a:pt x="329907" y="77203"/>
                  </a:lnTo>
                  <a:lnTo>
                    <a:pt x="324078" y="53416"/>
                  </a:lnTo>
                  <a:lnTo>
                    <a:pt x="308216" y="33921"/>
                  </a:lnTo>
                  <a:lnTo>
                    <a:pt x="302780" y="30886"/>
                  </a:lnTo>
                  <a:lnTo>
                    <a:pt x="290258" y="23863"/>
                  </a:lnTo>
                  <a:lnTo>
                    <a:pt x="284708" y="20751"/>
                  </a:lnTo>
                  <a:lnTo>
                    <a:pt x="255968" y="15900"/>
                  </a:lnTo>
                  <a:lnTo>
                    <a:pt x="246519" y="16421"/>
                  </a:lnTo>
                  <a:lnTo>
                    <a:pt x="237197" y="17957"/>
                  </a:lnTo>
                  <a:lnTo>
                    <a:pt x="228142" y="20447"/>
                  </a:lnTo>
                  <a:lnTo>
                    <a:pt x="219468" y="23863"/>
                  </a:lnTo>
                  <a:lnTo>
                    <a:pt x="208991" y="14973"/>
                  </a:lnTo>
                  <a:lnTo>
                    <a:pt x="207632" y="13817"/>
                  </a:lnTo>
                  <a:lnTo>
                    <a:pt x="193560" y="6311"/>
                  </a:lnTo>
                  <a:lnTo>
                    <a:pt x="177812" y="1625"/>
                  </a:lnTo>
                  <a:lnTo>
                    <a:pt x="160985" y="0"/>
                  </a:lnTo>
                  <a:lnTo>
                    <a:pt x="137439" y="3175"/>
                  </a:lnTo>
                  <a:lnTo>
                    <a:pt x="116878" y="12039"/>
                  </a:lnTo>
                  <a:lnTo>
                    <a:pt x="100698" y="25666"/>
                  </a:lnTo>
                  <a:lnTo>
                    <a:pt x="90322" y="43053"/>
                  </a:lnTo>
                  <a:lnTo>
                    <a:pt x="87972" y="43053"/>
                  </a:lnTo>
                  <a:lnTo>
                    <a:pt x="86106" y="42583"/>
                  </a:lnTo>
                  <a:lnTo>
                    <a:pt x="84239" y="42583"/>
                  </a:lnTo>
                  <a:lnTo>
                    <a:pt x="43561" y="52451"/>
                  </a:lnTo>
                  <a:lnTo>
                    <a:pt x="15621" y="79895"/>
                  </a:lnTo>
                  <a:lnTo>
                    <a:pt x="9829" y="103416"/>
                  </a:lnTo>
                  <a:lnTo>
                    <a:pt x="10337" y="110147"/>
                  </a:lnTo>
                  <a:lnTo>
                    <a:pt x="11823" y="116928"/>
                  </a:lnTo>
                  <a:lnTo>
                    <a:pt x="14173" y="123621"/>
                  </a:lnTo>
                  <a:lnTo>
                    <a:pt x="17310" y="130086"/>
                  </a:lnTo>
                  <a:lnTo>
                    <a:pt x="9867" y="138734"/>
                  </a:lnTo>
                  <a:lnTo>
                    <a:pt x="4445" y="148336"/>
                  </a:lnTo>
                  <a:lnTo>
                    <a:pt x="1130" y="158648"/>
                  </a:lnTo>
                  <a:lnTo>
                    <a:pt x="0" y="169392"/>
                  </a:lnTo>
                  <a:lnTo>
                    <a:pt x="5829" y="193192"/>
                  </a:lnTo>
                  <a:lnTo>
                    <a:pt x="21704" y="212686"/>
                  </a:lnTo>
                  <a:lnTo>
                    <a:pt x="45212" y="225856"/>
                  </a:lnTo>
                  <a:lnTo>
                    <a:pt x="73939" y="230695"/>
                  </a:lnTo>
                  <a:lnTo>
                    <a:pt x="80022" y="230695"/>
                  </a:lnTo>
                  <a:lnTo>
                    <a:pt x="86575" y="229768"/>
                  </a:lnTo>
                  <a:lnTo>
                    <a:pt x="93129" y="228358"/>
                  </a:lnTo>
                  <a:lnTo>
                    <a:pt x="104635" y="242722"/>
                  </a:lnTo>
                  <a:lnTo>
                    <a:pt x="120269" y="253809"/>
                  </a:lnTo>
                  <a:lnTo>
                    <a:pt x="139052" y="260934"/>
                  </a:lnTo>
                  <a:lnTo>
                    <a:pt x="160045" y="263461"/>
                  </a:lnTo>
                  <a:lnTo>
                    <a:pt x="174205" y="262331"/>
                  </a:lnTo>
                  <a:lnTo>
                    <a:pt x="187706" y="259016"/>
                  </a:lnTo>
                  <a:lnTo>
                    <a:pt x="200253" y="253580"/>
                  </a:lnTo>
                  <a:lnTo>
                    <a:pt x="207264" y="248945"/>
                  </a:lnTo>
                  <a:lnTo>
                    <a:pt x="211518" y="246138"/>
                  </a:lnTo>
                  <a:lnTo>
                    <a:pt x="221843" y="251739"/>
                  </a:lnTo>
                  <a:lnTo>
                    <a:pt x="233045" y="255854"/>
                  </a:lnTo>
                  <a:lnTo>
                    <a:pt x="244944" y="258381"/>
                  </a:lnTo>
                  <a:lnTo>
                    <a:pt x="257378" y="259245"/>
                  </a:lnTo>
                  <a:lnTo>
                    <a:pt x="286105" y="254406"/>
                  </a:lnTo>
                  <a:lnTo>
                    <a:pt x="300913" y="246138"/>
                  </a:lnTo>
                  <a:lnTo>
                    <a:pt x="303428" y="244741"/>
                  </a:lnTo>
                  <a:lnTo>
                    <a:pt x="309613" y="241287"/>
                  </a:lnTo>
                  <a:lnTo>
                    <a:pt x="325488" y="221932"/>
                  </a:lnTo>
                  <a:lnTo>
                    <a:pt x="331317" y="198412"/>
                  </a:lnTo>
                  <a:lnTo>
                    <a:pt x="331317" y="195135"/>
                  </a:lnTo>
                  <a:lnTo>
                    <a:pt x="353225" y="186918"/>
                  </a:lnTo>
                  <a:lnTo>
                    <a:pt x="370395" y="173609"/>
                  </a:lnTo>
                  <a:lnTo>
                    <a:pt x="381596" y="156438"/>
                  </a:lnTo>
                  <a:lnTo>
                    <a:pt x="385597" y="136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0541318" y="1106413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510984" y="1103107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510984" y="1103107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636174" y="11107424"/>
              <a:ext cx="255904" cy="410209"/>
            </a:xfrm>
            <a:custGeom>
              <a:avLst/>
              <a:gdLst/>
              <a:ahLst/>
              <a:cxnLst/>
              <a:rect l="l" t="t" r="r" b="b"/>
              <a:pathLst>
                <a:path w="255904" h="410209">
                  <a:moveTo>
                    <a:pt x="64967" y="410080"/>
                  </a:moveTo>
                  <a:lnTo>
                    <a:pt x="63970" y="409724"/>
                  </a:lnTo>
                  <a:lnTo>
                    <a:pt x="62379" y="408420"/>
                  </a:lnTo>
                  <a:lnTo>
                    <a:pt x="61834" y="407512"/>
                  </a:lnTo>
                  <a:lnTo>
                    <a:pt x="61632" y="406504"/>
                  </a:lnTo>
                  <a:lnTo>
                    <a:pt x="55099" y="382445"/>
                  </a:lnTo>
                  <a:lnTo>
                    <a:pt x="45429" y="359588"/>
                  </a:lnTo>
                  <a:lnTo>
                    <a:pt x="32776" y="338238"/>
                  </a:lnTo>
                  <a:lnTo>
                    <a:pt x="17294" y="318698"/>
                  </a:lnTo>
                  <a:lnTo>
                    <a:pt x="9485" y="308203"/>
                  </a:lnTo>
                  <a:lnTo>
                    <a:pt x="3914" y="296500"/>
                  </a:lnTo>
                  <a:lnTo>
                    <a:pt x="710" y="283942"/>
                  </a:lnTo>
                  <a:lnTo>
                    <a:pt x="0" y="270879"/>
                  </a:lnTo>
                  <a:lnTo>
                    <a:pt x="1850" y="257928"/>
                  </a:lnTo>
                  <a:lnTo>
                    <a:pt x="6140" y="245698"/>
                  </a:lnTo>
                  <a:lnTo>
                    <a:pt x="12712" y="234527"/>
                  </a:lnTo>
                  <a:lnTo>
                    <a:pt x="21409" y="224755"/>
                  </a:lnTo>
                  <a:lnTo>
                    <a:pt x="41023" y="206649"/>
                  </a:lnTo>
                  <a:lnTo>
                    <a:pt x="41024" y="22314"/>
                  </a:lnTo>
                  <a:lnTo>
                    <a:pt x="44617" y="14208"/>
                  </a:lnTo>
                  <a:lnTo>
                    <a:pt x="57215" y="2784"/>
                  </a:lnTo>
                  <a:lnTo>
                    <a:pt x="65633" y="0"/>
                  </a:lnTo>
                  <a:lnTo>
                    <a:pt x="74096" y="828"/>
                  </a:lnTo>
                  <a:lnTo>
                    <a:pt x="81659" y="1758"/>
                  </a:lnTo>
                  <a:lnTo>
                    <a:pt x="88614" y="5444"/>
                  </a:lnTo>
                  <a:lnTo>
                    <a:pt x="91787" y="9074"/>
                  </a:lnTo>
                  <a:lnTo>
                    <a:pt x="67271" y="9074"/>
                  </a:lnTo>
                  <a:lnTo>
                    <a:pt x="61312" y="11044"/>
                  </a:lnTo>
                  <a:lnTo>
                    <a:pt x="52452" y="19131"/>
                  </a:lnTo>
                  <a:lnTo>
                    <a:pt x="49929" y="24835"/>
                  </a:lnTo>
                  <a:lnTo>
                    <a:pt x="49924" y="218762"/>
                  </a:lnTo>
                  <a:lnTo>
                    <a:pt x="41023" y="218762"/>
                  </a:lnTo>
                  <a:lnTo>
                    <a:pt x="14212" y="249445"/>
                  </a:lnTo>
                  <a:lnTo>
                    <a:pt x="8891" y="271267"/>
                  </a:lnTo>
                  <a:lnTo>
                    <a:pt x="9484" y="282179"/>
                  </a:lnTo>
                  <a:lnTo>
                    <a:pt x="39585" y="332437"/>
                  </a:lnTo>
                  <a:lnTo>
                    <a:pt x="52541" y="353948"/>
                  </a:lnTo>
                  <a:lnTo>
                    <a:pt x="62598" y="376957"/>
                  </a:lnTo>
                  <a:lnTo>
                    <a:pt x="69608" y="401180"/>
                  </a:lnTo>
                  <a:lnTo>
                    <a:pt x="230559" y="401180"/>
                  </a:lnTo>
                  <a:lnTo>
                    <a:pt x="230120" y="405897"/>
                  </a:lnTo>
                  <a:lnTo>
                    <a:pt x="230051" y="407029"/>
                  </a:lnTo>
                  <a:lnTo>
                    <a:pt x="229554" y="408092"/>
                  </a:lnTo>
                  <a:lnTo>
                    <a:pt x="227903" y="409647"/>
                  </a:lnTo>
                  <a:lnTo>
                    <a:pt x="226812" y="410079"/>
                  </a:lnTo>
                  <a:lnTo>
                    <a:pt x="64967" y="410080"/>
                  </a:lnTo>
                  <a:close/>
                </a:path>
                <a:path w="255904" h="410209">
                  <a:moveTo>
                    <a:pt x="97680" y="193081"/>
                  </a:moveTo>
                  <a:lnTo>
                    <a:pt x="95983" y="193081"/>
                  </a:lnTo>
                  <a:lnTo>
                    <a:pt x="93230" y="191491"/>
                  </a:lnTo>
                  <a:lnTo>
                    <a:pt x="92382" y="190022"/>
                  </a:lnTo>
                  <a:lnTo>
                    <a:pt x="92485" y="26513"/>
                  </a:lnTo>
                  <a:lnTo>
                    <a:pt x="90591" y="21255"/>
                  </a:lnTo>
                  <a:lnTo>
                    <a:pt x="83533" y="13051"/>
                  </a:lnTo>
                  <a:lnTo>
                    <a:pt x="78617" y="10394"/>
                  </a:lnTo>
                  <a:lnTo>
                    <a:pt x="73252" y="9689"/>
                  </a:lnTo>
                  <a:lnTo>
                    <a:pt x="67271" y="9074"/>
                  </a:lnTo>
                  <a:lnTo>
                    <a:pt x="91787" y="9074"/>
                  </a:lnTo>
                  <a:lnTo>
                    <a:pt x="98646" y="16918"/>
                  </a:lnTo>
                  <a:lnTo>
                    <a:pt x="101370" y="24303"/>
                  </a:lnTo>
                  <a:lnTo>
                    <a:pt x="101281" y="150533"/>
                  </a:lnTo>
                  <a:lnTo>
                    <a:pt x="117437" y="150533"/>
                  </a:lnTo>
                  <a:lnTo>
                    <a:pt x="112705" y="152093"/>
                  </a:lnTo>
                  <a:lnTo>
                    <a:pt x="103817" y="160143"/>
                  </a:lnTo>
                  <a:lnTo>
                    <a:pt x="101281" y="165860"/>
                  </a:lnTo>
                  <a:lnTo>
                    <a:pt x="101281" y="190022"/>
                  </a:lnTo>
                  <a:lnTo>
                    <a:pt x="100433" y="191491"/>
                  </a:lnTo>
                  <a:lnTo>
                    <a:pt x="97680" y="193081"/>
                  </a:lnTo>
                  <a:close/>
                </a:path>
                <a:path w="255904" h="410209">
                  <a:moveTo>
                    <a:pt x="117437" y="150533"/>
                  </a:moveTo>
                  <a:lnTo>
                    <a:pt x="101281" y="150533"/>
                  </a:lnTo>
                  <a:lnTo>
                    <a:pt x="101909" y="149865"/>
                  </a:lnTo>
                  <a:lnTo>
                    <a:pt x="108558" y="143839"/>
                  </a:lnTo>
                  <a:lnTo>
                    <a:pt x="116984" y="141048"/>
                  </a:lnTo>
                  <a:lnTo>
                    <a:pt x="125456" y="141867"/>
                  </a:lnTo>
                  <a:lnTo>
                    <a:pt x="131934" y="142634"/>
                  </a:lnTo>
                  <a:lnTo>
                    <a:pt x="137999" y="145446"/>
                  </a:lnTo>
                  <a:lnTo>
                    <a:pt x="143027" y="150135"/>
                  </a:lnTo>
                  <a:lnTo>
                    <a:pt x="118644" y="150135"/>
                  </a:lnTo>
                  <a:lnTo>
                    <a:pt x="117437" y="150533"/>
                  </a:lnTo>
                  <a:close/>
                </a:path>
                <a:path w="255904" h="410209">
                  <a:moveTo>
                    <a:pt x="149038" y="208488"/>
                  </a:moveTo>
                  <a:lnTo>
                    <a:pt x="147342" y="208488"/>
                  </a:lnTo>
                  <a:lnTo>
                    <a:pt x="144588" y="206899"/>
                  </a:lnTo>
                  <a:lnTo>
                    <a:pt x="143740" y="205429"/>
                  </a:lnTo>
                  <a:lnTo>
                    <a:pt x="143826" y="167501"/>
                  </a:lnTo>
                  <a:lnTo>
                    <a:pt x="141950" y="162292"/>
                  </a:lnTo>
                  <a:lnTo>
                    <a:pt x="134892" y="154090"/>
                  </a:lnTo>
                  <a:lnTo>
                    <a:pt x="129975" y="151433"/>
                  </a:lnTo>
                  <a:lnTo>
                    <a:pt x="124611" y="150728"/>
                  </a:lnTo>
                  <a:lnTo>
                    <a:pt x="118644" y="150135"/>
                  </a:lnTo>
                  <a:lnTo>
                    <a:pt x="143027" y="150135"/>
                  </a:lnTo>
                  <a:lnTo>
                    <a:pt x="147540" y="154344"/>
                  </a:lnTo>
                  <a:lnTo>
                    <a:pt x="150767" y="160198"/>
                  </a:lnTo>
                  <a:lnTo>
                    <a:pt x="151983" y="166607"/>
                  </a:lnTo>
                  <a:lnTo>
                    <a:pt x="166776" y="166607"/>
                  </a:lnTo>
                  <a:lnTo>
                    <a:pt x="164064" y="167501"/>
                  </a:lnTo>
                  <a:lnTo>
                    <a:pt x="155175" y="175551"/>
                  </a:lnTo>
                  <a:lnTo>
                    <a:pt x="152640" y="181267"/>
                  </a:lnTo>
                  <a:lnTo>
                    <a:pt x="152640" y="205429"/>
                  </a:lnTo>
                  <a:lnTo>
                    <a:pt x="151792" y="206899"/>
                  </a:lnTo>
                  <a:lnTo>
                    <a:pt x="149038" y="208488"/>
                  </a:lnTo>
                  <a:close/>
                </a:path>
                <a:path w="255904" h="410209">
                  <a:moveTo>
                    <a:pt x="166776" y="166607"/>
                  </a:moveTo>
                  <a:lnTo>
                    <a:pt x="151983" y="166607"/>
                  </a:lnTo>
                  <a:lnTo>
                    <a:pt x="153035" y="165486"/>
                  </a:lnTo>
                  <a:lnTo>
                    <a:pt x="159916" y="159253"/>
                  </a:lnTo>
                  <a:lnTo>
                    <a:pt x="168340" y="156461"/>
                  </a:lnTo>
                  <a:lnTo>
                    <a:pt x="176812" y="157274"/>
                  </a:lnTo>
                  <a:lnTo>
                    <a:pt x="183290" y="158041"/>
                  </a:lnTo>
                  <a:lnTo>
                    <a:pt x="189356" y="160853"/>
                  </a:lnTo>
                  <a:lnTo>
                    <a:pt x="194385" y="165543"/>
                  </a:lnTo>
                  <a:lnTo>
                    <a:pt x="170003" y="165543"/>
                  </a:lnTo>
                  <a:lnTo>
                    <a:pt x="166776" y="166607"/>
                  </a:lnTo>
                  <a:close/>
                </a:path>
                <a:path w="255904" h="410209">
                  <a:moveTo>
                    <a:pt x="200397" y="223896"/>
                  </a:moveTo>
                  <a:lnTo>
                    <a:pt x="198700" y="223896"/>
                  </a:lnTo>
                  <a:lnTo>
                    <a:pt x="195947" y="222306"/>
                  </a:lnTo>
                  <a:lnTo>
                    <a:pt x="195099" y="220837"/>
                  </a:lnTo>
                  <a:lnTo>
                    <a:pt x="195180" y="182896"/>
                  </a:lnTo>
                  <a:lnTo>
                    <a:pt x="193309" y="177700"/>
                  </a:lnTo>
                  <a:lnTo>
                    <a:pt x="186251" y="169497"/>
                  </a:lnTo>
                  <a:lnTo>
                    <a:pt x="181334" y="166840"/>
                  </a:lnTo>
                  <a:lnTo>
                    <a:pt x="175970" y="166135"/>
                  </a:lnTo>
                  <a:lnTo>
                    <a:pt x="170003" y="165543"/>
                  </a:lnTo>
                  <a:lnTo>
                    <a:pt x="194385" y="165543"/>
                  </a:lnTo>
                  <a:lnTo>
                    <a:pt x="198897" y="169751"/>
                  </a:lnTo>
                  <a:lnTo>
                    <a:pt x="202125" y="175605"/>
                  </a:lnTo>
                  <a:lnTo>
                    <a:pt x="203341" y="182014"/>
                  </a:lnTo>
                  <a:lnTo>
                    <a:pt x="218054" y="182014"/>
                  </a:lnTo>
                  <a:lnTo>
                    <a:pt x="215387" y="182896"/>
                  </a:lnTo>
                  <a:lnTo>
                    <a:pt x="206528" y="190985"/>
                  </a:lnTo>
                  <a:lnTo>
                    <a:pt x="204004" y="196688"/>
                  </a:lnTo>
                  <a:lnTo>
                    <a:pt x="203999" y="220837"/>
                  </a:lnTo>
                  <a:lnTo>
                    <a:pt x="203150" y="222306"/>
                  </a:lnTo>
                  <a:lnTo>
                    <a:pt x="200397" y="223896"/>
                  </a:lnTo>
                  <a:close/>
                </a:path>
                <a:path w="255904" h="410209">
                  <a:moveTo>
                    <a:pt x="218054" y="182014"/>
                  </a:moveTo>
                  <a:lnTo>
                    <a:pt x="203341" y="182014"/>
                  </a:lnTo>
                  <a:lnTo>
                    <a:pt x="204393" y="180894"/>
                  </a:lnTo>
                  <a:lnTo>
                    <a:pt x="211274" y="174659"/>
                  </a:lnTo>
                  <a:lnTo>
                    <a:pt x="219698" y="171867"/>
                  </a:lnTo>
                  <a:lnTo>
                    <a:pt x="228171" y="172682"/>
                  </a:lnTo>
                  <a:lnTo>
                    <a:pt x="235734" y="173611"/>
                  </a:lnTo>
                  <a:lnTo>
                    <a:pt x="242689" y="177297"/>
                  </a:lnTo>
                  <a:lnTo>
                    <a:pt x="245861" y="180926"/>
                  </a:lnTo>
                  <a:lnTo>
                    <a:pt x="221346" y="180926"/>
                  </a:lnTo>
                  <a:lnTo>
                    <a:pt x="218054" y="182014"/>
                  </a:lnTo>
                  <a:close/>
                </a:path>
                <a:path w="255904" h="410209">
                  <a:moveTo>
                    <a:pt x="230559" y="401180"/>
                  </a:moveTo>
                  <a:lnTo>
                    <a:pt x="221524" y="401180"/>
                  </a:lnTo>
                  <a:lnTo>
                    <a:pt x="223196" y="385656"/>
                  </a:lnTo>
                  <a:lnTo>
                    <a:pt x="225812" y="370278"/>
                  </a:lnTo>
                  <a:lnTo>
                    <a:pt x="229365" y="355088"/>
                  </a:lnTo>
                  <a:lnTo>
                    <a:pt x="233846" y="340131"/>
                  </a:lnTo>
                  <a:lnTo>
                    <a:pt x="239345" y="321132"/>
                  </a:lnTo>
                  <a:lnTo>
                    <a:pt x="243290" y="301783"/>
                  </a:lnTo>
                  <a:lnTo>
                    <a:pt x="245666" y="282179"/>
                  </a:lnTo>
                  <a:lnTo>
                    <a:pt x="246457" y="262416"/>
                  </a:lnTo>
                  <a:lnTo>
                    <a:pt x="246561" y="198365"/>
                  </a:lnTo>
                  <a:lnTo>
                    <a:pt x="244645" y="193081"/>
                  </a:lnTo>
                  <a:lnTo>
                    <a:pt x="237609" y="184904"/>
                  </a:lnTo>
                  <a:lnTo>
                    <a:pt x="232692" y="182247"/>
                  </a:lnTo>
                  <a:lnTo>
                    <a:pt x="227328" y="181542"/>
                  </a:lnTo>
                  <a:lnTo>
                    <a:pt x="221346" y="180926"/>
                  </a:lnTo>
                  <a:lnTo>
                    <a:pt x="245861" y="180926"/>
                  </a:lnTo>
                  <a:lnTo>
                    <a:pt x="252721" y="188770"/>
                  </a:lnTo>
                  <a:lnTo>
                    <a:pt x="255445" y="196155"/>
                  </a:lnTo>
                  <a:lnTo>
                    <a:pt x="255333" y="263016"/>
                  </a:lnTo>
                  <a:lnTo>
                    <a:pt x="252075" y="303209"/>
                  </a:lnTo>
                  <a:lnTo>
                    <a:pt x="242290" y="342947"/>
                  </a:lnTo>
                  <a:lnTo>
                    <a:pt x="237706" y="358360"/>
                  </a:lnTo>
                  <a:lnTo>
                    <a:pt x="234144" y="374024"/>
                  </a:lnTo>
                  <a:lnTo>
                    <a:pt x="231612" y="389886"/>
                  </a:lnTo>
                  <a:lnTo>
                    <a:pt x="230559" y="401180"/>
                  </a:lnTo>
                  <a:close/>
                </a:path>
                <a:path w="255904" h="410209">
                  <a:moveTo>
                    <a:pt x="46321" y="264605"/>
                  </a:moveTo>
                  <a:lnTo>
                    <a:pt x="44625" y="264605"/>
                  </a:lnTo>
                  <a:lnTo>
                    <a:pt x="41871" y="263016"/>
                  </a:lnTo>
                  <a:lnTo>
                    <a:pt x="41023" y="261546"/>
                  </a:lnTo>
                  <a:lnTo>
                    <a:pt x="41023" y="218762"/>
                  </a:lnTo>
                  <a:lnTo>
                    <a:pt x="49924" y="218762"/>
                  </a:lnTo>
                  <a:lnTo>
                    <a:pt x="49923" y="261546"/>
                  </a:lnTo>
                  <a:lnTo>
                    <a:pt x="49075" y="263016"/>
                  </a:lnTo>
                  <a:lnTo>
                    <a:pt x="46321" y="26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876289" y="1106291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5995" y="0"/>
                  </a:moveTo>
                  <a:lnTo>
                    <a:pt x="0" y="0"/>
                  </a:lnTo>
                  <a:lnTo>
                    <a:pt x="0" y="530428"/>
                  </a:lnTo>
                  <a:lnTo>
                    <a:pt x="0" y="576008"/>
                  </a:lnTo>
                  <a:lnTo>
                    <a:pt x="575995" y="576008"/>
                  </a:lnTo>
                  <a:lnTo>
                    <a:pt x="575995" y="530428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845948" y="1102986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2845948" y="1102986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0596842" y="8776626"/>
              <a:ext cx="2736215" cy="2712085"/>
            </a:xfrm>
            <a:custGeom>
              <a:avLst/>
              <a:gdLst/>
              <a:ahLst/>
              <a:cxnLst/>
              <a:rect l="l" t="t" r="r" b="b"/>
              <a:pathLst>
                <a:path w="2736215" h="2712084">
                  <a:moveTo>
                    <a:pt x="391591" y="224967"/>
                  </a:moveTo>
                  <a:lnTo>
                    <a:pt x="391490" y="30645"/>
                  </a:lnTo>
                  <a:lnTo>
                    <a:pt x="380212" y="3111"/>
                  </a:lnTo>
                  <a:lnTo>
                    <a:pt x="380212" y="216877"/>
                  </a:lnTo>
                  <a:lnTo>
                    <a:pt x="380085" y="229222"/>
                  </a:lnTo>
                  <a:lnTo>
                    <a:pt x="319430" y="242036"/>
                  </a:lnTo>
                  <a:lnTo>
                    <a:pt x="319341" y="300012"/>
                  </a:lnTo>
                  <a:lnTo>
                    <a:pt x="270840" y="251904"/>
                  </a:lnTo>
                  <a:lnTo>
                    <a:pt x="24599" y="241769"/>
                  </a:lnTo>
                  <a:lnTo>
                    <a:pt x="21234" y="241566"/>
                  </a:lnTo>
                  <a:lnTo>
                    <a:pt x="11353" y="216877"/>
                  </a:lnTo>
                  <a:lnTo>
                    <a:pt x="11430" y="30645"/>
                  </a:lnTo>
                  <a:lnTo>
                    <a:pt x="306654" y="11442"/>
                  </a:lnTo>
                  <a:lnTo>
                    <a:pt x="364058" y="11531"/>
                  </a:lnTo>
                  <a:lnTo>
                    <a:pt x="380212" y="216877"/>
                  </a:lnTo>
                  <a:lnTo>
                    <a:pt x="380212" y="3111"/>
                  </a:lnTo>
                  <a:lnTo>
                    <a:pt x="378510" y="2019"/>
                  </a:lnTo>
                  <a:lnTo>
                    <a:pt x="371932" y="406"/>
                  </a:lnTo>
                  <a:lnTo>
                    <a:pt x="367004" y="203"/>
                  </a:lnTo>
                  <a:lnTo>
                    <a:pt x="109969" y="0"/>
                  </a:lnTo>
                  <a:lnTo>
                    <a:pt x="29083" y="114"/>
                  </a:lnTo>
                  <a:lnTo>
                    <a:pt x="127" y="36283"/>
                  </a:lnTo>
                  <a:lnTo>
                    <a:pt x="0" y="199224"/>
                  </a:lnTo>
                  <a:lnTo>
                    <a:pt x="241" y="233108"/>
                  </a:lnTo>
                  <a:lnTo>
                    <a:pt x="1638" y="240271"/>
                  </a:lnTo>
                  <a:lnTo>
                    <a:pt x="5880" y="246303"/>
                  </a:lnTo>
                  <a:lnTo>
                    <a:pt x="12103" y="249948"/>
                  </a:lnTo>
                  <a:lnTo>
                    <a:pt x="13931" y="251053"/>
                  </a:lnTo>
                  <a:lnTo>
                    <a:pt x="16154" y="251955"/>
                  </a:lnTo>
                  <a:lnTo>
                    <a:pt x="18707" y="252653"/>
                  </a:lnTo>
                  <a:lnTo>
                    <a:pt x="20637" y="253161"/>
                  </a:lnTo>
                  <a:lnTo>
                    <a:pt x="256070" y="253276"/>
                  </a:lnTo>
                  <a:lnTo>
                    <a:pt x="316369" y="313067"/>
                  </a:lnTo>
                  <a:lnTo>
                    <a:pt x="320840" y="317373"/>
                  </a:lnTo>
                  <a:lnTo>
                    <a:pt x="322592" y="318897"/>
                  </a:lnTo>
                  <a:lnTo>
                    <a:pt x="323367" y="319290"/>
                  </a:lnTo>
                  <a:lnTo>
                    <a:pt x="323850" y="319405"/>
                  </a:lnTo>
                  <a:lnTo>
                    <a:pt x="326999" y="319405"/>
                  </a:lnTo>
                  <a:lnTo>
                    <a:pt x="330873" y="300012"/>
                  </a:lnTo>
                  <a:lnTo>
                    <a:pt x="330873" y="253276"/>
                  </a:lnTo>
                  <a:lnTo>
                    <a:pt x="366268" y="253276"/>
                  </a:lnTo>
                  <a:lnTo>
                    <a:pt x="369646" y="253238"/>
                  </a:lnTo>
                  <a:lnTo>
                    <a:pt x="371081" y="252971"/>
                  </a:lnTo>
                  <a:lnTo>
                    <a:pt x="377228" y="251904"/>
                  </a:lnTo>
                  <a:lnTo>
                    <a:pt x="382701" y="248653"/>
                  </a:lnTo>
                  <a:lnTo>
                    <a:pt x="389318" y="240157"/>
                  </a:lnTo>
                  <a:lnTo>
                    <a:pt x="390893" y="236359"/>
                  </a:lnTo>
                  <a:lnTo>
                    <a:pt x="391477" y="231889"/>
                  </a:lnTo>
                  <a:lnTo>
                    <a:pt x="391591" y="224967"/>
                  </a:lnTo>
                  <a:close/>
                </a:path>
                <a:path w="2736215" h="2712084">
                  <a:moveTo>
                    <a:pt x="2736050" y="2482418"/>
                  </a:moveTo>
                  <a:lnTo>
                    <a:pt x="2693657" y="2429929"/>
                  </a:lnTo>
                  <a:lnTo>
                    <a:pt x="2658618" y="2403271"/>
                  </a:lnTo>
                  <a:lnTo>
                    <a:pt x="2624201" y="2395677"/>
                  </a:lnTo>
                  <a:lnTo>
                    <a:pt x="2587955" y="2402992"/>
                  </a:lnTo>
                  <a:lnTo>
                    <a:pt x="2558275" y="2419083"/>
                  </a:lnTo>
                  <a:lnTo>
                    <a:pt x="2538222" y="2435174"/>
                  </a:lnTo>
                  <a:lnTo>
                    <a:pt x="2530856" y="2442476"/>
                  </a:lnTo>
                  <a:lnTo>
                    <a:pt x="2505748" y="2415425"/>
                  </a:lnTo>
                  <a:lnTo>
                    <a:pt x="2487650" y="2401532"/>
                  </a:lnTo>
                  <a:lnTo>
                    <a:pt x="2467826" y="2396413"/>
                  </a:lnTo>
                  <a:lnTo>
                    <a:pt x="2437523" y="2395677"/>
                  </a:lnTo>
                  <a:lnTo>
                    <a:pt x="2437536" y="2412098"/>
                  </a:lnTo>
                  <a:lnTo>
                    <a:pt x="2468334" y="2418499"/>
                  </a:lnTo>
                  <a:lnTo>
                    <a:pt x="2494115" y="2432621"/>
                  </a:lnTo>
                  <a:lnTo>
                    <a:pt x="2511869" y="2446820"/>
                  </a:lnTo>
                  <a:lnTo>
                    <a:pt x="2518638" y="2453462"/>
                  </a:lnTo>
                  <a:lnTo>
                    <a:pt x="2530856" y="2467051"/>
                  </a:lnTo>
                  <a:lnTo>
                    <a:pt x="2543060" y="2453462"/>
                  </a:lnTo>
                  <a:lnTo>
                    <a:pt x="2593505" y="2418499"/>
                  </a:lnTo>
                  <a:lnTo>
                    <a:pt x="2624188" y="2412098"/>
                  </a:lnTo>
                  <a:lnTo>
                    <a:pt x="2639428" y="2413876"/>
                  </a:lnTo>
                  <a:lnTo>
                    <a:pt x="2681503" y="2440965"/>
                  </a:lnTo>
                  <a:lnTo>
                    <a:pt x="2698889" y="2479268"/>
                  </a:lnTo>
                  <a:lnTo>
                    <a:pt x="2698546" y="2493962"/>
                  </a:lnTo>
                  <a:lnTo>
                    <a:pt x="2671927" y="2556357"/>
                  </a:lnTo>
                  <a:lnTo>
                    <a:pt x="2644241" y="2591752"/>
                  </a:lnTo>
                  <a:lnTo>
                    <a:pt x="2607386" y="2629306"/>
                  </a:lnTo>
                  <a:lnTo>
                    <a:pt x="2563012" y="2667406"/>
                  </a:lnTo>
                  <a:lnTo>
                    <a:pt x="2530843" y="2691727"/>
                  </a:lnTo>
                  <a:lnTo>
                    <a:pt x="2517013" y="2681579"/>
                  </a:lnTo>
                  <a:lnTo>
                    <a:pt x="2477287" y="2649791"/>
                  </a:lnTo>
                  <a:lnTo>
                    <a:pt x="2417432" y="2591752"/>
                  </a:lnTo>
                  <a:lnTo>
                    <a:pt x="2389746" y="2556357"/>
                  </a:lnTo>
                  <a:lnTo>
                    <a:pt x="2363127" y="2493975"/>
                  </a:lnTo>
                  <a:lnTo>
                    <a:pt x="2362797" y="2479268"/>
                  </a:lnTo>
                  <a:lnTo>
                    <a:pt x="2365502" y="2465603"/>
                  </a:lnTo>
                  <a:lnTo>
                    <a:pt x="2393670" y="2428265"/>
                  </a:lnTo>
                  <a:lnTo>
                    <a:pt x="2437473" y="2412098"/>
                  </a:lnTo>
                  <a:lnTo>
                    <a:pt x="2437511" y="2395677"/>
                  </a:lnTo>
                  <a:lnTo>
                    <a:pt x="2385517" y="2413851"/>
                  </a:lnTo>
                  <a:lnTo>
                    <a:pt x="2352294" y="2519261"/>
                  </a:lnTo>
                  <a:lnTo>
                    <a:pt x="2412835" y="2611107"/>
                  </a:lnTo>
                  <a:lnTo>
                    <a:pt x="2491676" y="2682824"/>
                  </a:lnTo>
                  <a:lnTo>
                    <a:pt x="2530856" y="2711754"/>
                  </a:lnTo>
                  <a:lnTo>
                    <a:pt x="2559951" y="2691727"/>
                  </a:lnTo>
                  <a:lnTo>
                    <a:pt x="2679852" y="2609215"/>
                  </a:lnTo>
                  <a:lnTo>
                    <a:pt x="2736050" y="2555633"/>
                  </a:lnTo>
                  <a:lnTo>
                    <a:pt x="2736050" y="24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077063" y="20095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60">
              <a:solidFill>
                <a:srgbClr val="B31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10216657" y="6386112"/>
            <a:ext cx="576580" cy="576580"/>
          </a:xfrm>
          <a:prstGeom prst="rect">
            <a:avLst/>
          </a:prstGeom>
          <a:solidFill>
            <a:srgbClr val="C6FD80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34925" marR="27305">
              <a:lnSpc>
                <a:spcPct val="102200"/>
              </a:lnSpc>
              <a:spcBef>
                <a:spcPts val="470"/>
              </a:spcBef>
            </a:pPr>
            <a:r>
              <a:rPr dirty="0" sz="700" spc="-10">
                <a:latin typeface="Arial"/>
                <a:cs typeface="Arial"/>
              </a:rPr>
              <a:t>What </a:t>
            </a:r>
            <a:r>
              <a:rPr dirty="0" sz="700" spc="-5">
                <a:latin typeface="Arial"/>
                <a:cs typeface="Arial"/>
              </a:rPr>
              <a:t>are</a:t>
            </a:r>
            <a:r>
              <a:rPr dirty="0" sz="700" spc="-85">
                <a:latin typeface="Arial"/>
                <a:cs typeface="Arial"/>
              </a:rPr>
              <a:t> </a:t>
            </a:r>
            <a:r>
              <a:rPr dirty="0" sz="700" spc="5">
                <a:latin typeface="Arial"/>
                <a:cs typeface="Arial"/>
              </a:rPr>
              <a:t>the  </a:t>
            </a:r>
            <a:r>
              <a:rPr dirty="0" sz="700">
                <a:latin typeface="Arial"/>
                <a:cs typeface="Arial"/>
              </a:rPr>
              <a:t>criteria </a:t>
            </a:r>
            <a:r>
              <a:rPr dirty="0" sz="700" spc="5">
                <a:latin typeface="Arial"/>
                <a:cs typeface="Arial"/>
              </a:rPr>
              <a:t>for  the freedom  </a:t>
            </a:r>
            <a:r>
              <a:rPr dirty="0" sz="700" spc="-15">
                <a:latin typeface="Arial"/>
                <a:cs typeface="Arial"/>
              </a:rPr>
              <a:t>Index?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140400" y="6148408"/>
            <a:ext cx="576580" cy="576580"/>
          </a:xfrm>
          <a:prstGeom prst="rect">
            <a:avLst/>
          </a:prstGeom>
          <a:solidFill>
            <a:srgbClr val="C6FD80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45085" marR="37465">
              <a:lnSpc>
                <a:spcPct val="102200"/>
              </a:lnSpc>
              <a:spcBef>
                <a:spcPts val="470"/>
              </a:spcBef>
            </a:pPr>
            <a:r>
              <a:rPr dirty="0" sz="700" spc="-10">
                <a:latin typeface="Arial"/>
                <a:cs typeface="Arial"/>
              </a:rPr>
              <a:t>What is </a:t>
            </a:r>
            <a:r>
              <a:rPr dirty="0" sz="700" spc="5">
                <a:latin typeface="Arial"/>
                <a:cs typeface="Arial"/>
              </a:rPr>
              <a:t>the  </a:t>
            </a:r>
            <a:r>
              <a:rPr dirty="0" sz="700" spc="-5">
                <a:latin typeface="Arial"/>
                <a:cs typeface="Arial"/>
              </a:rPr>
              <a:t>main </a:t>
            </a:r>
            <a:r>
              <a:rPr dirty="0" sz="700">
                <a:latin typeface="Arial"/>
                <a:cs typeface="Arial"/>
              </a:rPr>
              <a:t>idea</a:t>
            </a:r>
            <a:r>
              <a:rPr dirty="0" sz="700" spc="-100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of  </a:t>
            </a:r>
            <a:r>
              <a:rPr dirty="0" sz="700" spc="5">
                <a:latin typeface="Arial"/>
                <a:cs typeface="Arial"/>
              </a:rPr>
              <a:t>economic  </a:t>
            </a:r>
            <a:r>
              <a:rPr dirty="0" sz="700" spc="-5">
                <a:latin typeface="Arial"/>
                <a:cs typeface="Arial"/>
              </a:rPr>
              <a:t>freedom?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2023-04-19T08:56:43Z</dcterms:created>
  <dcterms:modified xsi:type="dcterms:W3CDTF">2023-04-19T08:56:43Z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2023-04-19T00:00:00Z</vt:filetime>
  </property>
</Properties>
</file>