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007C5-DC65-43DA-9DCF-60978A90F65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3549D-540C-4FDB-BA02-B4C90C8289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639C-83AC-4C67-B854-7279445F370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6460-40C9-4497-B255-CB6C0A2E31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639C-83AC-4C67-B854-7279445F370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6460-40C9-4497-B255-CB6C0A2E31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639C-83AC-4C67-B854-7279445F370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6460-40C9-4497-B255-CB6C0A2E31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639C-83AC-4C67-B854-7279445F370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6460-40C9-4497-B255-CB6C0A2E31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639C-83AC-4C67-B854-7279445F370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6460-40C9-4497-B255-CB6C0A2E31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639C-83AC-4C67-B854-7279445F370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6460-40C9-4497-B255-CB6C0A2E31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639C-83AC-4C67-B854-7279445F370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6460-40C9-4497-B255-CB6C0A2E31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639C-83AC-4C67-B854-7279445F370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6460-40C9-4497-B255-CB6C0A2E31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639C-83AC-4C67-B854-7279445F370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6460-40C9-4497-B255-CB6C0A2E31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639C-83AC-4C67-B854-7279445F370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6460-40C9-4497-B255-CB6C0A2E31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639C-83AC-4C67-B854-7279445F370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6460-40C9-4497-B255-CB6C0A2E31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8639C-83AC-4C67-B854-7279445F370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66460-40C9-4497-B255-CB6C0A2E31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hyperlink" Target="https://muralco.typeform.com/to/CiqaHVat?typeform-source=app.mural.co" TargetMode="External"/><Relationship Id="rId2" Type="http://schemas.openxmlformats.org/officeDocument/2006/relationships/hyperlink" Target="https://app.mural.co/template/f44b7843-7c23-408c-bd36-7b0c9409dc20/96efd10c-81d2-401e-8072-4e87935e5d6b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support.mural.co/en/articles/2113740-facilitation-superpowers" TargetMode="External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9" Type="http://schemas.openxmlformats.org/officeDocument/2006/relationships/image" Target="../media/image40.png"/><Relationship Id="rId3" Type="http://schemas.openxmlformats.org/officeDocument/2006/relationships/image" Target="../media/image9.png"/><Relationship Id="rId21" Type="http://schemas.openxmlformats.org/officeDocument/2006/relationships/image" Target="../media/image25.png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2" Type="http://schemas.openxmlformats.org/officeDocument/2006/relationships/hyperlink" Target="https://app.mural.co/template/e5a93b7b-49f2-48c9-afd7-a635d860eba6/93f1b98d-b2d2-4695-8e85-7e9c0d2fd9b9" TargetMode="Externa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hyperlink" Target="https://app.mural.co/template/b7114010-3a67-4d63-a51d-6f2cedc9633f/c1b465ab-57af-4624-8faf-ebb312edc0eb" TargetMode="External"/><Relationship Id="rId41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5" Type="http://schemas.openxmlformats.org/officeDocument/2006/relationships/hyperlink" Target="https://muralco.typeform.com/to/CiqaHVat?typeform-source=app.mural.co" TargetMode="External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hyperlink" Target="https://app.mural.co/template/e95f612a-f72a-4772-bc48-545aaa04e0c9/984865a6-0a96-4472-a48d-47639307b3ca" TargetMode="External"/><Relationship Id="rId36" Type="http://schemas.openxmlformats.org/officeDocument/2006/relationships/image" Target="../media/image3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2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hyperlink" Target="https://app.mural.co/template/6a062671-89ee-4b76-9409-2603d8b098be/ca270343-1d54-4952-9d8c-fbc303ffd0f2" TargetMode="External"/><Relationship Id="rId35" Type="http://schemas.openxmlformats.org/officeDocument/2006/relationships/image" Target="../media/image36.png"/><Relationship Id="rId43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0"/>
            <a:ext cx="7772400" cy="1219200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roject Report Template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524000"/>
            <a:ext cx="7315200" cy="5029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 Index of  Economic Freedom Analysis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Dr.Nallikuppusamy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Arts College </a:t>
            </a:r>
          </a:p>
          <a:p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Thanjavur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FACULITY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MENTOR:Ms.M.R.Atchayapriya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Msc,Mphil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.,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Project done by </a:t>
            </a: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B.KALAIVANI-Team leader</a:t>
            </a: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M.NARMATHA-Team member</a:t>
            </a: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M.SNEHA-Team member</a:t>
            </a: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S.YOGESHWARI-Team member</a:t>
            </a: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  AN INDEX OF ECONOMIC FREEDOM ANALYSIS</a:t>
            </a:r>
          </a:p>
          <a:p>
            <a:pPr algn="just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Economic freedom is the fundamental right of every human to control his or her own labor and </a:t>
            </a:r>
            <a:r>
              <a:rPr lang="en-US" sz="2000" dirty="0" err="1" smtClean="0"/>
              <a:t>property.In</a:t>
            </a:r>
            <a:r>
              <a:rPr lang="en-US" sz="2000" dirty="0" smtClean="0"/>
              <a:t> an economically free </a:t>
            </a:r>
            <a:r>
              <a:rPr lang="en-US" sz="2000" dirty="0" err="1" smtClean="0"/>
              <a:t>society,individuals</a:t>
            </a:r>
            <a:r>
              <a:rPr lang="en-US" sz="2000" dirty="0" smtClean="0"/>
              <a:t> are free to </a:t>
            </a:r>
            <a:r>
              <a:rPr lang="en-US" sz="2000" dirty="0" err="1" smtClean="0"/>
              <a:t>work,produce,consume,and</a:t>
            </a:r>
            <a:r>
              <a:rPr lang="en-US" sz="2000" dirty="0" smtClean="0"/>
              <a:t> invest in any way they </a:t>
            </a:r>
            <a:r>
              <a:rPr lang="en-US" sz="2000" dirty="0" err="1" smtClean="0"/>
              <a:t>please.In</a:t>
            </a:r>
            <a:r>
              <a:rPr lang="en-US" sz="2000" dirty="0" smtClean="0"/>
              <a:t> economically free </a:t>
            </a:r>
            <a:r>
              <a:rPr lang="en-US" sz="2000" dirty="0" err="1" smtClean="0"/>
              <a:t>societies,geverments</a:t>
            </a:r>
            <a:r>
              <a:rPr lang="en-US" sz="2000" dirty="0" smtClean="0"/>
              <a:t> allow </a:t>
            </a:r>
            <a:r>
              <a:rPr lang="en-US" sz="2000" dirty="0" err="1" smtClean="0"/>
              <a:t>labor,capital,and</a:t>
            </a:r>
            <a:r>
              <a:rPr lang="en-US" sz="2000" dirty="0" smtClean="0"/>
              <a:t> goods to move </a:t>
            </a:r>
            <a:r>
              <a:rPr lang="en-US" sz="2000" dirty="0" err="1" smtClean="0"/>
              <a:t>freely,and</a:t>
            </a:r>
            <a:r>
              <a:rPr lang="en-US" sz="2000" dirty="0" smtClean="0"/>
              <a:t> refrain from coercion or constraint of liberty beyond the extent necessary to protect and maintain liberty itself.</a:t>
            </a:r>
            <a:endParaRPr lang="en-US" sz="2000" dirty="0" smtClean="0"/>
          </a:p>
          <a:p>
            <a:pPr algn="just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For much of human history, most individuals have laced economic freedom and </a:t>
            </a:r>
            <a:r>
              <a:rPr lang="en-US" sz="2000" dirty="0" err="1" smtClean="0"/>
              <a:t>opportunity,condemning</a:t>
            </a:r>
            <a:r>
              <a:rPr lang="en-US" sz="2000" dirty="0" smtClean="0"/>
              <a:t> them to poverty and deprivation.</a:t>
            </a:r>
          </a:p>
          <a:p>
            <a:pPr algn="just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err="1" smtClean="0"/>
              <a:t>Today,we</a:t>
            </a:r>
            <a:r>
              <a:rPr lang="en-US" sz="2000" dirty="0" smtClean="0"/>
              <a:t> live in the most prosperous time in human </a:t>
            </a:r>
            <a:r>
              <a:rPr lang="en-US" sz="2000" dirty="0" err="1" smtClean="0"/>
              <a:t>history.Poverty,sicnesses,and</a:t>
            </a:r>
            <a:r>
              <a:rPr lang="en-US" sz="2000" dirty="0" smtClean="0"/>
              <a:t> ignorance are receding throughout the </a:t>
            </a:r>
            <a:r>
              <a:rPr lang="en-US" sz="2000" dirty="0" err="1" smtClean="0"/>
              <a:t>world,due</a:t>
            </a:r>
            <a:r>
              <a:rPr lang="en-US" sz="2000" dirty="0" smtClean="0"/>
              <a:t> in large part to the advance of economic freedom. In 2022,the principles of economic freedom that have fueled this monumental progress are once again measured in the  Index of Economic </a:t>
            </a:r>
            <a:r>
              <a:rPr lang="en-US" sz="2000" dirty="0" err="1" smtClean="0"/>
              <a:t>Freedom,an</a:t>
            </a:r>
            <a:r>
              <a:rPr lang="en-US" sz="2000" dirty="0" smtClean="0"/>
              <a:t> annual guide published by The Heritage </a:t>
            </a:r>
            <a:r>
              <a:rPr lang="en-US" sz="2000" dirty="0" err="1" smtClean="0"/>
              <a:t>Foundation,Washington’s</a:t>
            </a:r>
            <a:r>
              <a:rPr lang="en-US" sz="2000" dirty="0" smtClean="0"/>
              <a:t> No.1 thing tank.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PURPOSE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 smtClean="0"/>
              <a:t>      An Index of economic freedom measures jurisdiction against each other in terms of parameters such as trade freedom, tax burden, judicial </a:t>
            </a:r>
            <a:r>
              <a:rPr lang="en-US" sz="2000" dirty="0" err="1" smtClean="0"/>
              <a:t>effectiveness,and</a:t>
            </a:r>
            <a:r>
              <a:rPr lang="en-US" sz="2000" dirty="0" smtClean="0"/>
              <a:t> </a:t>
            </a:r>
            <a:r>
              <a:rPr lang="en-US" sz="2000" dirty="0" err="1" smtClean="0"/>
              <a:t>more.These</a:t>
            </a:r>
            <a:r>
              <a:rPr lang="en-US" sz="2000" dirty="0" smtClean="0"/>
              <a:t> factors may be weighted according to their influence on economic freedom and compiled into a single score that allows for a ranking.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8915" y="6015234"/>
            <a:ext cx="625269" cy="569574"/>
          </a:xfrm>
          <a:prstGeom prst="rect">
            <a:avLst/>
          </a:prstGeom>
        </p:spPr>
        <p:txBody>
          <a:bodyPr vert="horz" wrap="square" lIns="0" tIns="3996" rIns="0" bIns="0" rtlCol="0">
            <a:spAutoFit/>
          </a:bodyPr>
          <a:lstStyle/>
          <a:p>
            <a:pPr marL="5328" marR="124933">
              <a:lnSpc>
                <a:spcPct val="103600"/>
              </a:lnSpc>
              <a:spcBef>
                <a:spcPts val="31"/>
              </a:spcBef>
            </a:pPr>
            <a:r>
              <a:rPr sz="600" b="1" spc="10" dirty="0">
                <a:solidFill>
                  <a:srgbClr val="FFFFFF"/>
                </a:solidFill>
                <a:latin typeface="Trebuchet MS"/>
                <a:cs typeface="Trebuchet MS"/>
              </a:rPr>
              <a:t>Need</a:t>
            </a:r>
            <a:r>
              <a:rPr sz="600" b="1" spc="-46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" b="1" spc="10" dirty="0">
                <a:solidFill>
                  <a:srgbClr val="FFFFFF"/>
                </a:solidFill>
                <a:latin typeface="Trebuchet MS"/>
                <a:cs typeface="Trebuchet MS"/>
              </a:rPr>
              <a:t>some  </a:t>
            </a:r>
            <a:r>
              <a:rPr sz="600" b="1" spc="-6" dirty="0">
                <a:solidFill>
                  <a:srgbClr val="FFFFFF"/>
                </a:solidFill>
                <a:latin typeface="Trebuchet MS"/>
                <a:cs typeface="Trebuchet MS"/>
              </a:rPr>
              <a:t>inspiratio</a:t>
            </a:r>
            <a:r>
              <a:rPr sz="600" b="1" spc="-3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600" b="1" spc="15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600">
              <a:latin typeface="Trebuchet MS"/>
              <a:cs typeface="Trebuchet MS"/>
            </a:endParaRPr>
          </a:p>
          <a:p>
            <a:pPr marL="5328" marR="2131">
              <a:lnSpc>
                <a:spcPct val="104800"/>
              </a:lnSpc>
              <a:spcBef>
                <a:spcPts val="218"/>
              </a:spcBef>
            </a:pPr>
            <a:r>
              <a:rPr sz="400" spc="-2" dirty="0">
                <a:solidFill>
                  <a:srgbClr val="F4F4F4"/>
                </a:solidFill>
                <a:latin typeface="Arial"/>
                <a:cs typeface="Arial"/>
              </a:rPr>
              <a:t>See </a:t>
            </a:r>
            <a:r>
              <a:rPr sz="400" spc="-4" dirty="0">
                <a:solidFill>
                  <a:srgbClr val="F4F4F4"/>
                </a:solidFill>
                <a:latin typeface="Arial"/>
                <a:cs typeface="Arial"/>
              </a:rPr>
              <a:t>a </a:t>
            </a:r>
            <a:r>
              <a:rPr sz="400" spc="4" dirty="0">
                <a:solidFill>
                  <a:srgbClr val="F4F4F4"/>
                </a:solidFill>
                <a:latin typeface="Arial"/>
                <a:cs typeface="Arial"/>
              </a:rPr>
              <a:t>finished</a:t>
            </a:r>
            <a:r>
              <a:rPr sz="400" spc="-21" dirty="0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sz="400" spc="4" dirty="0">
                <a:solidFill>
                  <a:srgbClr val="F4F4F4"/>
                </a:solidFill>
                <a:latin typeface="Arial"/>
                <a:cs typeface="Arial"/>
              </a:rPr>
              <a:t>version  </a:t>
            </a:r>
            <a:r>
              <a:rPr sz="400" spc="10" dirty="0">
                <a:solidFill>
                  <a:srgbClr val="F4F4F4"/>
                </a:solidFill>
                <a:latin typeface="Arial"/>
                <a:cs typeface="Arial"/>
              </a:rPr>
              <a:t>of </a:t>
            </a:r>
            <a:r>
              <a:rPr sz="400" spc="2" dirty="0">
                <a:solidFill>
                  <a:srgbClr val="F4F4F4"/>
                </a:solidFill>
                <a:latin typeface="Arial"/>
                <a:cs typeface="Arial"/>
              </a:rPr>
              <a:t>this </a:t>
            </a:r>
            <a:r>
              <a:rPr sz="400" spc="6" dirty="0">
                <a:solidFill>
                  <a:srgbClr val="F4F4F4"/>
                </a:solidFill>
                <a:latin typeface="Arial"/>
                <a:cs typeface="Arial"/>
              </a:rPr>
              <a:t>template </a:t>
            </a:r>
            <a:r>
              <a:rPr sz="400" spc="13" dirty="0">
                <a:solidFill>
                  <a:srgbClr val="F4F4F4"/>
                </a:solidFill>
                <a:latin typeface="Arial"/>
                <a:cs typeface="Arial"/>
              </a:rPr>
              <a:t>to  </a:t>
            </a:r>
            <a:r>
              <a:rPr sz="400" spc="4" dirty="0">
                <a:solidFill>
                  <a:srgbClr val="F4F4F4"/>
                </a:solidFill>
                <a:latin typeface="Arial"/>
                <a:cs typeface="Arial"/>
              </a:rPr>
              <a:t>kickstart </a:t>
            </a:r>
            <a:r>
              <a:rPr sz="400" spc="6" dirty="0">
                <a:solidFill>
                  <a:srgbClr val="F4F4F4"/>
                </a:solidFill>
                <a:latin typeface="Arial"/>
                <a:cs typeface="Arial"/>
              </a:rPr>
              <a:t>your</a:t>
            </a:r>
            <a:r>
              <a:rPr sz="400" spc="-23" dirty="0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sz="400" spc="6" dirty="0">
                <a:solidFill>
                  <a:srgbClr val="F4F4F4"/>
                </a:solidFill>
                <a:latin typeface="Arial"/>
                <a:cs typeface="Arial"/>
              </a:rPr>
              <a:t>work.</a:t>
            </a:r>
            <a:endParaRPr sz="400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600">
              <a:latin typeface="Arial"/>
              <a:cs typeface="Arial"/>
            </a:endParaRPr>
          </a:p>
          <a:p>
            <a:pPr marL="30900"/>
            <a:r>
              <a:rPr sz="400" b="1" spc="1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Open</a:t>
            </a:r>
            <a:r>
              <a:rPr sz="400" b="1" spc="-19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400" b="1" spc="-2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example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0253" y="14244"/>
            <a:ext cx="2797291" cy="6595031"/>
            <a:chOff x="39944" y="41757"/>
            <a:chExt cx="5516880" cy="19333210"/>
          </a:xfrm>
        </p:grpSpPr>
        <p:sp>
          <p:nvSpPr>
            <p:cNvPr id="4" name="object 4"/>
            <p:cNvSpPr/>
            <p:nvPr/>
          </p:nvSpPr>
          <p:spPr>
            <a:xfrm>
              <a:off x="4319417" y="18731754"/>
              <a:ext cx="1236910" cy="2843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56979" y="17498579"/>
              <a:ext cx="1311581" cy="18761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39820" y="839205"/>
              <a:ext cx="2340403" cy="158740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944" y="41757"/>
              <a:ext cx="626745" cy="16677005"/>
            </a:xfrm>
            <a:custGeom>
              <a:avLst/>
              <a:gdLst/>
              <a:ahLst/>
              <a:cxnLst/>
              <a:rect l="l" t="t" r="r" b="b"/>
              <a:pathLst>
                <a:path w="626745" h="16677005">
                  <a:moveTo>
                    <a:pt x="0" y="0"/>
                  </a:moveTo>
                  <a:lnTo>
                    <a:pt x="626473" y="0"/>
                  </a:lnTo>
                  <a:lnTo>
                    <a:pt x="626473" y="16676783"/>
                  </a:lnTo>
                  <a:lnTo>
                    <a:pt x="0" y="166767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56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41597" y="1108197"/>
            <a:ext cx="2032608" cy="1297681"/>
          </a:xfrm>
          <a:prstGeom prst="rect">
            <a:avLst/>
          </a:prstGeom>
        </p:spPr>
        <p:txBody>
          <a:bodyPr vert="horz" wrap="square" lIns="0" tIns="5860" rIns="0" bIns="0" rtlCol="0">
            <a:spAutoFit/>
          </a:bodyPr>
          <a:lstStyle/>
          <a:p>
            <a:pPr marL="5328">
              <a:spcBef>
                <a:spcPts val="46"/>
              </a:spcBef>
            </a:pPr>
            <a:r>
              <a:rPr sz="1600" b="1" spc="-15" dirty="0">
                <a:latin typeface="Trebuchet MS"/>
                <a:cs typeface="Trebuchet MS"/>
              </a:rPr>
              <a:t>Empathy</a:t>
            </a:r>
            <a:r>
              <a:rPr sz="1600" b="1" spc="-76" dirty="0">
                <a:latin typeface="Trebuchet MS"/>
                <a:cs typeface="Trebuchet MS"/>
              </a:rPr>
              <a:t> </a:t>
            </a:r>
            <a:r>
              <a:rPr sz="1600" b="1" spc="4" dirty="0">
                <a:latin typeface="Trebuchet MS"/>
                <a:cs typeface="Trebuchet MS"/>
              </a:rPr>
              <a:t>map</a:t>
            </a:r>
            <a:endParaRPr sz="1600">
              <a:latin typeface="Trebuchet MS"/>
              <a:cs typeface="Trebuchet MS"/>
            </a:endParaRPr>
          </a:p>
          <a:p>
            <a:pPr marL="5328" marR="2131">
              <a:lnSpc>
                <a:spcPct val="101800"/>
              </a:lnSpc>
              <a:spcBef>
                <a:spcPts val="1271"/>
              </a:spcBef>
            </a:pPr>
            <a:r>
              <a:rPr sz="800" spc="-13" dirty="0">
                <a:solidFill>
                  <a:srgbClr val="383838"/>
                </a:solidFill>
                <a:latin typeface="Arial"/>
                <a:cs typeface="Arial"/>
              </a:rPr>
              <a:t>Use </a:t>
            </a:r>
            <a:r>
              <a:rPr sz="800" spc="-4" dirty="0">
                <a:solidFill>
                  <a:srgbClr val="383838"/>
                </a:solidFill>
                <a:latin typeface="Arial"/>
                <a:cs typeface="Arial"/>
              </a:rPr>
              <a:t>this </a:t>
            </a:r>
            <a:r>
              <a:rPr sz="800" dirty="0">
                <a:solidFill>
                  <a:srgbClr val="383838"/>
                </a:solidFill>
                <a:latin typeface="Arial"/>
                <a:cs typeface="Arial"/>
              </a:rPr>
              <a:t>framework </a:t>
            </a:r>
            <a:r>
              <a:rPr sz="800" spc="13" dirty="0">
                <a:solidFill>
                  <a:srgbClr val="383838"/>
                </a:solidFill>
                <a:latin typeface="Arial"/>
                <a:cs typeface="Arial"/>
              </a:rPr>
              <a:t>to </a:t>
            </a:r>
            <a:r>
              <a:rPr sz="800" spc="8" dirty="0">
                <a:solidFill>
                  <a:srgbClr val="383838"/>
                </a:solidFill>
                <a:latin typeface="Arial"/>
                <a:cs typeface="Arial"/>
              </a:rPr>
              <a:t>develop </a:t>
            </a:r>
            <a:r>
              <a:rPr sz="800" spc="-21" dirty="0">
                <a:solidFill>
                  <a:srgbClr val="383838"/>
                </a:solidFill>
                <a:latin typeface="Arial"/>
                <a:cs typeface="Arial"/>
              </a:rPr>
              <a:t>a  </a:t>
            </a:r>
            <a:r>
              <a:rPr sz="800" dirty="0">
                <a:solidFill>
                  <a:srgbClr val="383838"/>
                </a:solidFill>
                <a:latin typeface="Arial"/>
                <a:cs typeface="Arial"/>
              </a:rPr>
              <a:t>deep, </a:t>
            </a:r>
            <a:r>
              <a:rPr sz="800" spc="-4" dirty="0">
                <a:solidFill>
                  <a:srgbClr val="383838"/>
                </a:solidFill>
                <a:latin typeface="Arial"/>
                <a:cs typeface="Arial"/>
              </a:rPr>
              <a:t>shared </a:t>
            </a:r>
            <a:r>
              <a:rPr sz="800" dirty="0">
                <a:solidFill>
                  <a:srgbClr val="383838"/>
                </a:solidFill>
                <a:latin typeface="Arial"/>
                <a:cs typeface="Arial"/>
              </a:rPr>
              <a:t>understanding </a:t>
            </a:r>
            <a:r>
              <a:rPr sz="800" spc="-2" dirty="0">
                <a:solidFill>
                  <a:srgbClr val="383838"/>
                </a:solidFill>
                <a:latin typeface="Arial"/>
                <a:cs typeface="Arial"/>
              </a:rPr>
              <a:t>and  empathy </a:t>
            </a:r>
            <a:r>
              <a:rPr sz="800" spc="6" dirty="0">
                <a:solidFill>
                  <a:srgbClr val="383838"/>
                </a:solidFill>
                <a:latin typeface="Arial"/>
                <a:cs typeface="Arial"/>
              </a:rPr>
              <a:t>for other </a:t>
            </a:r>
            <a:r>
              <a:rPr sz="800" spc="2" dirty="0">
                <a:solidFill>
                  <a:srgbClr val="383838"/>
                </a:solidFill>
                <a:latin typeface="Arial"/>
                <a:cs typeface="Arial"/>
              </a:rPr>
              <a:t>people. </a:t>
            </a:r>
            <a:r>
              <a:rPr sz="800" spc="-4" dirty="0">
                <a:solidFill>
                  <a:srgbClr val="383838"/>
                </a:solidFill>
                <a:latin typeface="Arial"/>
                <a:cs typeface="Arial"/>
              </a:rPr>
              <a:t>An  </a:t>
            </a:r>
            <a:r>
              <a:rPr sz="800" spc="-2" dirty="0">
                <a:solidFill>
                  <a:srgbClr val="383838"/>
                </a:solidFill>
                <a:latin typeface="Arial"/>
                <a:cs typeface="Arial"/>
              </a:rPr>
              <a:t>empathy </a:t>
            </a:r>
            <a:r>
              <a:rPr sz="800" spc="-8" dirty="0">
                <a:solidFill>
                  <a:srgbClr val="383838"/>
                </a:solidFill>
                <a:latin typeface="Arial"/>
                <a:cs typeface="Arial"/>
              </a:rPr>
              <a:t>map </a:t>
            </a:r>
            <a:r>
              <a:rPr sz="800" dirty="0">
                <a:solidFill>
                  <a:srgbClr val="383838"/>
                </a:solidFill>
                <a:latin typeface="Arial"/>
                <a:cs typeface="Arial"/>
              </a:rPr>
              <a:t>helps </a:t>
            </a:r>
            <a:r>
              <a:rPr sz="800" spc="2" dirty="0">
                <a:solidFill>
                  <a:srgbClr val="383838"/>
                </a:solidFill>
                <a:latin typeface="Arial"/>
                <a:cs typeface="Arial"/>
              </a:rPr>
              <a:t>describe </a:t>
            </a:r>
            <a:r>
              <a:rPr sz="800" spc="6" dirty="0">
                <a:solidFill>
                  <a:srgbClr val="383838"/>
                </a:solidFill>
                <a:latin typeface="Arial"/>
                <a:cs typeface="Arial"/>
              </a:rPr>
              <a:t>the  </a:t>
            </a:r>
            <a:r>
              <a:rPr sz="800" spc="-6" dirty="0">
                <a:solidFill>
                  <a:srgbClr val="383838"/>
                </a:solidFill>
                <a:latin typeface="Arial"/>
                <a:cs typeface="Arial"/>
              </a:rPr>
              <a:t>aspects </a:t>
            </a:r>
            <a:r>
              <a:rPr sz="800" spc="8" dirty="0">
                <a:solidFill>
                  <a:srgbClr val="383838"/>
                </a:solidFill>
                <a:latin typeface="Arial"/>
                <a:cs typeface="Arial"/>
              </a:rPr>
              <a:t>of </a:t>
            </a:r>
            <a:r>
              <a:rPr sz="800" spc="-21" dirty="0">
                <a:solidFill>
                  <a:srgbClr val="383838"/>
                </a:solidFill>
                <a:latin typeface="Arial"/>
                <a:cs typeface="Arial"/>
              </a:rPr>
              <a:t>a </a:t>
            </a:r>
            <a:r>
              <a:rPr sz="800" spc="-13" dirty="0">
                <a:solidFill>
                  <a:srgbClr val="383838"/>
                </a:solidFill>
                <a:latin typeface="Arial"/>
                <a:cs typeface="Arial"/>
              </a:rPr>
              <a:t>user's </a:t>
            </a:r>
            <a:r>
              <a:rPr sz="800" spc="-4" dirty="0">
                <a:solidFill>
                  <a:srgbClr val="383838"/>
                </a:solidFill>
                <a:latin typeface="Arial"/>
                <a:cs typeface="Arial"/>
              </a:rPr>
              <a:t>experience,</a:t>
            </a:r>
            <a:r>
              <a:rPr sz="800" spc="-5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383838"/>
                </a:solidFill>
                <a:latin typeface="Arial"/>
                <a:cs typeface="Arial"/>
              </a:rPr>
              <a:t>needs  </a:t>
            </a:r>
            <a:r>
              <a:rPr sz="800" spc="-2" dirty="0">
                <a:solidFill>
                  <a:srgbClr val="383838"/>
                </a:solidFill>
                <a:latin typeface="Arial"/>
                <a:cs typeface="Arial"/>
              </a:rPr>
              <a:t>and pain </a:t>
            </a:r>
            <a:r>
              <a:rPr sz="800" spc="-4" dirty="0">
                <a:solidFill>
                  <a:srgbClr val="383838"/>
                </a:solidFill>
                <a:latin typeface="Arial"/>
                <a:cs typeface="Arial"/>
              </a:rPr>
              <a:t>points, </a:t>
            </a:r>
            <a:r>
              <a:rPr sz="800" spc="13" dirty="0">
                <a:solidFill>
                  <a:srgbClr val="383838"/>
                </a:solidFill>
                <a:latin typeface="Arial"/>
                <a:cs typeface="Arial"/>
              </a:rPr>
              <a:t>to </a:t>
            </a:r>
            <a:r>
              <a:rPr sz="800" spc="2" dirty="0">
                <a:solidFill>
                  <a:srgbClr val="383838"/>
                </a:solidFill>
                <a:latin typeface="Arial"/>
                <a:cs typeface="Arial"/>
              </a:rPr>
              <a:t>quickly  </a:t>
            </a:r>
            <a:r>
              <a:rPr sz="800" dirty="0">
                <a:solidFill>
                  <a:srgbClr val="383838"/>
                </a:solidFill>
                <a:latin typeface="Arial"/>
                <a:cs typeface="Arial"/>
              </a:rPr>
              <a:t>understand your </a:t>
            </a:r>
            <a:r>
              <a:rPr sz="800" spc="-10" dirty="0">
                <a:solidFill>
                  <a:srgbClr val="383838"/>
                </a:solidFill>
                <a:latin typeface="Arial"/>
                <a:cs typeface="Arial"/>
              </a:rPr>
              <a:t>users’ </a:t>
            </a:r>
            <a:r>
              <a:rPr sz="800" dirty="0">
                <a:solidFill>
                  <a:srgbClr val="383838"/>
                </a:solidFill>
                <a:latin typeface="Arial"/>
                <a:cs typeface="Arial"/>
              </a:rPr>
              <a:t>experience  </a:t>
            </a:r>
            <a:r>
              <a:rPr sz="800" spc="-2" dirty="0">
                <a:solidFill>
                  <a:srgbClr val="383838"/>
                </a:solidFill>
                <a:latin typeface="Arial"/>
                <a:cs typeface="Arial"/>
              </a:rPr>
              <a:t>and</a:t>
            </a:r>
            <a:r>
              <a:rPr sz="800" spc="-19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800" spc="-6" dirty="0">
                <a:solidFill>
                  <a:srgbClr val="383838"/>
                </a:solidFill>
                <a:latin typeface="Arial"/>
                <a:cs typeface="Arial"/>
              </a:rPr>
              <a:t>mindset.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293" y="100304"/>
            <a:ext cx="230832" cy="350698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5328">
              <a:lnSpc>
                <a:spcPts val="933"/>
              </a:lnSpc>
            </a:pPr>
            <a:r>
              <a:rPr sz="800" b="1" spc="-29" dirty="0">
                <a:solidFill>
                  <a:srgbClr val="FFFFFF"/>
                </a:solidFill>
                <a:latin typeface="Trebuchet MS"/>
                <a:cs typeface="Trebuchet MS"/>
              </a:rPr>
              <a:t>Template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3746" y="5374151"/>
            <a:ext cx="1109728" cy="1004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66963" y="5384433"/>
            <a:ext cx="883813" cy="81786"/>
          </a:xfrm>
          <a:prstGeom prst="rect">
            <a:avLst/>
          </a:prstGeom>
        </p:spPr>
        <p:txBody>
          <a:bodyPr vert="horz" wrap="square" lIns="0" tIns="4795" rIns="0" bIns="0" rtlCol="0">
            <a:spAutoFit/>
          </a:bodyPr>
          <a:lstStyle/>
          <a:p>
            <a:pPr marL="5328">
              <a:spcBef>
                <a:spcPts val="38"/>
              </a:spcBef>
            </a:pPr>
            <a:r>
              <a:rPr sz="500" b="1" spc="-2" dirty="0">
                <a:solidFill>
                  <a:srgbClr val="5949BF"/>
                </a:solidFill>
                <a:latin typeface="Trebuchet MS"/>
                <a:cs typeface="Trebuchet MS"/>
                <a:hlinkClick r:id="rId7"/>
              </a:rPr>
              <a:t>Share </a:t>
            </a:r>
            <a:r>
              <a:rPr sz="500" b="1" spc="-15" dirty="0">
                <a:solidFill>
                  <a:srgbClr val="5949BF"/>
                </a:solidFill>
                <a:latin typeface="Trebuchet MS"/>
                <a:cs typeface="Trebuchet MS"/>
                <a:hlinkClick r:id="rId7"/>
              </a:rPr>
              <a:t>template</a:t>
            </a:r>
            <a:r>
              <a:rPr sz="500" b="1" spc="-76" dirty="0">
                <a:solidFill>
                  <a:srgbClr val="5949BF"/>
                </a:solidFill>
                <a:latin typeface="Trebuchet MS"/>
                <a:cs typeface="Trebuchet MS"/>
                <a:hlinkClick r:id="rId7"/>
              </a:rPr>
              <a:t> </a:t>
            </a:r>
            <a:r>
              <a:rPr sz="500" b="1" spc="-8" dirty="0">
                <a:solidFill>
                  <a:srgbClr val="5949BF"/>
                </a:solidFill>
                <a:latin typeface="Trebuchet MS"/>
                <a:cs typeface="Trebuchet MS"/>
                <a:hlinkClick r:id="rId7"/>
              </a:rPr>
              <a:t>feedback</a:t>
            </a:r>
            <a:endParaRPr sz="5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44189" y="14208"/>
            <a:ext cx="8376741" cy="6829624"/>
            <a:chOff x="1467706" y="41650"/>
            <a:chExt cx="16520794" cy="20020915"/>
          </a:xfrm>
        </p:grpSpPr>
        <p:sp>
          <p:nvSpPr>
            <p:cNvPr id="13" name="object 13"/>
            <p:cNvSpPr/>
            <p:nvPr/>
          </p:nvSpPr>
          <p:spPr>
            <a:xfrm>
              <a:off x="1467706" y="15839332"/>
              <a:ext cx="150594" cy="1417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52574" y="1167294"/>
              <a:ext cx="708025" cy="875665"/>
            </a:xfrm>
            <a:custGeom>
              <a:avLst/>
              <a:gdLst/>
              <a:ahLst/>
              <a:cxnLst/>
              <a:rect l="l" t="t" r="r" b="b"/>
              <a:pathLst>
                <a:path w="708025" h="875664">
                  <a:moveTo>
                    <a:pt x="641438" y="212775"/>
                  </a:moveTo>
                  <a:lnTo>
                    <a:pt x="639216" y="161988"/>
                  </a:lnTo>
                  <a:lnTo>
                    <a:pt x="633171" y="127990"/>
                  </a:lnTo>
                  <a:lnTo>
                    <a:pt x="632510" y="124244"/>
                  </a:lnTo>
                  <a:lnTo>
                    <a:pt x="630872" y="115023"/>
                  </a:lnTo>
                  <a:lnTo>
                    <a:pt x="627164" y="107607"/>
                  </a:lnTo>
                  <a:lnTo>
                    <a:pt x="623455" y="107607"/>
                  </a:lnTo>
                  <a:lnTo>
                    <a:pt x="614654" y="106146"/>
                  </a:lnTo>
                  <a:lnTo>
                    <a:pt x="614654" y="241058"/>
                  </a:lnTo>
                  <a:lnTo>
                    <a:pt x="613016" y="299618"/>
                  </a:lnTo>
                  <a:lnTo>
                    <a:pt x="609333" y="350240"/>
                  </a:lnTo>
                  <a:lnTo>
                    <a:pt x="606780" y="381927"/>
                  </a:lnTo>
                  <a:lnTo>
                    <a:pt x="610196" y="464578"/>
                  </a:lnTo>
                  <a:lnTo>
                    <a:pt x="610247" y="525335"/>
                  </a:lnTo>
                  <a:lnTo>
                    <a:pt x="605129" y="580999"/>
                  </a:lnTo>
                  <a:lnTo>
                    <a:pt x="591972" y="622655"/>
                  </a:lnTo>
                  <a:lnTo>
                    <a:pt x="447294" y="645477"/>
                  </a:lnTo>
                  <a:lnTo>
                    <a:pt x="385737" y="647712"/>
                  </a:lnTo>
                  <a:lnTo>
                    <a:pt x="327507" y="648931"/>
                  </a:lnTo>
                  <a:lnTo>
                    <a:pt x="257987" y="648893"/>
                  </a:lnTo>
                  <a:lnTo>
                    <a:pt x="200926" y="646620"/>
                  </a:lnTo>
                  <a:lnTo>
                    <a:pt x="154508" y="641629"/>
                  </a:lnTo>
                  <a:lnTo>
                    <a:pt x="123317" y="633298"/>
                  </a:lnTo>
                  <a:lnTo>
                    <a:pt x="111899" y="621017"/>
                  </a:lnTo>
                  <a:lnTo>
                    <a:pt x="111899" y="147307"/>
                  </a:lnTo>
                  <a:lnTo>
                    <a:pt x="111899" y="141414"/>
                  </a:lnTo>
                  <a:lnTo>
                    <a:pt x="138760" y="129616"/>
                  </a:lnTo>
                  <a:lnTo>
                    <a:pt x="183896" y="124244"/>
                  </a:lnTo>
                  <a:lnTo>
                    <a:pt x="233400" y="124929"/>
                  </a:lnTo>
                  <a:lnTo>
                    <a:pt x="280758" y="128016"/>
                  </a:lnTo>
                  <a:lnTo>
                    <a:pt x="319481" y="129844"/>
                  </a:lnTo>
                  <a:lnTo>
                    <a:pt x="575271" y="127990"/>
                  </a:lnTo>
                  <a:lnTo>
                    <a:pt x="598970" y="144233"/>
                  </a:lnTo>
                  <a:lnTo>
                    <a:pt x="611035" y="185585"/>
                  </a:lnTo>
                  <a:lnTo>
                    <a:pt x="614654" y="241058"/>
                  </a:lnTo>
                  <a:lnTo>
                    <a:pt x="614654" y="106146"/>
                  </a:lnTo>
                  <a:lnTo>
                    <a:pt x="576478" y="99758"/>
                  </a:lnTo>
                  <a:lnTo>
                    <a:pt x="525703" y="97307"/>
                  </a:lnTo>
                  <a:lnTo>
                    <a:pt x="472859" y="98577"/>
                  </a:lnTo>
                  <a:lnTo>
                    <a:pt x="368007" y="105422"/>
                  </a:lnTo>
                  <a:lnTo>
                    <a:pt x="319481" y="107607"/>
                  </a:lnTo>
                  <a:lnTo>
                    <a:pt x="274574" y="105473"/>
                  </a:lnTo>
                  <a:lnTo>
                    <a:pt x="224853" y="102095"/>
                  </a:lnTo>
                  <a:lnTo>
                    <a:pt x="174421" y="102006"/>
                  </a:lnTo>
                  <a:lnTo>
                    <a:pt x="127381" y="109740"/>
                  </a:lnTo>
                  <a:lnTo>
                    <a:pt x="101384" y="122948"/>
                  </a:lnTo>
                  <a:lnTo>
                    <a:pt x="99847" y="122440"/>
                  </a:lnTo>
                  <a:lnTo>
                    <a:pt x="91567" y="125222"/>
                  </a:lnTo>
                  <a:lnTo>
                    <a:pt x="89979" y="128752"/>
                  </a:lnTo>
                  <a:lnTo>
                    <a:pt x="87807" y="129844"/>
                  </a:lnTo>
                  <a:lnTo>
                    <a:pt x="83108" y="136601"/>
                  </a:lnTo>
                  <a:lnTo>
                    <a:pt x="86410" y="143522"/>
                  </a:lnTo>
                  <a:lnTo>
                    <a:pt x="87807" y="144170"/>
                  </a:lnTo>
                  <a:lnTo>
                    <a:pt x="87807" y="661797"/>
                  </a:lnTo>
                  <a:lnTo>
                    <a:pt x="93357" y="667359"/>
                  </a:lnTo>
                  <a:lnTo>
                    <a:pt x="98920" y="667359"/>
                  </a:lnTo>
                  <a:lnTo>
                    <a:pt x="260172" y="668743"/>
                  </a:lnTo>
                  <a:lnTo>
                    <a:pt x="421424" y="667359"/>
                  </a:lnTo>
                  <a:lnTo>
                    <a:pt x="463105" y="669493"/>
                  </a:lnTo>
                  <a:lnTo>
                    <a:pt x="525449" y="671995"/>
                  </a:lnTo>
                  <a:lnTo>
                    <a:pt x="585368" y="668921"/>
                  </a:lnTo>
                  <a:lnTo>
                    <a:pt x="619747" y="654380"/>
                  </a:lnTo>
                  <a:lnTo>
                    <a:pt x="621728" y="649058"/>
                  </a:lnTo>
                  <a:lnTo>
                    <a:pt x="624497" y="641629"/>
                  </a:lnTo>
                  <a:lnTo>
                    <a:pt x="624598" y="640791"/>
                  </a:lnTo>
                  <a:lnTo>
                    <a:pt x="626008" y="626808"/>
                  </a:lnTo>
                  <a:lnTo>
                    <a:pt x="625741" y="612419"/>
                  </a:lnTo>
                  <a:lnTo>
                    <a:pt x="625309" y="600633"/>
                  </a:lnTo>
                  <a:lnTo>
                    <a:pt x="625602" y="555053"/>
                  </a:lnTo>
                  <a:lnTo>
                    <a:pt x="626872" y="464578"/>
                  </a:lnTo>
                  <a:lnTo>
                    <a:pt x="627164" y="418985"/>
                  </a:lnTo>
                  <a:lnTo>
                    <a:pt x="630402" y="370471"/>
                  </a:lnTo>
                  <a:lnTo>
                    <a:pt x="635127" y="318770"/>
                  </a:lnTo>
                  <a:lnTo>
                    <a:pt x="639445" y="265620"/>
                  </a:lnTo>
                  <a:lnTo>
                    <a:pt x="641438" y="212775"/>
                  </a:lnTo>
                  <a:close/>
                </a:path>
                <a:path w="708025" h="875664">
                  <a:moveTo>
                    <a:pt x="707555" y="256362"/>
                  </a:moveTo>
                  <a:lnTo>
                    <a:pt x="707428" y="207784"/>
                  </a:lnTo>
                  <a:lnTo>
                    <a:pt x="706475" y="159346"/>
                  </a:lnTo>
                  <a:lnTo>
                    <a:pt x="704507" y="111099"/>
                  </a:lnTo>
                  <a:lnTo>
                    <a:pt x="701306" y="63119"/>
                  </a:lnTo>
                  <a:lnTo>
                    <a:pt x="685520" y="26060"/>
                  </a:lnTo>
                  <a:lnTo>
                    <a:pt x="683031" y="24206"/>
                  </a:lnTo>
                  <a:lnTo>
                    <a:pt x="683031" y="528345"/>
                  </a:lnTo>
                  <a:lnTo>
                    <a:pt x="682917" y="580656"/>
                  </a:lnTo>
                  <a:lnTo>
                    <a:pt x="681875" y="671410"/>
                  </a:lnTo>
                  <a:lnTo>
                    <a:pt x="680135" y="728776"/>
                  </a:lnTo>
                  <a:lnTo>
                    <a:pt x="677443" y="777455"/>
                  </a:lnTo>
                  <a:lnTo>
                    <a:pt x="668705" y="839800"/>
                  </a:lnTo>
                  <a:lnTo>
                    <a:pt x="609003" y="851420"/>
                  </a:lnTo>
                  <a:lnTo>
                    <a:pt x="554812" y="851738"/>
                  </a:lnTo>
                  <a:lnTo>
                    <a:pt x="500202" y="850620"/>
                  </a:lnTo>
                  <a:lnTo>
                    <a:pt x="391388" y="846721"/>
                  </a:lnTo>
                  <a:lnTo>
                    <a:pt x="338023" y="845286"/>
                  </a:lnTo>
                  <a:lnTo>
                    <a:pt x="201968" y="844511"/>
                  </a:lnTo>
                  <a:lnTo>
                    <a:pt x="156387" y="843432"/>
                  </a:lnTo>
                  <a:lnTo>
                    <a:pt x="84099" y="843432"/>
                  </a:lnTo>
                  <a:lnTo>
                    <a:pt x="44208" y="830770"/>
                  </a:lnTo>
                  <a:lnTo>
                    <a:pt x="26568" y="799071"/>
                  </a:lnTo>
                  <a:lnTo>
                    <a:pt x="24041" y="757758"/>
                  </a:lnTo>
                  <a:lnTo>
                    <a:pt x="29527" y="716267"/>
                  </a:lnTo>
                  <a:lnTo>
                    <a:pt x="35902" y="684034"/>
                  </a:lnTo>
                  <a:lnTo>
                    <a:pt x="42240" y="632650"/>
                  </a:lnTo>
                  <a:lnTo>
                    <a:pt x="45173" y="580656"/>
                  </a:lnTo>
                  <a:lnTo>
                    <a:pt x="45478" y="546874"/>
                  </a:lnTo>
                  <a:lnTo>
                    <a:pt x="45580" y="525538"/>
                  </a:lnTo>
                  <a:lnTo>
                    <a:pt x="44551" y="476034"/>
                  </a:lnTo>
                  <a:lnTo>
                    <a:pt x="42862" y="424040"/>
                  </a:lnTo>
                  <a:lnTo>
                    <a:pt x="41465" y="372656"/>
                  </a:lnTo>
                  <a:lnTo>
                    <a:pt x="41363" y="326313"/>
                  </a:lnTo>
                  <a:lnTo>
                    <a:pt x="41059" y="272567"/>
                  </a:lnTo>
                  <a:lnTo>
                    <a:pt x="40589" y="222529"/>
                  </a:lnTo>
                  <a:lnTo>
                    <a:pt x="40017" y="174332"/>
                  </a:lnTo>
                  <a:lnTo>
                    <a:pt x="39319" y="123672"/>
                  </a:lnTo>
                  <a:lnTo>
                    <a:pt x="37934" y="33464"/>
                  </a:lnTo>
                  <a:lnTo>
                    <a:pt x="37922" y="33045"/>
                  </a:lnTo>
                  <a:lnTo>
                    <a:pt x="183019" y="29298"/>
                  </a:lnTo>
                  <a:lnTo>
                    <a:pt x="515950" y="26060"/>
                  </a:lnTo>
                  <a:lnTo>
                    <a:pt x="552094" y="26289"/>
                  </a:lnTo>
                  <a:lnTo>
                    <a:pt x="570166" y="26835"/>
                  </a:lnTo>
                  <a:lnTo>
                    <a:pt x="633158" y="32893"/>
                  </a:lnTo>
                  <a:lnTo>
                    <a:pt x="672947" y="70650"/>
                  </a:lnTo>
                  <a:lnTo>
                    <a:pt x="677202" y="113169"/>
                  </a:lnTo>
                  <a:lnTo>
                    <a:pt x="677456" y="134124"/>
                  </a:lnTo>
                  <a:lnTo>
                    <a:pt x="678116" y="168795"/>
                  </a:lnTo>
                  <a:lnTo>
                    <a:pt x="679043" y="214960"/>
                  </a:lnTo>
                  <a:lnTo>
                    <a:pt x="680110" y="270370"/>
                  </a:lnTo>
                  <a:lnTo>
                    <a:pt x="681189" y="332765"/>
                  </a:lnTo>
                  <a:lnTo>
                    <a:pt x="682129" y="399935"/>
                  </a:lnTo>
                  <a:lnTo>
                    <a:pt x="682802" y="469620"/>
                  </a:lnTo>
                  <a:lnTo>
                    <a:pt x="683031" y="528345"/>
                  </a:lnTo>
                  <a:lnTo>
                    <a:pt x="683031" y="24206"/>
                  </a:lnTo>
                  <a:lnTo>
                    <a:pt x="659917" y="11226"/>
                  </a:lnTo>
                  <a:lnTo>
                    <a:pt x="651243" y="6362"/>
                  </a:lnTo>
                  <a:lnTo>
                    <a:pt x="607085" y="0"/>
                  </a:lnTo>
                  <a:lnTo>
                    <a:pt x="560616" y="495"/>
                  </a:lnTo>
                  <a:lnTo>
                    <a:pt x="519658" y="1955"/>
                  </a:lnTo>
                  <a:lnTo>
                    <a:pt x="24790" y="9372"/>
                  </a:lnTo>
                  <a:lnTo>
                    <a:pt x="16446" y="13144"/>
                  </a:lnTo>
                  <a:lnTo>
                    <a:pt x="13665" y="21424"/>
                  </a:lnTo>
                  <a:lnTo>
                    <a:pt x="15570" y="27101"/>
                  </a:lnTo>
                  <a:lnTo>
                    <a:pt x="16078" y="73012"/>
                  </a:lnTo>
                  <a:lnTo>
                    <a:pt x="16522" y="123672"/>
                  </a:lnTo>
                  <a:lnTo>
                    <a:pt x="16891" y="174332"/>
                  </a:lnTo>
                  <a:lnTo>
                    <a:pt x="17716" y="305003"/>
                  </a:lnTo>
                  <a:lnTo>
                    <a:pt x="18186" y="372656"/>
                  </a:lnTo>
                  <a:lnTo>
                    <a:pt x="18643" y="424040"/>
                  </a:lnTo>
                  <a:lnTo>
                    <a:pt x="19126" y="469620"/>
                  </a:lnTo>
                  <a:lnTo>
                    <a:pt x="19100" y="528345"/>
                  </a:lnTo>
                  <a:lnTo>
                    <a:pt x="18516" y="571982"/>
                  </a:lnTo>
                  <a:lnTo>
                    <a:pt x="16827" y="618159"/>
                  </a:lnTo>
                  <a:lnTo>
                    <a:pt x="13525" y="664603"/>
                  </a:lnTo>
                  <a:lnTo>
                    <a:pt x="8102" y="711835"/>
                  </a:lnTo>
                  <a:lnTo>
                    <a:pt x="3263" y="743927"/>
                  </a:lnTo>
                  <a:lnTo>
                    <a:pt x="0" y="780884"/>
                  </a:lnTo>
                  <a:lnTo>
                    <a:pt x="15519" y="847140"/>
                  </a:lnTo>
                  <a:lnTo>
                    <a:pt x="48882" y="867537"/>
                  </a:lnTo>
                  <a:lnTo>
                    <a:pt x="556729" y="871232"/>
                  </a:lnTo>
                  <a:lnTo>
                    <a:pt x="626694" y="875639"/>
                  </a:lnTo>
                  <a:lnTo>
                    <a:pt x="693889" y="861974"/>
                  </a:lnTo>
                  <a:lnTo>
                    <a:pt x="704075" y="830770"/>
                  </a:lnTo>
                  <a:lnTo>
                    <a:pt x="703795" y="812190"/>
                  </a:lnTo>
                  <a:lnTo>
                    <a:pt x="703160" y="800811"/>
                  </a:lnTo>
                  <a:lnTo>
                    <a:pt x="703199" y="539597"/>
                  </a:lnTo>
                  <a:lnTo>
                    <a:pt x="703453" y="498906"/>
                  </a:lnTo>
                  <a:lnTo>
                    <a:pt x="704202" y="450659"/>
                  </a:lnTo>
                  <a:lnTo>
                    <a:pt x="706234" y="353644"/>
                  </a:lnTo>
                  <a:lnTo>
                    <a:pt x="707097" y="305003"/>
                  </a:lnTo>
                  <a:lnTo>
                    <a:pt x="707555" y="256362"/>
                  </a:lnTo>
                  <a:close/>
                </a:path>
              </a:pathLst>
            </a:custGeom>
            <a:solidFill>
              <a:srgbClr val="7756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34737" y="1340116"/>
              <a:ext cx="144367" cy="16368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46020" y="1539950"/>
              <a:ext cx="296545" cy="386080"/>
            </a:xfrm>
            <a:custGeom>
              <a:avLst/>
              <a:gdLst/>
              <a:ahLst/>
              <a:cxnLst/>
              <a:rect l="l" t="t" r="r" b="b"/>
              <a:pathLst>
                <a:path w="296544" h="386080">
                  <a:moveTo>
                    <a:pt x="253923" y="373468"/>
                  </a:moveTo>
                  <a:lnTo>
                    <a:pt x="251155" y="365188"/>
                  </a:lnTo>
                  <a:lnTo>
                    <a:pt x="242811" y="361429"/>
                  </a:lnTo>
                  <a:lnTo>
                    <a:pt x="81559" y="361429"/>
                  </a:lnTo>
                  <a:lnTo>
                    <a:pt x="73215" y="365975"/>
                  </a:lnTo>
                  <a:lnTo>
                    <a:pt x="70434" y="374167"/>
                  </a:lnTo>
                  <a:lnTo>
                    <a:pt x="73215" y="382016"/>
                  </a:lnTo>
                  <a:lnTo>
                    <a:pt x="81559" y="385521"/>
                  </a:lnTo>
                  <a:lnTo>
                    <a:pt x="242811" y="385521"/>
                  </a:lnTo>
                  <a:lnTo>
                    <a:pt x="251155" y="381749"/>
                  </a:lnTo>
                  <a:lnTo>
                    <a:pt x="253923" y="373468"/>
                  </a:lnTo>
                  <a:close/>
                </a:path>
                <a:path w="296544" h="386080">
                  <a:moveTo>
                    <a:pt x="296519" y="175514"/>
                  </a:moveTo>
                  <a:lnTo>
                    <a:pt x="287629" y="127127"/>
                  </a:lnTo>
                  <a:lnTo>
                    <a:pt x="268757" y="80391"/>
                  </a:lnTo>
                  <a:lnTo>
                    <a:pt x="240614" y="40297"/>
                  </a:lnTo>
                  <a:lnTo>
                    <a:pt x="203923" y="11836"/>
                  </a:lnTo>
                  <a:lnTo>
                    <a:pt x="159397" y="0"/>
                  </a:lnTo>
                  <a:lnTo>
                    <a:pt x="111201" y="4914"/>
                  </a:lnTo>
                  <a:lnTo>
                    <a:pt x="73787" y="22771"/>
                  </a:lnTo>
                  <a:lnTo>
                    <a:pt x="45935" y="51066"/>
                  </a:lnTo>
                  <a:lnTo>
                    <a:pt x="26428" y="87299"/>
                  </a:lnTo>
                  <a:lnTo>
                    <a:pt x="14020" y="128981"/>
                  </a:lnTo>
                  <a:lnTo>
                    <a:pt x="7467" y="173621"/>
                  </a:lnTo>
                  <a:lnTo>
                    <a:pt x="6502" y="196469"/>
                  </a:lnTo>
                  <a:lnTo>
                    <a:pt x="11125" y="196469"/>
                  </a:lnTo>
                  <a:lnTo>
                    <a:pt x="29959" y="196469"/>
                  </a:lnTo>
                  <a:lnTo>
                    <a:pt x="34290" y="133908"/>
                  </a:lnTo>
                  <a:lnTo>
                    <a:pt x="45300" y="94119"/>
                  </a:lnTo>
                  <a:lnTo>
                    <a:pt x="66725" y="57454"/>
                  </a:lnTo>
                  <a:lnTo>
                    <a:pt x="101777" y="29565"/>
                  </a:lnTo>
                  <a:lnTo>
                    <a:pt x="141643" y="21602"/>
                  </a:lnTo>
                  <a:lnTo>
                    <a:pt x="181762" y="30365"/>
                  </a:lnTo>
                  <a:lnTo>
                    <a:pt x="217614" y="52654"/>
                  </a:lnTo>
                  <a:lnTo>
                    <a:pt x="244665" y="85255"/>
                  </a:lnTo>
                  <a:lnTo>
                    <a:pt x="262496" y="134835"/>
                  </a:lnTo>
                  <a:lnTo>
                    <a:pt x="270611" y="187198"/>
                  </a:lnTo>
                  <a:lnTo>
                    <a:pt x="262128" y="202895"/>
                  </a:lnTo>
                  <a:lnTo>
                    <a:pt x="238874" y="208508"/>
                  </a:lnTo>
                  <a:lnTo>
                    <a:pt x="212483" y="208572"/>
                  </a:lnTo>
                  <a:lnTo>
                    <a:pt x="194614" y="207581"/>
                  </a:lnTo>
                  <a:lnTo>
                    <a:pt x="148742" y="206629"/>
                  </a:lnTo>
                  <a:lnTo>
                    <a:pt x="102870" y="204114"/>
                  </a:lnTo>
                  <a:lnTo>
                    <a:pt x="56997" y="200545"/>
                  </a:lnTo>
                  <a:lnTo>
                    <a:pt x="29933" y="198145"/>
                  </a:lnTo>
                  <a:lnTo>
                    <a:pt x="29933" y="197993"/>
                  </a:lnTo>
                  <a:lnTo>
                    <a:pt x="28219" y="197993"/>
                  </a:lnTo>
                  <a:lnTo>
                    <a:pt x="6438" y="197993"/>
                  </a:lnTo>
                  <a:lnTo>
                    <a:pt x="2781" y="199186"/>
                  </a:lnTo>
                  <a:lnTo>
                    <a:pt x="0" y="207124"/>
                  </a:lnTo>
                  <a:lnTo>
                    <a:pt x="2781" y="215747"/>
                  </a:lnTo>
                  <a:lnTo>
                    <a:pt x="5626" y="217385"/>
                  </a:lnTo>
                  <a:lnTo>
                    <a:pt x="5562" y="218706"/>
                  </a:lnTo>
                  <a:lnTo>
                    <a:pt x="10109" y="227050"/>
                  </a:lnTo>
                  <a:lnTo>
                    <a:pt x="18313" y="229831"/>
                  </a:lnTo>
                  <a:lnTo>
                    <a:pt x="26162" y="227050"/>
                  </a:lnTo>
                  <a:lnTo>
                    <a:pt x="28181" y="222237"/>
                  </a:lnTo>
                  <a:lnTo>
                    <a:pt x="46977" y="224091"/>
                  </a:lnTo>
                  <a:lnTo>
                    <a:pt x="82486" y="226580"/>
                  </a:lnTo>
                  <a:lnTo>
                    <a:pt x="117995" y="228384"/>
                  </a:lnTo>
                  <a:lnTo>
                    <a:pt x="153847" y="229831"/>
                  </a:lnTo>
                  <a:lnTo>
                    <a:pt x="220573" y="233768"/>
                  </a:lnTo>
                  <a:lnTo>
                    <a:pt x="254977" y="233222"/>
                  </a:lnTo>
                  <a:lnTo>
                    <a:pt x="287286" y="227977"/>
                  </a:lnTo>
                  <a:lnTo>
                    <a:pt x="294703" y="224269"/>
                  </a:lnTo>
                  <a:lnTo>
                    <a:pt x="294779" y="218706"/>
                  </a:lnTo>
                  <a:lnTo>
                    <a:pt x="295186" y="208572"/>
                  </a:lnTo>
                  <a:lnTo>
                    <a:pt x="296519" y="175514"/>
                  </a:lnTo>
                  <a:close/>
                </a:path>
              </a:pathLst>
            </a:custGeom>
            <a:solidFill>
              <a:srgbClr val="7756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99936" y="41743"/>
              <a:ext cx="11688445" cy="20020915"/>
            </a:xfrm>
            <a:custGeom>
              <a:avLst/>
              <a:gdLst/>
              <a:ahLst/>
              <a:cxnLst/>
              <a:rect l="l" t="t" r="r" b="b"/>
              <a:pathLst>
                <a:path w="11688444" h="20020915">
                  <a:moveTo>
                    <a:pt x="11687975" y="20016890"/>
                  </a:moveTo>
                  <a:lnTo>
                    <a:pt x="0" y="20016890"/>
                  </a:lnTo>
                  <a:lnTo>
                    <a:pt x="0" y="20020623"/>
                  </a:lnTo>
                  <a:lnTo>
                    <a:pt x="11687975" y="20020623"/>
                  </a:lnTo>
                  <a:lnTo>
                    <a:pt x="11687975" y="20016890"/>
                  </a:lnTo>
                  <a:close/>
                </a:path>
                <a:path w="11688444" h="20020915">
                  <a:moveTo>
                    <a:pt x="11687975" y="0"/>
                  </a:moveTo>
                  <a:lnTo>
                    <a:pt x="0" y="0"/>
                  </a:lnTo>
                  <a:lnTo>
                    <a:pt x="0" y="16676802"/>
                  </a:lnTo>
                  <a:lnTo>
                    <a:pt x="11687975" y="16676802"/>
                  </a:lnTo>
                  <a:lnTo>
                    <a:pt x="116879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06208" y="48000"/>
              <a:ext cx="11675745" cy="20008215"/>
            </a:xfrm>
            <a:custGeom>
              <a:avLst/>
              <a:gdLst/>
              <a:ahLst/>
              <a:cxnLst/>
              <a:rect l="l" t="t" r="r" b="b"/>
              <a:pathLst>
                <a:path w="11675744" h="20008215">
                  <a:moveTo>
                    <a:pt x="0" y="0"/>
                  </a:moveTo>
                  <a:lnTo>
                    <a:pt x="11675447" y="0"/>
                  </a:lnTo>
                  <a:lnTo>
                    <a:pt x="11675447" y="20008099"/>
                  </a:lnTo>
                  <a:lnTo>
                    <a:pt x="0" y="20008099"/>
                  </a:lnTo>
                  <a:lnTo>
                    <a:pt x="0" y="0"/>
                  </a:lnTo>
                  <a:close/>
                </a:path>
              </a:pathLst>
            </a:custGeom>
            <a:ln w="12521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95195" y="820314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157109" y="314218"/>
                  </a:moveTo>
                  <a:lnTo>
                    <a:pt x="107450" y="306208"/>
                  </a:lnTo>
                  <a:lnTo>
                    <a:pt x="64322" y="283905"/>
                  </a:lnTo>
                  <a:lnTo>
                    <a:pt x="30312" y="249895"/>
                  </a:lnTo>
                  <a:lnTo>
                    <a:pt x="8009" y="206767"/>
                  </a:lnTo>
                  <a:lnTo>
                    <a:pt x="0" y="157109"/>
                  </a:lnTo>
                  <a:lnTo>
                    <a:pt x="8009" y="107450"/>
                  </a:lnTo>
                  <a:lnTo>
                    <a:pt x="30312" y="64322"/>
                  </a:lnTo>
                  <a:lnTo>
                    <a:pt x="64322" y="30312"/>
                  </a:lnTo>
                  <a:lnTo>
                    <a:pt x="107450" y="8009"/>
                  </a:lnTo>
                  <a:lnTo>
                    <a:pt x="157109" y="0"/>
                  </a:lnTo>
                  <a:lnTo>
                    <a:pt x="206767" y="8009"/>
                  </a:lnTo>
                  <a:lnTo>
                    <a:pt x="249895" y="30312"/>
                  </a:lnTo>
                  <a:lnTo>
                    <a:pt x="283905" y="64322"/>
                  </a:lnTo>
                  <a:lnTo>
                    <a:pt x="306208" y="107450"/>
                  </a:lnTo>
                  <a:lnTo>
                    <a:pt x="314218" y="157109"/>
                  </a:lnTo>
                  <a:lnTo>
                    <a:pt x="306208" y="206767"/>
                  </a:lnTo>
                  <a:lnTo>
                    <a:pt x="283905" y="249895"/>
                  </a:lnTo>
                  <a:lnTo>
                    <a:pt x="249895" y="283905"/>
                  </a:lnTo>
                  <a:lnTo>
                    <a:pt x="206767" y="306208"/>
                  </a:lnTo>
                  <a:lnTo>
                    <a:pt x="157109" y="314218"/>
                  </a:lnTo>
                  <a:close/>
                </a:path>
              </a:pathLst>
            </a:custGeom>
            <a:solidFill>
              <a:srgbClr val="7756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489815" y="284680"/>
            <a:ext cx="2581570" cy="571367"/>
          </a:xfrm>
          <a:prstGeom prst="rect">
            <a:avLst/>
          </a:prstGeom>
        </p:spPr>
        <p:txBody>
          <a:bodyPr vert="horz" wrap="square" lIns="0" tIns="6660" rIns="0" bIns="0" rtlCol="0">
            <a:spAutoFit/>
          </a:bodyPr>
          <a:lstStyle/>
          <a:p>
            <a:pPr marL="29036">
              <a:spcBef>
                <a:spcPts val="52"/>
              </a:spcBef>
            </a:pPr>
            <a:r>
              <a:rPr sz="700" spc="115" dirty="0">
                <a:solidFill>
                  <a:srgbClr val="FFFFFF"/>
                </a:solidFill>
                <a:latin typeface="DejaVu Sans"/>
                <a:cs typeface="DejaVu Sans"/>
              </a:rPr>
              <a:t>✴</a:t>
            </a:r>
            <a:endParaRPr sz="700">
              <a:latin typeface="DejaVu Sans"/>
              <a:cs typeface="DejaVu Sans"/>
            </a:endParaRPr>
          </a:p>
          <a:p>
            <a:pPr>
              <a:spcBef>
                <a:spcPts val="17"/>
              </a:spcBef>
            </a:pPr>
            <a:endParaRPr sz="600">
              <a:latin typeface="DejaVu Sans"/>
              <a:cs typeface="DejaVu Sans"/>
            </a:endParaRPr>
          </a:p>
          <a:p>
            <a:pPr marL="5328">
              <a:spcBef>
                <a:spcPts val="2"/>
              </a:spcBef>
            </a:pPr>
            <a:r>
              <a:rPr sz="800" b="1" spc="-2" dirty="0">
                <a:latin typeface="Trebuchet MS"/>
                <a:cs typeface="Trebuchet MS"/>
              </a:rPr>
              <a:t>Build</a:t>
            </a:r>
            <a:r>
              <a:rPr sz="800" b="1" spc="-38" dirty="0">
                <a:latin typeface="Trebuchet MS"/>
                <a:cs typeface="Trebuchet MS"/>
              </a:rPr>
              <a:t> </a:t>
            </a:r>
            <a:r>
              <a:rPr sz="800" b="1" spc="-8" dirty="0">
                <a:latin typeface="Trebuchet MS"/>
                <a:cs typeface="Trebuchet MS"/>
              </a:rPr>
              <a:t>empathy</a:t>
            </a:r>
            <a:endParaRPr sz="800">
              <a:latin typeface="Trebuchet MS"/>
              <a:cs typeface="Trebuchet MS"/>
            </a:endParaRPr>
          </a:p>
          <a:p>
            <a:pPr marL="11987" marR="2131">
              <a:lnSpc>
                <a:spcPct val="103000"/>
              </a:lnSpc>
              <a:spcBef>
                <a:spcPts val="396"/>
              </a:spcBef>
            </a:pPr>
            <a:r>
              <a:rPr sz="600" spc="-2" dirty="0">
                <a:latin typeface="Arial"/>
                <a:cs typeface="Arial"/>
              </a:rPr>
              <a:t>The</a:t>
            </a:r>
            <a:r>
              <a:rPr sz="600" spc="-13" dirty="0">
                <a:latin typeface="Arial"/>
                <a:cs typeface="Arial"/>
              </a:rPr>
              <a:t> </a:t>
            </a:r>
            <a:r>
              <a:rPr sz="600" spc="4" dirty="0">
                <a:latin typeface="Arial"/>
                <a:cs typeface="Arial"/>
              </a:rPr>
              <a:t>information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4" dirty="0">
                <a:latin typeface="Arial"/>
                <a:cs typeface="Arial"/>
              </a:rPr>
              <a:t>you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6" dirty="0">
                <a:latin typeface="Arial"/>
                <a:cs typeface="Arial"/>
              </a:rPr>
              <a:t>add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6" dirty="0">
                <a:latin typeface="Arial"/>
                <a:cs typeface="Arial"/>
              </a:rPr>
              <a:t>here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4" dirty="0">
                <a:latin typeface="Arial"/>
                <a:cs typeface="Arial"/>
              </a:rPr>
              <a:t>should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13" dirty="0">
                <a:latin typeface="Arial"/>
                <a:cs typeface="Arial"/>
              </a:rPr>
              <a:t>be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4" dirty="0">
                <a:latin typeface="Arial"/>
                <a:cs typeface="Arial"/>
              </a:rPr>
              <a:t>representative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10" dirty="0">
                <a:latin typeface="Arial"/>
                <a:cs typeface="Arial"/>
              </a:rPr>
              <a:t>of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8" dirty="0">
                <a:latin typeface="Arial"/>
                <a:cs typeface="Arial"/>
              </a:rPr>
              <a:t>the  </a:t>
            </a:r>
            <a:r>
              <a:rPr sz="600" spc="2" dirty="0">
                <a:latin typeface="Arial"/>
                <a:cs typeface="Arial"/>
              </a:rPr>
              <a:t>observations and </a:t>
            </a:r>
            <a:r>
              <a:rPr sz="600" dirty="0">
                <a:latin typeface="Arial"/>
                <a:cs typeface="Arial"/>
              </a:rPr>
              <a:t>research </a:t>
            </a:r>
            <a:r>
              <a:rPr sz="600" spc="4" dirty="0">
                <a:latin typeface="Arial"/>
                <a:cs typeface="Arial"/>
              </a:rPr>
              <a:t>you've </a:t>
            </a:r>
            <a:r>
              <a:rPr sz="600" spc="10" dirty="0">
                <a:latin typeface="Arial"/>
                <a:cs typeface="Arial"/>
              </a:rPr>
              <a:t>done </a:t>
            </a:r>
            <a:r>
              <a:rPr sz="600" spc="6" dirty="0">
                <a:latin typeface="Arial"/>
                <a:cs typeface="Arial"/>
              </a:rPr>
              <a:t>about </a:t>
            </a:r>
            <a:r>
              <a:rPr sz="600" spc="4" dirty="0">
                <a:latin typeface="Arial"/>
                <a:cs typeface="Arial"/>
              </a:rPr>
              <a:t>your</a:t>
            </a:r>
            <a:r>
              <a:rPr sz="600" spc="-92" dirty="0">
                <a:latin typeface="Arial"/>
                <a:cs typeface="Arial"/>
              </a:rPr>
              <a:t> </a:t>
            </a:r>
            <a:r>
              <a:rPr sz="600" spc="-8" dirty="0">
                <a:latin typeface="Arial"/>
                <a:cs typeface="Arial"/>
              </a:rPr>
              <a:t>users.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199256" y="1179087"/>
            <a:ext cx="5916554" cy="5663590"/>
            <a:chOff x="6309643" y="3456471"/>
            <a:chExt cx="11668760" cy="16602710"/>
          </a:xfrm>
        </p:grpSpPr>
        <p:sp>
          <p:nvSpPr>
            <p:cNvPr id="22" name="object 22"/>
            <p:cNvSpPr/>
            <p:nvPr/>
          </p:nvSpPr>
          <p:spPr>
            <a:xfrm>
              <a:off x="6928554" y="3456471"/>
              <a:ext cx="10017125" cy="41910"/>
            </a:xfrm>
            <a:custGeom>
              <a:avLst/>
              <a:gdLst/>
              <a:ahLst/>
              <a:cxnLst/>
              <a:rect l="l" t="t" r="r" b="b"/>
              <a:pathLst>
                <a:path w="10017125" h="41910">
                  <a:moveTo>
                    <a:pt x="0" y="0"/>
                  </a:moveTo>
                  <a:lnTo>
                    <a:pt x="10016905" y="0"/>
                  </a:lnTo>
                  <a:lnTo>
                    <a:pt x="10016905" y="41739"/>
                  </a:lnTo>
                  <a:lnTo>
                    <a:pt x="0" y="41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09643" y="16718539"/>
              <a:ext cx="11668760" cy="3340100"/>
            </a:xfrm>
            <a:custGeom>
              <a:avLst/>
              <a:gdLst/>
              <a:ahLst/>
              <a:cxnLst/>
              <a:rect l="l" t="t" r="r" b="b"/>
              <a:pathLst>
                <a:path w="11668760" h="3340100">
                  <a:moveTo>
                    <a:pt x="0" y="0"/>
                  </a:moveTo>
                  <a:lnTo>
                    <a:pt x="11668268" y="0"/>
                  </a:lnTo>
                  <a:lnTo>
                    <a:pt x="11668268" y="3340094"/>
                  </a:lnTo>
                  <a:lnTo>
                    <a:pt x="0" y="33400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301289" y="18321410"/>
              <a:ext cx="182183" cy="16760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080732" y="18321410"/>
              <a:ext cx="182183" cy="16760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060347" y="17470897"/>
              <a:ext cx="2049145" cy="2049145"/>
            </a:xfrm>
            <a:custGeom>
              <a:avLst/>
              <a:gdLst/>
              <a:ahLst/>
              <a:cxnLst/>
              <a:rect l="l" t="t" r="r" b="b"/>
              <a:pathLst>
                <a:path w="2049145" h="2049144">
                  <a:moveTo>
                    <a:pt x="1756255" y="2048964"/>
                  </a:moveTo>
                  <a:lnTo>
                    <a:pt x="292709" y="2048964"/>
                  </a:lnTo>
                  <a:lnTo>
                    <a:pt x="245291" y="2045127"/>
                  </a:lnTo>
                  <a:lnTo>
                    <a:pt x="200286" y="2034018"/>
                  </a:lnTo>
                  <a:lnTo>
                    <a:pt x="158303" y="2016245"/>
                  </a:lnTo>
                  <a:lnTo>
                    <a:pt x="119947" y="1992416"/>
                  </a:lnTo>
                  <a:lnTo>
                    <a:pt x="85826" y="1963138"/>
                  </a:lnTo>
                  <a:lnTo>
                    <a:pt x="56548" y="1929017"/>
                  </a:lnTo>
                  <a:lnTo>
                    <a:pt x="32719" y="1890661"/>
                  </a:lnTo>
                  <a:lnTo>
                    <a:pt x="14946" y="1848678"/>
                  </a:lnTo>
                  <a:lnTo>
                    <a:pt x="3837" y="1803673"/>
                  </a:lnTo>
                  <a:lnTo>
                    <a:pt x="0" y="1756255"/>
                  </a:lnTo>
                  <a:lnTo>
                    <a:pt x="0" y="292709"/>
                  </a:lnTo>
                  <a:lnTo>
                    <a:pt x="3837" y="245291"/>
                  </a:lnTo>
                  <a:lnTo>
                    <a:pt x="14946" y="200286"/>
                  </a:lnTo>
                  <a:lnTo>
                    <a:pt x="32719" y="158303"/>
                  </a:lnTo>
                  <a:lnTo>
                    <a:pt x="56548" y="119947"/>
                  </a:lnTo>
                  <a:lnTo>
                    <a:pt x="85826" y="85826"/>
                  </a:lnTo>
                  <a:lnTo>
                    <a:pt x="119947" y="56548"/>
                  </a:lnTo>
                  <a:lnTo>
                    <a:pt x="158303" y="32719"/>
                  </a:lnTo>
                  <a:lnTo>
                    <a:pt x="200286" y="14946"/>
                  </a:lnTo>
                  <a:lnTo>
                    <a:pt x="245291" y="3837"/>
                  </a:lnTo>
                  <a:lnTo>
                    <a:pt x="292709" y="0"/>
                  </a:lnTo>
                  <a:lnTo>
                    <a:pt x="1756255" y="0"/>
                  </a:lnTo>
                  <a:lnTo>
                    <a:pt x="1803673" y="3837"/>
                  </a:lnTo>
                  <a:lnTo>
                    <a:pt x="1848678" y="14946"/>
                  </a:lnTo>
                  <a:lnTo>
                    <a:pt x="1890661" y="32719"/>
                  </a:lnTo>
                  <a:lnTo>
                    <a:pt x="1929017" y="56548"/>
                  </a:lnTo>
                  <a:lnTo>
                    <a:pt x="1963138" y="85826"/>
                  </a:lnTo>
                  <a:lnTo>
                    <a:pt x="1992416" y="119947"/>
                  </a:lnTo>
                  <a:lnTo>
                    <a:pt x="2016245" y="158303"/>
                  </a:lnTo>
                  <a:lnTo>
                    <a:pt x="2034018" y="200286"/>
                  </a:lnTo>
                  <a:lnTo>
                    <a:pt x="2045127" y="245291"/>
                  </a:lnTo>
                  <a:lnTo>
                    <a:pt x="2048964" y="292709"/>
                  </a:lnTo>
                  <a:lnTo>
                    <a:pt x="2048964" y="1756255"/>
                  </a:lnTo>
                  <a:lnTo>
                    <a:pt x="2045127" y="1803673"/>
                  </a:lnTo>
                  <a:lnTo>
                    <a:pt x="2034018" y="1848678"/>
                  </a:lnTo>
                  <a:lnTo>
                    <a:pt x="2016245" y="1890661"/>
                  </a:lnTo>
                  <a:lnTo>
                    <a:pt x="1992416" y="1929017"/>
                  </a:lnTo>
                  <a:lnTo>
                    <a:pt x="1963138" y="1963138"/>
                  </a:lnTo>
                  <a:lnTo>
                    <a:pt x="1929017" y="1992416"/>
                  </a:lnTo>
                  <a:lnTo>
                    <a:pt x="1890661" y="2016245"/>
                  </a:lnTo>
                  <a:lnTo>
                    <a:pt x="1848678" y="2034018"/>
                  </a:lnTo>
                  <a:lnTo>
                    <a:pt x="1803673" y="2045127"/>
                  </a:lnTo>
                  <a:lnTo>
                    <a:pt x="1756255" y="20489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978179" y="17374443"/>
              <a:ext cx="2049145" cy="2049145"/>
            </a:xfrm>
            <a:custGeom>
              <a:avLst/>
              <a:gdLst/>
              <a:ahLst/>
              <a:cxnLst/>
              <a:rect l="l" t="t" r="r" b="b"/>
              <a:pathLst>
                <a:path w="2049145" h="2049144">
                  <a:moveTo>
                    <a:pt x="1756255" y="2048964"/>
                  </a:moveTo>
                  <a:lnTo>
                    <a:pt x="292709" y="2048964"/>
                  </a:lnTo>
                  <a:lnTo>
                    <a:pt x="245291" y="2045127"/>
                  </a:lnTo>
                  <a:lnTo>
                    <a:pt x="200286" y="2034018"/>
                  </a:lnTo>
                  <a:lnTo>
                    <a:pt x="158303" y="2016245"/>
                  </a:lnTo>
                  <a:lnTo>
                    <a:pt x="119947" y="1992416"/>
                  </a:lnTo>
                  <a:lnTo>
                    <a:pt x="85826" y="1963138"/>
                  </a:lnTo>
                  <a:lnTo>
                    <a:pt x="56548" y="1929017"/>
                  </a:lnTo>
                  <a:lnTo>
                    <a:pt x="32719" y="1890661"/>
                  </a:lnTo>
                  <a:lnTo>
                    <a:pt x="14946" y="1848678"/>
                  </a:lnTo>
                  <a:lnTo>
                    <a:pt x="3837" y="1803673"/>
                  </a:lnTo>
                  <a:lnTo>
                    <a:pt x="0" y="1756255"/>
                  </a:lnTo>
                  <a:lnTo>
                    <a:pt x="0" y="292709"/>
                  </a:lnTo>
                  <a:lnTo>
                    <a:pt x="3837" y="245291"/>
                  </a:lnTo>
                  <a:lnTo>
                    <a:pt x="14946" y="200286"/>
                  </a:lnTo>
                  <a:lnTo>
                    <a:pt x="32719" y="158303"/>
                  </a:lnTo>
                  <a:lnTo>
                    <a:pt x="56548" y="119947"/>
                  </a:lnTo>
                  <a:lnTo>
                    <a:pt x="85826" y="85826"/>
                  </a:lnTo>
                  <a:lnTo>
                    <a:pt x="119947" y="56548"/>
                  </a:lnTo>
                  <a:lnTo>
                    <a:pt x="158303" y="32719"/>
                  </a:lnTo>
                  <a:lnTo>
                    <a:pt x="200286" y="14946"/>
                  </a:lnTo>
                  <a:lnTo>
                    <a:pt x="245291" y="3837"/>
                  </a:lnTo>
                  <a:lnTo>
                    <a:pt x="292709" y="0"/>
                  </a:lnTo>
                  <a:lnTo>
                    <a:pt x="1756255" y="0"/>
                  </a:lnTo>
                  <a:lnTo>
                    <a:pt x="1803673" y="3837"/>
                  </a:lnTo>
                  <a:lnTo>
                    <a:pt x="1848678" y="14946"/>
                  </a:lnTo>
                  <a:lnTo>
                    <a:pt x="1890661" y="32719"/>
                  </a:lnTo>
                  <a:lnTo>
                    <a:pt x="1929017" y="56548"/>
                  </a:lnTo>
                  <a:lnTo>
                    <a:pt x="1963138" y="85826"/>
                  </a:lnTo>
                  <a:lnTo>
                    <a:pt x="1992416" y="119947"/>
                  </a:lnTo>
                  <a:lnTo>
                    <a:pt x="2016245" y="158303"/>
                  </a:lnTo>
                  <a:lnTo>
                    <a:pt x="2034018" y="200286"/>
                  </a:lnTo>
                  <a:lnTo>
                    <a:pt x="2045127" y="245291"/>
                  </a:lnTo>
                  <a:lnTo>
                    <a:pt x="2048964" y="292709"/>
                  </a:lnTo>
                  <a:lnTo>
                    <a:pt x="2048964" y="1756255"/>
                  </a:lnTo>
                  <a:lnTo>
                    <a:pt x="2045127" y="1803673"/>
                  </a:lnTo>
                  <a:lnTo>
                    <a:pt x="2034018" y="1848678"/>
                  </a:lnTo>
                  <a:lnTo>
                    <a:pt x="2016245" y="1890661"/>
                  </a:lnTo>
                  <a:lnTo>
                    <a:pt x="1992416" y="1929017"/>
                  </a:lnTo>
                  <a:lnTo>
                    <a:pt x="1963138" y="1963138"/>
                  </a:lnTo>
                  <a:lnTo>
                    <a:pt x="1929017" y="1992416"/>
                  </a:lnTo>
                  <a:lnTo>
                    <a:pt x="1890661" y="2016245"/>
                  </a:lnTo>
                  <a:lnTo>
                    <a:pt x="1848678" y="2034018"/>
                  </a:lnTo>
                  <a:lnTo>
                    <a:pt x="1803673" y="2045127"/>
                  </a:lnTo>
                  <a:lnTo>
                    <a:pt x="1756255" y="20489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28687" y="17470394"/>
              <a:ext cx="2049145" cy="2049145"/>
            </a:xfrm>
            <a:custGeom>
              <a:avLst/>
              <a:gdLst/>
              <a:ahLst/>
              <a:cxnLst/>
              <a:rect l="l" t="t" r="r" b="b"/>
              <a:pathLst>
                <a:path w="2049145" h="2049144">
                  <a:moveTo>
                    <a:pt x="1756255" y="2048964"/>
                  </a:moveTo>
                  <a:lnTo>
                    <a:pt x="292709" y="2048964"/>
                  </a:lnTo>
                  <a:lnTo>
                    <a:pt x="245291" y="2045127"/>
                  </a:lnTo>
                  <a:lnTo>
                    <a:pt x="200286" y="2034018"/>
                  </a:lnTo>
                  <a:lnTo>
                    <a:pt x="158303" y="2016245"/>
                  </a:lnTo>
                  <a:lnTo>
                    <a:pt x="119947" y="1992416"/>
                  </a:lnTo>
                  <a:lnTo>
                    <a:pt x="85826" y="1963138"/>
                  </a:lnTo>
                  <a:lnTo>
                    <a:pt x="56548" y="1929017"/>
                  </a:lnTo>
                  <a:lnTo>
                    <a:pt x="32719" y="1890661"/>
                  </a:lnTo>
                  <a:lnTo>
                    <a:pt x="14946" y="1848678"/>
                  </a:lnTo>
                  <a:lnTo>
                    <a:pt x="3837" y="1803673"/>
                  </a:lnTo>
                  <a:lnTo>
                    <a:pt x="0" y="1756255"/>
                  </a:lnTo>
                  <a:lnTo>
                    <a:pt x="0" y="292709"/>
                  </a:lnTo>
                  <a:lnTo>
                    <a:pt x="3837" y="245291"/>
                  </a:lnTo>
                  <a:lnTo>
                    <a:pt x="14946" y="200286"/>
                  </a:lnTo>
                  <a:lnTo>
                    <a:pt x="32719" y="158303"/>
                  </a:lnTo>
                  <a:lnTo>
                    <a:pt x="56548" y="119947"/>
                  </a:lnTo>
                  <a:lnTo>
                    <a:pt x="85826" y="85826"/>
                  </a:lnTo>
                  <a:lnTo>
                    <a:pt x="119947" y="56548"/>
                  </a:lnTo>
                  <a:lnTo>
                    <a:pt x="158303" y="32719"/>
                  </a:lnTo>
                  <a:lnTo>
                    <a:pt x="200286" y="14946"/>
                  </a:lnTo>
                  <a:lnTo>
                    <a:pt x="245291" y="3837"/>
                  </a:lnTo>
                  <a:lnTo>
                    <a:pt x="292709" y="0"/>
                  </a:lnTo>
                  <a:lnTo>
                    <a:pt x="1756255" y="0"/>
                  </a:lnTo>
                  <a:lnTo>
                    <a:pt x="1803673" y="3837"/>
                  </a:lnTo>
                  <a:lnTo>
                    <a:pt x="1848678" y="14946"/>
                  </a:lnTo>
                  <a:lnTo>
                    <a:pt x="1890661" y="32719"/>
                  </a:lnTo>
                  <a:lnTo>
                    <a:pt x="1929017" y="56548"/>
                  </a:lnTo>
                  <a:lnTo>
                    <a:pt x="1963138" y="85826"/>
                  </a:lnTo>
                  <a:lnTo>
                    <a:pt x="1992416" y="119947"/>
                  </a:lnTo>
                  <a:lnTo>
                    <a:pt x="2016245" y="158303"/>
                  </a:lnTo>
                  <a:lnTo>
                    <a:pt x="2034018" y="200286"/>
                  </a:lnTo>
                  <a:lnTo>
                    <a:pt x="2045127" y="245291"/>
                  </a:lnTo>
                  <a:lnTo>
                    <a:pt x="2048964" y="292709"/>
                  </a:lnTo>
                  <a:lnTo>
                    <a:pt x="2048964" y="1756255"/>
                  </a:lnTo>
                  <a:lnTo>
                    <a:pt x="2045127" y="1803673"/>
                  </a:lnTo>
                  <a:lnTo>
                    <a:pt x="2034018" y="1848678"/>
                  </a:lnTo>
                  <a:lnTo>
                    <a:pt x="2016245" y="1890661"/>
                  </a:lnTo>
                  <a:lnTo>
                    <a:pt x="1992416" y="1929017"/>
                  </a:lnTo>
                  <a:lnTo>
                    <a:pt x="1963138" y="1963138"/>
                  </a:lnTo>
                  <a:lnTo>
                    <a:pt x="1929017" y="1992416"/>
                  </a:lnTo>
                  <a:lnTo>
                    <a:pt x="1890661" y="2016245"/>
                  </a:lnTo>
                  <a:lnTo>
                    <a:pt x="1848678" y="2034018"/>
                  </a:lnTo>
                  <a:lnTo>
                    <a:pt x="1803673" y="2045127"/>
                  </a:lnTo>
                  <a:lnTo>
                    <a:pt x="1756255" y="20489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746515" y="17373939"/>
              <a:ext cx="2049145" cy="2049145"/>
            </a:xfrm>
            <a:custGeom>
              <a:avLst/>
              <a:gdLst/>
              <a:ahLst/>
              <a:cxnLst/>
              <a:rect l="l" t="t" r="r" b="b"/>
              <a:pathLst>
                <a:path w="2049145" h="2049144">
                  <a:moveTo>
                    <a:pt x="1756255" y="2048964"/>
                  </a:moveTo>
                  <a:lnTo>
                    <a:pt x="292709" y="2048964"/>
                  </a:lnTo>
                  <a:lnTo>
                    <a:pt x="245291" y="2045127"/>
                  </a:lnTo>
                  <a:lnTo>
                    <a:pt x="200286" y="2034018"/>
                  </a:lnTo>
                  <a:lnTo>
                    <a:pt x="158303" y="2016245"/>
                  </a:lnTo>
                  <a:lnTo>
                    <a:pt x="119947" y="1992416"/>
                  </a:lnTo>
                  <a:lnTo>
                    <a:pt x="85826" y="1963138"/>
                  </a:lnTo>
                  <a:lnTo>
                    <a:pt x="56548" y="1929017"/>
                  </a:lnTo>
                  <a:lnTo>
                    <a:pt x="32719" y="1890661"/>
                  </a:lnTo>
                  <a:lnTo>
                    <a:pt x="14946" y="1848678"/>
                  </a:lnTo>
                  <a:lnTo>
                    <a:pt x="3837" y="1803673"/>
                  </a:lnTo>
                  <a:lnTo>
                    <a:pt x="0" y="1756255"/>
                  </a:lnTo>
                  <a:lnTo>
                    <a:pt x="0" y="292709"/>
                  </a:lnTo>
                  <a:lnTo>
                    <a:pt x="3837" y="245291"/>
                  </a:lnTo>
                  <a:lnTo>
                    <a:pt x="14946" y="200286"/>
                  </a:lnTo>
                  <a:lnTo>
                    <a:pt x="32719" y="158303"/>
                  </a:lnTo>
                  <a:lnTo>
                    <a:pt x="56548" y="119947"/>
                  </a:lnTo>
                  <a:lnTo>
                    <a:pt x="85826" y="85826"/>
                  </a:lnTo>
                  <a:lnTo>
                    <a:pt x="119947" y="56548"/>
                  </a:lnTo>
                  <a:lnTo>
                    <a:pt x="158303" y="32719"/>
                  </a:lnTo>
                  <a:lnTo>
                    <a:pt x="200286" y="14946"/>
                  </a:lnTo>
                  <a:lnTo>
                    <a:pt x="245291" y="3837"/>
                  </a:lnTo>
                  <a:lnTo>
                    <a:pt x="292709" y="0"/>
                  </a:lnTo>
                  <a:lnTo>
                    <a:pt x="1756255" y="0"/>
                  </a:lnTo>
                  <a:lnTo>
                    <a:pt x="1803673" y="3837"/>
                  </a:lnTo>
                  <a:lnTo>
                    <a:pt x="1848678" y="14946"/>
                  </a:lnTo>
                  <a:lnTo>
                    <a:pt x="1890661" y="32719"/>
                  </a:lnTo>
                  <a:lnTo>
                    <a:pt x="1929017" y="56548"/>
                  </a:lnTo>
                  <a:lnTo>
                    <a:pt x="1963138" y="85826"/>
                  </a:lnTo>
                  <a:lnTo>
                    <a:pt x="1992416" y="119947"/>
                  </a:lnTo>
                  <a:lnTo>
                    <a:pt x="2016245" y="158303"/>
                  </a:lnTo>
                  <a:lnTo>
                    <a:pt x="2034018" y="200286"/>
                  </a:lnTo>
                  <a:lnTo>
                    <a:pt x="2045127" y="245291"/>
                  </a:lnTo>
                  <a:lnTo>
                    <a:pt x="2048964" y="292709"/>
                  </a:lnTo>
                  <a:lnTo>
                    <a:pt x="2048964" y="1756255"/>
                  </a:lnTo>
                  <a:lnTo>
                    <a:pt x="2045127" y="1803673"/>
                  </a:lnTo>
                  <a:lnTo>
                    <a:pt x="2034018" y="1848678"/>
                  </a:lnTo>
                  <a:lnTo>
                    <a:pt x="2016245" y="1890661"/>
                  </a:lnTo>
                  <a:lnTo>
                    <a:pt x="1992416" y="1929017"/>
                  </a:lnTo>
                  <a:lnTo>
                    <a:pt x="1963138" y="1963138"/>
                  </a:lnTo>
                  <a:lnTo>
                    <a:pt x="1929017" y="1992416"/>
                  </a:lnTo>
                  <a:lnTo>
                    <a:pt x="1890661" y="2016245"/>
                  </a:lnTo>
                  <a:lnTo>
                    <a:pt x="1848678" y="2034018"/>
                  </a:lnTo>
                  <a:lnTo>
                    <a:pt x="1803673" y="2045127"/>
                  </a:lnTo>
                  <a:lnTo>
                    <a:pt x="1756255" y="20489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604803" y="17502678"/>
              <a:ext cx="2049145" cy="2049145"/>
            </a:xfrm>
            <a:custGeom>
              <a:avLst/>
              <a:gdLst/>
              <a:ahLst/>
              <a:cxnLst/>
              <a:rect l="l" t="t" r="r" b="b"/>
              <a:pathLst>
                <a:path w="2049144" h="2049144">
                  <a:moveTo>
                    <a:pt x="1756255" y="2048964"/>
                  </a:moveTo>
                  <a:lnTo>
                    <a:pt x="292709" y="2048964"/>
                  </a:lnTo>
                  <a:lnTo>
                    <a:pt x="245291" y="2045127"/>
                  </a:lnTo>
                  <a:lnTo>
                    <a:pt x="200286" y="2034018"/>
                  </a:lnTo>
                  <a:lnTo>
                    <a:pt x="158303" y="2016245"/>
                  </a:lnTo>
                  <a:lnTo>
                    <a:pt x="119947" y="1992416"/>
                  </a:lnTo>
                  <a:lnTo>
                    <a:pt x="85826" y="1963138"/>
                  </a:lnTo>
                  <a:lnTo>
                    <a:pt x="56548" y="1929017"/>
                  </a:lnTo>
                  <a:lnTo>
                    <a:pt x="32719" y="1890661"/>
                  </a:lnTo>
                  <a:lnTo>
                    <a:pt x="14946" y="1848678"/>
                  </a:lnTo>
                  <a:lnTo>
                    <a:pt x="3837" y="1803673"/>
                  </a:lnTo>
                  <a:lnTo>
                    <a:pt x="0" y="1756255"/>
                  </a:lnTo>
                  <a:lnTo>
                    <a:pt x="0" y="292709"/>
                  </a:lnTo>
                  <a:lnTo>
                    <a:pt x="3837" y="245291"/>
                  </a:lnTo>
                  <a:lnTo>
                    <a:pt x="14946" y="200286"/>
                  </a:lnTo>
                  <a:lnTo>
                    <a:pt x="32719" y="158303"/>
                  </a:lnTo>
                  <a:lnTo>
                    <a:pt x="56548" y="119947"/>
                  </a:lnTo>
                  <a:lnTo>
                    <a:pt x="85826" y="85826"/>
                  </a:lnTo>
                  <a:lnTo>
                    <a:pt x="119947" y="56548"/>
                  </a:lnTo>
                  <a:lnTo>
                    <a:pt x="158303" y="32719"/>
                  </a:lnTo>
                  <a:lnTo>
                    <a:pt x="200286" y="14946"/>
                  </a:lnTo>
                  <a:lnTo>
                    <a:pt x="245291" y="3837"/>
                  </a:lnTo>
                  <a:lnTo>
                    <a:pt x="292709" y="0"/>
                  </a:lnTo>
                  <a:lnTo>
                    <a:pt x="1756255" y="0"/>
                  </a:lnTo>
                  <a:lnTo>
                    <a:pt x="1803673" y="3837"/>
                  </a:lnTo>
                  <a:lnTo>
                    <a:pt x="1848678" y="14946"/>
                  </a:lnTo>
                  <a:lnTo>
                    <a:pt x="1890661" y="32719"/>
                  </a:lnTo>
                  <a:lnTo>
                    <a:pt x="1929017" y="56548"/>
                  </a:lnTo>
                  <a:lnTo>
                    <a:pt x="1963138" y="85826"/>
                  </a:lnTo>
                  <a:lnTo>
                    <a:pt x="1992416" y="119947"/>
                  </a:lnTo>
                  <a:lnTo>
                    <a:pt x="2016245" y="158303"/>
                  </a:lnTo>
                  <a:lnTo>
                    <a:pt x="2034018" y="200286"/>
                  </a:lnTo>
                  <a:lnTo>
                    <a:pt x="2045127" y="245291"/>
                  </a:lnTo>
                  <a:lnTo>
                    <a:pt x="2048964" y="292709"/>
                  </a:lnTo>
                  <a:lnTo>
                    <a:pt x="2048964" y="1756255"/>
                  </a:lnTo>
                  <a:lnTo>
                    <a:pt x="2045127" y="1803673"/>
                  </a:lnTo>
                  <a:lnTo>
                    <a:pt x="2034018" y="1848678"/>
                  </a:lnTo>
                  <a:lnTo>
                    <a:pt x="2016245" y="1890661"/>
                  </a:lnTo>
                  <a:lnTo>
                    <a:pt x="1992416" y="1929017"/>
                  </a:lnTo>
                  <a:lnTo>
                    <a:pt x="1963138" y="1963138"/>
                  </a:lnTo>
                  <a:lnTo>
                    <a:pt x="1929017" y="1992416"/>
                  </a:lnTo>
                  <a:lnTo>
                    <a:pt x="1890661" y="2016245"/>
                  </a:lnTo>
                  <a:lnTo>
                    <a:pt x="1848678" y="2034018"/>
                  </a:lnTo>
                  <a:lnTo>
                    <a:pt x="1803673" y="2045127"/>
                  </a:lnTo>
                  <a:lnTo>
                    <a:pt x="1756255" y="20489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522661" y="17406219"/>
              <a:ext cx="2049145" cy="2049145"/>
            </a:xfrm>
            <a:custGeom>
              <a:avLst/>
              <a:gdLst/>
              <a:ahLst/>
              <a:cxnLst/>
              <a:rect l="l" t="t" r="r" b="b"/>
              <a:pathLst>
                <a:path w="2049144" h="2049144">
                  <a:moveTo>
                    <a:pt x="1756255" y="2048964"/>
                  </a:moveTo>
                  <a:lnTo>
                    <a:pt x="292709" y="2048964"/>
                  </a:lnTo>
                  <a:lnTo>
                    <a:pt x="245291" y="2045127"/>
                  </a:lnTo>
                  <a:lnTo>
                    <a:pt x="200286" y="2034018"/>
                  </a:lnTo>
                  <a:lnTo>
                    <a:pt x="158303" y="2016245"/>
                  </a:lnTo>
                  <a:lnTo>
                    <a:pt x="119947" y="1992416"/>
                  </a:lnTo>
                  <a:lnTo>
                    <a:pt x="85826" y="1963138"/>
                  </a:lnTo>
                  <a:lnTo>
                    <a:pt x="56548" y="1929017"/>
                  </a:lnTo>
                  <a:lnTo>
                    <a:pt x="32719" y="1890661"/>
                  </a:lnTo>
                  <a:lnTo>
                    <a:pt x="14946" y="1848678"/>
                  </a:lnTo>
                  <a:lnTo>
                    <a:pt x="3837" y="1803673"/>
                  </a:lnTo>
                  <a:lnTo>
                    <a:pt x="0" y="1756255"/>
                  </a:lnTo>
                  <a:lnTo>
                    <a:pt x="0" y="292709"/>
                  </a:lnTo>
                  <a:lnTo>
                    <a:pt x="3837" y="245291"/>
                  </a:lnTo>
                  <a:lnTo>
                    <a:pt x="14946" y="200286"/>
                  </a:lnTo>
                  <a:lnTo>
                    <a:pt x="32719" y="158303"/>
                  </a:lnTo>
                  <a:lnTo>
                    <a:pt x="56548" y="119947"/>
                  </a:lnTo>
                  <a:lnTo>
                    <a:pt x="85826" y="85826"/>
                  </a:lnTo>
                  <a:lnTo>
                    <a:pt x="119947" y="56548"/>
                  </a:lnTo>
                  <a:lnTo>
                    <a:pt x="158303" y="32719"/>
                  </a:lnTo>
                  <a:lnTo>
                    <a:pt x="200286" y="14946"/>
                  </a:lnTo>
                  <a:lnTo>
                    <a:pt x="245291" y="3837"/>
                  </a:lnTo>
                  <a:lnTo>
                    <a:pt x="292709" y="0"/>
                  </a:lnTo>
                  <a:lnTo>
                    <a:pt x="1756255" y="0"/>
                  </a:lnTo>
                  <a:lnTo>
                    <a:pt x="1803673" y="3837"/>
                  </a:lnTo>
                  <a:lnTo>
                    <a:pt x="1848678" y="14946"/>
                  </a:lnTo>
                  <a:lnTo>
                    <a:pt x="1890661" y="32719"/>
                  </a:lnTo>
                  <a:lnTo>
                    <a:pt x="1929017" y="56548"/>
                  </a:lnTo>
                  <a:lnTo>
                    <a:pt x="1963138" y="85826"/>
                  </a:lnTo>
                  <a:lnTo>
                    <a:pt x="1992416" y="119947"/>
                  </a:lnTo>
                  <a:lnTo>
                    <a:pt x="2016245" y="158303"/>
                  </a:lnTo>
                  <a:lnTo>
                    <a:pt x="2034018" y="200286"/>
                  </a:lnTo>
                  <a:lnTo>
                    <a:pt x="2045127" y="245291"/>
                  </a:lnTo>
                  <a:lnTo>
                    <a:pt x="2048964" y="292709"/>
                  </a:lnTo>
                  <a:lnTo>
                    <a:pt x="2048964" y="1756255"/>
                  </a:lnTo>
                  <a:lnTo>
                    <a:pt x="2045127" y="1803673"/>
                  </a:lnTo>
                  <a:lnTo>
                    <a:pt x="2034018" y="1848678"/>
                  </a:lnTo>
                  <a:lnTo>
                    <a:pt x="2016245" y="1890661"/>
                  </a:lnTo>
                  <a:lnTo>
                    <a:pt x="1992416" y="1929017"/>
                  </a:lnTo>
                  <a:lnTo>
                    <a:pt x="1963138" y="1963138"/>
                  </a:lnTo>
                  <a:lnTo>
                    <a:pt x="1929017" y="1992416"/>
                  </a:lnTo>
                  <a:lnTo>
                    <a:pt x="1890661" y="2016245"/>
                  </a:lnTo>
                  <a:lnTo>
                    <a:pt x="1848678" y="2034018"/>
                  </a:lnTo>
                  <a:lnTo>
                    <a:pt x="1803673" y="2045127"/>
                  </a:lnTo>
                  <a:lnTo>
                    <a:pt x="1756255" y="20489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097725" y="17485207"/>
              <a:ext cx="7346950" cy="1826895"/>
            </a:xfrm>
            <a:custGeom>
              <a:avLst/>
              <a:gdLst/>
              <a:ahLst/>
              <a:cxnLst/>
              <a:rect l="l" t="t" r="r" b="b"/>
              <a:pathLst>
                <a:path w="7346950" h="1826894">
                  <a:moveTo>
                    <a:pt x="1795957" y="883005"/>
                  </a:moveTo>
                  <a:lnTo>
                    <a:pt x="918845" y="883005"/>
                  </a:lnTo>
                  <a:lnTo>
                    <a:pt x="918845" y="6794"/>
                  </a:lnTo>
                  <a:lnTo>
                    <a:pt x="877112" y="6794"/>
                  </a:lnTo>
                  <a:lnTo>
                    <a:pt x="877112" y="883005"/>
                  </a:lnTo>
                  <a:lnTo>
                    <a:pt x="0" y="883005"/>
                  </a:lnTo>
                  <a:lnTo>
                    <a:pt x="0" y="924737"/>
                  </a:lnTo>
                  <a:lnTo>
                    <a:pt x="877112" y="924737"/>
                  </a:lnTo>
                  <a:lnTo>
                    <a:pt x="877112" y="1800948"/>
                  </a:lnTo>
                  <a:lnTo>
                    <a:pt x="918845" y="1800948"/>
                  </a:lnTo>
                  <a:lnTo>
                    <a:pt x="918845" y="924737"/>
                  </a:lnTo>
                  <a:lnTo>
                    <a:pt x="1795957" y="924737"/>
                  </a:lnTo>
                  <a:lnTo>
                    <a:pt x="1795957" y="883005"/>
                  </a:lnTo>
                  <a:close/>
                </a:path>
                <a:path w="7346950" h="1826894">
                  <a:moveTo>
                    <a:pt x="4570400" y="876211"/>
                  </a:moveTo>
                  <a:lnTo>
                    <a:pt x="3693312" y="876211"/>
                  </a:lnTo>
                  <a:lnTo>
                    <a:pt x="3693312" y="0"/>
                  </a:lnTo>
                  <a:lnTo>
                    <a:pt x="3651567" y="0"/>
                  </a:lnTo>
                  <a:lnTo>
                    <a:pt x="3651567" y="876211"/>
                  </a:lnTo>
                  <a:lnTo>
                    <a:pt x="2774442" y="876211"/>
                  </a:lnTo>
                  <a:lnTo>
                    <a:pt x="2774442" y="917956"/>
                  </a:lnTo>
                  <a:lnTo>
                    <a:pt x="3651567" y="917956"/>
                  </a:lnTo>
                  <a:lnTo>
                    <a:pt x="3651567" y="1794154"/>
                  </a:lnTo>
                  <a:lnTo>
                    <a:pt x="3693312" y="1794154"/>
                  </a:lnTo>
                  <a:lnTo>
                    <a:pt x="3693312" y="917956"/>
                  </a:lnTo>
                  <a:lnTo>
                    <a:pt x="4570400" y="917956"/>
                  </a:lnTo>
                  <a:lnTo>
                    <a:pt x="4570400" y="876211"/>
                  </a:lnTo>
                  <a:close/>
                </a:path>
                <a:path w="7346950" h="1826894">
                  <a:moveTo>
                    <a:pt x="7346531" y="908494"/>
                  </a:moveTo>
                  <a:lnTo>
                    <a:pt x="6469405" y="908494"/>
                  </a:lnTo>
                  <a:lnTo>
                    <a:pt x="6469405" y="32283"/>
                  </a:lnTo>
                  <a:lnTo>
                    <a:pt x="6427673" y="32283"/>
                  </a:lnTo>
                  <a:lnTo>
                    <a:pt x="6427673" y="908494"/>
                  </a:lnTo>
                  <a:lnTo>
                    <a:pt x="5550573" y="908494"/>
                  </a:lnTo>
                  <a:lnTo>
                    <a:pt x="5550573" y="950239"/>
                  </a:lnTo>
                  <a:lnTo>
                    <a:pt x="6427673" y="950239"/>
                  </a:lnTo>
                  <a:lnTo>
                    <a:pt x="6427673" y="1826437"/>
                  </a:lnTo>
                  <a:lnTo>
                    <a:pt x="6469405" y="1826437"/>
                  </a:lnTo>
                  <a:lnTo>
                    <a:pt x="6469405" y="950239"/>
                  </a:lnTo>
                  <a:lnTo>
                    <a:pt x="7346531" y="950239"/>
                  </a:lnTo>
                  <a:lnTo>
                    <a:pt x="7346531" y="908494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925121" y="18321410"/>
              <a:ext cx="182183" cy="16760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449193" y="17502669"/>
              <a:ext cx="2049145" cy="2049145"/>
            </a:xfrm>
            <a:custGeom>
              <a:avLst/>
              <a:gdLst/>
              <a:ahLst/>
              <a:cxnLst/>
              <a:rect l="l" t="t" r="r" b="b"/>
              <a:pathLst>
                <a:path w="2049144" h="2049144">
                  <a:moveTo>
                    <a:pt x="1756255" y="2048964"/>
                  </a:moveTo>
                  <a:lnTo>
                    <a:pt x="292709" y="2048964"/>
                  </a:lnTo>
                  <a:lnTo>
                    <a:pt x="245291" y="2045127"/>
                  </a:lnTo>
                  <a:lnTo>
                    <a:pt x="200286" y="2034018"/>
                  </a:lnTo>
                  <a:lnTo>
                    <a:pt x="158303" y="2016245"/>
                  </a:lnTo>
                  <a:lnTo>
                    <a:pt x="119947" y="1992416"/>
                  </a:lnTo>
                  <a:lnTo>
                    <a:pt x="85826" y="1963138"/>
                  </a:lnTo>
                  <a:lnTo>
                    <a:pt x="56548" y="1929017"/>
                  </a:lnTo>
                  <a:lnTo>
                    <a:pt x="32719" y="1890661"/>
                  </a:lnTo>
                  <a:lnTo>
                    <a:pt x="14946" y="1848678"/>
                  </a:lnTo>
                  <a:lnTo>
                    <a:pt x="3837" y="1803673"/>
                  </a:lnTo>
                  <a:lnTo>
                    <a:pt x="0" y="1756255"/>
                  </a:lnTo>
                  <a:lnTo>
                    <a:pt x="0" y="292709"/>
                  </a:lnTo>
                  <a:lnTo>
                    <a:pt x="3837" y="245291"/>
                  </a:lnTo>
                  <a:lnTo>
                    <a:pt x="14946" y="200286"/>
                  </a:lnTo>
                  <a:lnTo>
                    <a:pt x="32719" y="158303"/>
                  </a:lnTo>
                  <a:lnTo>
                    <a:pt x="56548" y="119947"/>
                  </a:lnTo>
                  <a:lnTo>
                    <a:pt x="85826" y="85826"/>
                  </a:lnTo>
                  <a:lnTo>
                    <a:pt x="119947" y="56548"/>
                  </a:lnTo>
                  <a:lnTo>
                    <a:pt x="158303" y="32719"/>
                  </a:lnTo>
                  <a:lnTo>
                    <a:pt x="200286" y="14946"/>
                  </a:lnTo>
                  <a:lnTo>
                    <a:pt x="245291" y="3837"/>
                  </a:lnTo>
                  <a:lnTo>
                    <a:pt x="292709" y="0"/>
                  </a:lnTo>
                  <a:lnTo>
                    <a:pt x="1756255" y="0"/>
                  </a:lnTo>
                  <a:lnTo>
                    <a:pt x="1803673" y="3837"/>
                  </a:lnTo>
                  <a:lnTo>
                    <a:pt x="1848678" y="14946"/>
                  </a:lnTo>
                  <a:lnTo>
                    <a:pt x="1890661" y="32719"/>
                  </a:lnTo>
                  <a:lnTo>
                    <a:pt x="1929017" y="56548"/>
                  </a:lnTo>
                  <a:lnTo>
                    <a:pt x="1963138" y="85826"/>
                  </a:lnTo>
                  <a:lnTo>
                    <a:pt x="1992416" y="119947"/>
                  </a:lnTo>
                  <a:lnTo>
                    <a:pt x="2016245" y="158303"/>
                  </a:lnTo>
                  <a:lnTo>
                    <a:pt x="2034018" y="200286"/>
                  </a:lnTo>
                  <a:lnTo>
                    <a:pt x="2045127" y="245291"/>
                  </a:lnTo>
                  <a:lnTo>
                    <a:pt x="2048964" y="292709"/>
                  </a:lnTo>
                  <a:lnTo>
                    <a:pt x="2048964" y="1756255"/>
                  </a:lnTo>
                  <a:lnTo>
                    <a:pt x="2045127" y="1803673"/>
                  </a:lnTo>
                  <a:lnTo>
                    <a:pt x="2034018" y="1848678"/>
                  </a:lnTo>
                  <a:lnTo>
                    <a:pt x="2016245" y="1890661"/>
                  </a:lnTo>
                  <a:lnTo>
                    <a:pt x="1992416" y="1929017"/>
                  </a:lnTo>
                  <a:lnTo>
                    <a:pt x="1963138" y="1963138"/>
                  </a:lnTo>
                  <a:lnTo>
                    <a:pt x="1929017" y="1992416"/>
                  </a:lnTo>
                  <a:lnTo>
                    <a:pt x="1890661" y="2016245"/>
                  </a:lnTo>
                  <a:lnTo>
                    <a:pt x="1848678" y="2034018"/>
                  </a:lnTo>
                  <a:lnTo>
                    <a:pt x="1803673" y="2045127"/>
                  </a:lnTo>
                  <a:lnTo>
                    <a:pt x="1756255" y="20489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367050" y="17406211"/>
              <a:ext cx="2049145" cy="2049145"/>
            </a:xfrm>
            <a:custGeom>
              <a:avLst/>
              <a:gdLst/>
              <a:ahLst/>
              <a:cxnLst/>
              <a:rect l="l" t="t" r="r" b="b"/>
              <a:pathLst>
                <a:path w="2049144" h="2049144">
                  <a:moveTo>
                    <a:pt x="1756255" y="2048964"/>
                  </a:moveTo>
                  <a:lnTo>
                    <a:pt x="292709" y="2048964"/>
                  </a:lnTo>
                  <a:lnTo>
                    <a:pt x="245291" y="2045127"/>
                  </a:lnTo>
                  <a:lnTo>
                    <a:pt x="200286" y="2034018"/>
                  </a:lnTo>
                  <a:lnTo>
                    <a:pt x="158303" y="2016245"/>
                  </a:lnTo>
                  <a:lnTo>
                    <a:pt x="119947" y="1992416"/>
                  </a:lnTo>
                  <a:lnTo>
                    <a:pt x="85826" y="1963138"/>
                  </a:lnTo>
                  <a:lnTo>
                    <a:pt x="56548" y="1929017"/>
                  </a:lnTo>
                  <a:lnTo>
                    <a:pt x="32719" y="1890661"/>
                  </a:lnTo>
                  <a:lnTo>
                    <a:pt x="14946" y="1848678"/>
                  </a:lnTo>
                  <a:lnTo>
                    <a:pt x="3837" y="1803673"/>
                  </a:lnTo>
                  <a:lnTo>
                    <a:pt x="0" y="1756255"/>
                  </a:lnTo>
                  <a:lnTo>
                    <a:pt x="0" y="292709"/>
                  </a:lnTo>
                  <a:lnTo>
                    <a:pt x="3837" y="245291"/>
                  </a:lnTo>
                  <a:lnTo>
                    <a:pt x="14946" y="200286"/>
                  </a:lnTo>
                  <a:lnTo>
                    <a:pt x="32719" y="158303"/>
                  </a:lnTo>
                  <a:lnTo>
                    <a:pt x="56548" y="119947"/>
                  </a:lnTo>
                  <a:lnTo>
                    <a:pt x="85826" y="85826"/>
                  </a:lnTo>
                  <a:lnTo>
                    <a:pt x="119947" y="56548"/>
                  </a:lnTo>
                  <a:lnTo>
                    <a:pt x="158303" y="32719"/>
                  </a:lnTo>
                  <a:lnTo>
                    <a:pt x="200286" y="14946"/>
                  </a:lnTo>
                  <a:lnTo>
                    <a:pt x="245291" y="3837"/>
                  </a:lnTo>
                  <a:lnTo>
                    <a:pt x="292709" y="0"/>
                  </a:lnTo>
                  <a:lnTo>
                    <a:pt x="1756255" y="0"/>
                  </a:lnTo>
                  <a:lnTo>
                    <a:pt x="1803673" y="3837"/>
                  </a:lnTo>
                  <a:lnTo>
                    <a:pt x="1848678" y="14946"/>
                  </a:lnTo>
                  <a:lnTo>
                    <a:pt x="1890661" y="32719"/>
                  </a:lnTo>
                  <a:lnTo>
                    <a:pt x="1929017" y="56548"/>
                  </a:lnTo>
                  <a:lnTo>
                    <a:pt x="1963138" y="85826"/>
                  </a:lnTo>
                  <a:lnTo>
                    <a:pt x="1992416" y="119947"/>
                  </a:lnTo>
                  <a:lnTo>
                    <a:pt x="2016245" y="158303"/>
                  </a:lnTo>
                  <a:lnTo>
                    <a:pt x="2034018" y="200286"/>
                  </a:lnTo>
                  <a:lnTo>
                    <a:pt x="2045127" y="245291"/>
                  </a:lnTo>
                  <a:lnTo>
                    <a:pt x="2048964" y="292709"/>
                  </a:lnTo>
                  <a:lnTo>
                    <a:pt x="2048964" y="1756255"/>
                  </a:lnTo>
                  <a:lnTo>
                    <a:pt x="2045127" y="1803673"/>
                  </a:lnTo>
                  <a:lnTo>
                    <a:pt x="2034018" y="1848678"/>
                  </a:lnTo>
                  <a:lnTo>
                    <a:pt x="2016245" y="1890661"/>
                  </a:lnTo>
                  <a:lnTo>
                    <a:pt x="1992416" y="1929017"/>
                  </a:lnTo>
                  <a:lnTo>
                    <a:pt x="1963138" y="1963138"/>
                  </a:lnTo>
                  <a:lnTo>
                    <a:pt x="1929017" y="1992416"/>
                  </a:lnTo>
                  <a:lnTo>
                    <a:pt x="1890661" y="2016245"/>
                  </a:lnTo>
                  <a:lnTo>
                    <a:pt x="1848678" y="2034018"/>
                  </a:lnTo>
                  <a:lnTo>
                    <a:pt x="1803673" y="2045127"/>
                  </a:lnTo>
                  <a:lnTo>
                    <a:pt x="1756255" y="20489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492680" y="17517502"/>
              <a:ext cx="1796414" cy="1794510"/>
            </a:xfrm>
            <a:custGeom>
              <a:avLst/>
              <a:gdLst/>
              <a:ahLst/>
              <a:cxnLst/>
              <a:rect l="l" t="t" r="r" b="b"/>
              <a:pathLst>
                <a:path w="1796415" h="1794509">
                  <a:moveTo>
                    <a:pt x="1795957" y="876185"/>
                  </a:moveTo>
                  <a:lnTo>
                    <a:pt x="918845" y="876185"/>
                  </a:lnTo>
                  <a:lnTo>
                    <a:pt x="918845" y="0"/>
                  </a:lnTo>
                  <a:lnTo>
                    <a:pt x="877112" y="0"/>
                  </a:lnTo>
                  <a:lnTo>
                    <a:pt x="877112" y="876185"/>
                  </a:lnTo>
                  <a:lnTo>
                    <a:pt x="0" y="876185"/>
                  </a:lnTo>
                  <a:lnTo>
                    <a:pt x="0" y="917917"/>
                  </a:lnTo>
                  <a:lnTo>
                    <a:pt x="877112" y="917917"/>
                  </a:lnTo>
                  <a:lnTo>
                    <a:pt x="877112" y="1794141"/>
                  </a:lnTo>
                  <a:lnTo>
                    <a:pt x="918845" y="1794141"/>
                  </a:lnTo>
                  <a:lnTo>
                    <a:pt x="918845" y="917917"/>
                  </a:lnTo>
                  <a:lnTo>
                    <a:pt x="1795957" y="917917"/>
                  </a:lnTo>
                  <a:lnTo>
                    <a:pt x="1795957" y="876185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523183" y="17539906"/>
              <a:ext cx="651510" cy="768985"/>
            </a:xfrm>
            <a:custGeom>
              <a:avLst/>
              <a:gdLst/>
              <a:ahLst/>
              <a:cxnLst/>
              <a:rect l="l" t="t" r="r" b="b"/>
              <a:pathLst>
                <a:path w="651509" h="768984">
                  <a:moveTo>
                    <a:pt x="86880" y="681482"/>
                  </a:moveTo>
                  <a:lnTo>
                    <a:pt x="0" y="681482"/>
                  </a:lnTo>
                  <a:lnTo>
                    <a:pt x="0" y="768362"/>
                  </a:lnTo>
                  <a:lnTo>
                    <a:pt x="86880" y="768362"/>
                  </a:lnTo>
                  <a:lnTo>
                    <a:pt x="86880" y="681482"/>
                  </a:lnTo>
                  <a:close/>
                </a:path>
                <a:path w="651509" h="768984">
                  <a:moveTo>
                    <a:pt x="109461" y="340715"/>
                  </a:moveTo>
                  <a:lnTo>
                    <a:pt x="22580" y="340715"/>
                  </a:lnTo>
                  <a:lnTo>
                    <a:pt x="22580" y="427609"/>
                  </a:lnTo>
                  <a:lnTo>
                    <a:pt x="109461" y="427609"/>
                  </a:lnTo>
                  <a:lnTo>
                    <a:pt x="109461" y="340715"/>
                  </a:lnTo>
                  <a:close/>
                </a:path>
                <a:path w="651509" h="768984">
                  <a:moveTo>
                    <a:pt x="109461" y="83477"/>
                  </a:moveTo>
                  <a:lnTo>
                    <a:pt x="22580" y="83477"/>
                  </a:lnTo>
                  <a:lnTo>
                    <a:pt x="22580" y="170370"/>
                  </a:lnTo>
                  <a:lnTo>
                    <a:pt x="109461" y="170370"/>
                  </a:lnTo>
                  <a:lnTo>
                    <a:pt x="109461" y="83477"/>
                  </a:lnTo>
                  <a:close/>
                </a:path>
                <a:path w="651509" h="768984">
                  <a:moveTo>
                    <a:pt x="152920" y="511098"/>
                  </a:moveTo>
                  <a:lnTo>
                    <a:pt x="66027" y="511098"/>
                  </a:lnTo>
                  <a:lnTo>
                    <a:pt x="66027" y="597992"/>
                  </a:lnTo>
                  <a:lnTo>
                    <a:pt x="152920" y="597992"/>
                  </a:lnTo>
                  <a:lnTo>
                    <a:pt x="152920" y="511098"/>
                  </a:lnTo>
                  <a:close/>
                </a:path>
                <a:path w="651509" h="768984">
                  <a:moveTo>
                    <a:pt x="279844" y="660603"/>
                  </a:moveTo>
                  <a:lnTo>
                    <a:pt x="192951" y="660603"/>
                  </a:lnTo>
                  <a:lnTo>
                    <a:pt x="192951" y="747496"/>
                  </a:lnTo>
                  <a:lnTo>
                    <a:pt x="279844" y="747496"/>
                  </a:lnTo>
                  <a:lnTo>
                    <a:pt x="279844" y="660603"/>
                  </a:lnTo>
                  <a:close/>
                </a:path>
                <a:path w="651509" h="768984">
                  <a:moveTo>
                    <a:pt x="279844" y="170383"/>
                  </a:moveTo>
                  <a:lnTo>
                    <a:pt x="192951" y="170383"/>
                  </a:lnTo>
                  <a:lnTo>
                    <a:pt x="192951" y="257276"/>
                  </a:lnTo>
                  <a:lnTo>
                    <a:pt x="279844" y="257276"/>
                  </a:lnTo>
                  <a:lnTo>
                    <a:pt x="279844" y="170383"/>
                  </a:lnTo>
                  <a:close/>
                </a:path>
                <a:path w="651509" h="768984">
                  <a:moveTo>
                    <a:pt x="295071" y="340715"/>
                  </a:moveTo>
                  <a:lnTo>
                    <a:pt x="208191" y="340715"/>
                  </a:lnTo>
                  <a:lnTo>
                    <a:pt x="208191" y="427609"/>
                  </a:lnTo>
                  <a:lnTo>
                    <a:pt x="295071" y="427609"/>
                  </a:lnTo>
                  <a:lnTo>
                    <a:pt x="295071" y="340715"/>
                  </a:lnTo>
                  <a:close/>
                </a:path>
                <a:path w="651509" h="768984">
                  <a:moveTo>
                    <a:pt x="381977" y="0"/>
                  </a:moveTo>
                  <a:lnTo>
                    <a:pt x="295084" y="0"/>
                  </a:lnTo>
                  <a:lnTo>
                    <a:pt x="295084" y="86893"/>
                  </a:lnTo>
                  <a:lnTo>
                    <a:pt x="381977" y="86893"/>
                  </a:lnTo>
                  <a:lnTo>
                    <a:pt x="381977" y="0"/>
                  </a:lnTo>
                  <a:close/>
                </a:path>
                <a:path w="651509" h="768984">
                  <a:moveTo>
                    <a:pt x="450227" y="598004"/>
                  </a:moveTo>
                  <a:lnTo>
                    <a:pt x="363334" y="598004"/>
                  </a:lnTo>
                  <a:lnTo>
                    <a:pt x="363334" y="684885"/>
                  </a:lnTo>
                  <a:lnTo>
                    <a:pt x="450227" y="684885"/>
                  </a:lnTo>
                  <a:lnTo>
                    <a:pt x="450227" y="598004"/>
                  </a:lnTo>
                  <a:close/>
                </a:path>
                <a:path w="651509" h="768984">
                  <a:moveTo>
                    <a:pt x="450227" y="427621"/>
                  </a:moveTo>
                  <a:lnTo>
                    <a:pt x="363334" y="427621"/>
                  </a:lnTo>
                  <a:lnTo>
                    <a:pt x="363334" y="514515"/>
                  </a:lnTo>
                  <a:lnTo>
                    <a:pt x="450227" y="514515"/>
                  </a:lnTo>
                  <a:lnTo>
                    <a:pt x="450227" y="427621"/>
                  </a:lnTo>
                  <a:close/>
                </a:path>
                <a:path w="651509" h="768984">
                  <a:moveTo>
                    <a:pt x="533704" y="170383"/>
                  </a:moveTo>
                  <a:lnTo>
                    <a:pt x="446811" y="170383"/>
                  </a:lnTo>
                  <a:lnTo>
                    <a:pt x="446811" y="257276"/>
                  </a:lnTo>
                  <a:lnTo>
                    <a:pt x="533704" y="257276"/>
                  </a:lnTo>
                  <a:lnTo>
                    <a:pt x="533704" y="170383"/>
                  </a:lnTo>
                  <a:close/>
                </a:path>
                <a:path w="651509" h="768984">
                  <a:moveTo>
                    <a:pt x="620598" y="340715"/>
                  </a:moveTo>
                  <a:lnTo>
                    <a:pt x="533704" y="340715"/>
                  </a:lnTo>
                  <a:lnTo>
                    <a:pt x="533704" y="427609"/>
                  </a:lnTo>
                  <a:lnTo>
                    <a:pt x="620598" y="427609"/>
                  </a:lnTo>
                  <a:lnTo>
                    <a:pt x="620598" y="340715"/>
                  </a:lnTo>
                  <a:close/>
                </a:path>
                <a:path w="651509" h="768984">
                  <a:moveTo>
                    <a:pt x="651281" y="598004"/>
                  </a:moveTo>
                  <a:lnTo>
                    <a:pt x="564388" y="598004"/>
                  </a:lnTo>
                  <a:lnTo>
                    <a:pt x="564388" y="684885"/>
                  </a:lnTo>
                  <a:lnTo>
                    <a:pt x="651281" y="684885"/>
                  </a:lnTo>
                  <a:lnTo>
                    <a:pt x="651281" y="598004"/>
                  </a:lnTo>
                  <a:close/>
                </a:path>
              </a:pathLst>
            </a:custGeom>
            <a:solidFill>
              <a:srgbClr val="FFC1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552573" y="18637986"/>
              <a:ext cx="715645" cy="612140"/>
            </a:xfrm>
            <a:custGeom>
              <a:avLst/>
              <a:gdLst/>
              <a:ahLst/>
              <a:cxnLst/>
              <a:rect l="l" t="t" r="r" b="b"/>
              <a:pathLst>
                <a:path w="715644" h="612140">
                  <a:moveTo>
                    <a:pt x="86893" y="283324"/>
                  </a:moveTo>
                  <a:lnTo>
                    <a:pt x="0" y="283324"/>
                  </a:lnTo>
                  <a:lnTo>
                    <a:pt x="0" y="370205"/>
                  </a:lnTo>
                  <a:lnTo>
                    <a:pt x="86893" y="370205"/>
                  </a:lnTo>
                  <a:lnTo>
                    <a:pt x="86893" y="283324"/>
                  </a:lnTo>
                  <a:close/>
                </a:path>
                <a:path w="715644" h="612140">
                  <a:moveTo>
                    <a:pt x="173748" y="43446"/>
                  </a:moveTo>
                  <a:lnTo>
                    <a:pt x="86868" y="43446"/>
                  </a:lnTo>
                  <a:lnTo>
                    <a:pt x="86868" y="130340"/>
                  </a:lnTo>
                  <a:lnTo>
                    <a:pt x="173748" y="130340"/>
                  </a:lnTo>
                  <a:lnTo>
                    <a:pt x="173748" y="43446"/>
                  </a:lnTo>
                  <a:close/>
                </a:path>
                <a:path w="715644" h="612140">
                  <a:moveTo>
                    <a:pt x="260654" y="438340"/>
                  </a:moveTo>
                  <a:lnTo>
                    <a:pt x="173761" y="438340"/>
                  </a:lnTo>
                  <a:lnTo>
                    <a:pt x="173761" y="525221"/>
                  </a:lnTo>
                  <a:lnTo>
                    <a:pt x="260654" y="525221"/>
                  </a:lnTo>
                  <a:lnTo>
                    <a:pt x="260654" y="438340"/>
                  </a:lnTo>
                  <a:close/>
                </a:path>
                <a:path w="715644" h="612140">
                  <a:moveTo>
                    <a:pt x="260654" y="213829"/>
                  </a:moveTo>
                  <a:lnTo>
                    <a:pt x="173761" y="213829"/>
                  </a:lnTo>
                  <a:lnTo>
                    <a:pt x="173761" y="300710"/>
                  </a:lnTo>
                  <a:lnTo>
                    <a:pt x="260654" y="300710"/>
                  </a:lnTo>
                  <a:lnTo>
                    <a:pt x="260654" y="213829"/>
                  </a:lnTo>
                  <a:close/>
                </a:path>
                <a:path w="715644" h="612140">
                  <a:moveTo>
                    <a:pt x="371221" y="0"/>
                  </a:moveTo>
                  <a:lnTo>
                    <a:pt x="284327" y="0"/>
                  </a:lnTo>
                  <a:lnTo>
                    <a:pt x="284327" y="86880"/>
                  </a:lnTo>
                  <a:lnTo>
                    <a:pt x="371221" y="86880"/>
                  </a:lnTo>
                  <a:lnTo>
                    <a:pt x="371221" y="0"/>
                  </a:lnTo>
                  <a:close/>
                </a:path>
                <a:path w="715644" h="612140">
                  <a:moveTo>
                    <a:pt x="458127" y="300685"/>
                  </a:moveTo>
                  <a:lnTo>
                    <a:pt x="371233" y="300685"/>
                  </a:lnTo>
                  <a:lnTo>
                    <a:pt x="371233" y="387565"/>
                  </a:lnTo>
                  <a:lnTo>
                    <a:pt x="458127" y="387565"/>
                  </a:lnTo>
                  <a:lnTo>
                    <a:pt x="458127" y="300685"/>
                  </a:lnTo>
                  <a:close/>
                </a:path>
                <a:path w="715644" h="612140">
                  <a:moveTo>
                    <a:pt x="545020" y="525195"/>
                  </a:moveTo>
                  <a:lnTo>
                    <a:pt x="458127" y="525195"/>
                  </a:lnTo>
                  <a:lnTo>
                    <a:pt x="458127" y="612089"/>
                  </a:lnTo>
                  <a:lnTo>
                    <a:pt x="545020" y="612089"/>
                  </a:lnTo>
                  <a:lnTo>
                    <a:pt x="545020" y="525195"/>
                  </a:lnTo>
                  <a:close/>
                </a:path>
                <a:path w="715644" h="612140">
                  <a:moveTo>
                    <a:pt x="628497" y="0"/>
                  </a:moveTo>
                  <a:lnTo>
                    <a:pt x="541604" y="0"/>
                  </a:lnTo>
                  <a:lnTo>
                    <a:pt x="541604" y="86880"/>
                  </a:lnTo>
                  <a:lnTo>
                    <a:pt x="628497" y="86880"/>
                  </a:lnTo>
                  <a:lnTo>
                    <a:pt x="628497" y="0"/>
                  </a:lnTo>
                  <a:close/>
                </a:path>
                <a:path w="715644" h="612140">
                  <a:moveTo>
                    <a:pt x="715352" y="257238"/>
                  </a:moveTo>
                  <a:lnTo>
                    <a:pt x="628472" y="257238"/>
                  </a:lnTo>
                  <a:lnTo>
                    <a:pt x="628472" y="344119"/>
                  </a:lnTo>
                  <a:lnTo>
                    <a:pt x="715352" y="344119"/>
                  </a:lnTo>
                  <a:lnTo>
                    <a:pt x="715352" y="257238"/>
                  </a:lnTo>
                  <a:close/>
                </a:path>
              </a:pathLst>
            </a:custGeom>
            <a:solidFill>
              <a:srgbClr val="FBF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566630" y="18511049"/>
              <a:ext cx="651510" cy="739140"/>
            </a:xfrm>
            <a:custGeom>
              <a:avLst/>
              <a:gdLst/>
              <a:ahLst/>
              <a:cxnLst/>
              <a:rect l="l" t="t" r="r" b="b"/>
              <a:pathLst>
                <a:path w="651509" h="739140">
                  <a:moveTo>
                    <a:pt x="86880" y="340766"/>
                  </a:moveTo>
                  <a:lnTo>
                    <a:pt x="0" y="340766"/>
                  </a:lnTo>
                  <a:lnTo>
                    <a:pt x="0" y="427647"/>
                  </a:lnTo>
                  <a:lnTo>
                    <a:pt x="86880" y="427647"/>
                  </a:lnTo>
                  <a:lnTo>
                    <a:pt x="86880" y="340766"/>
                  </a:lnTo>
                  <a:close/>
                </a:path>
                <a:path w="651509" h="739140">
                  <a:moveTo>
                    <a:pt x="130340" y="554545"/>
                  </a:moveTo>
                  <a:lnTo>
                    <a:pt x="43446" y="554545"/>
                  </a:lnTo>
                  <a:lnTo>
                    <a:pt x="43446" y="641438"/>
                  </a:lnTo>
                  <a:lnTo>
                    <a:pt x="130340" y="641438"/>
                  </a:lnTo>
                  <a:lnTo>
                    <a:pt x="130340" y="554545"/>
                  </a:lnTo>
                  <a:close/>
                </a:path>
                <a:path w="651509" h="739140">
                  <a:moveTo>
                    <a:pt x="130340" y="170383"/>
                  </a:moveTo>
                  <a:lnTo>
                    <a:pt x="43446" y="170383"/>
                  </a:lnTo>
                  <a:lnTo>
                    <a:pt x="43446" y="257276"/>
                  </a:lnTo>
                  <a:lnTo>
                    <a:pt x="130340" y="257276"/>
                  </a:lnTo>
                  <a:lnTo>
                    <a:pt x="130340" y="170383"/>
                  </a:lnTo>
                  <a:close/>
                </a:path>
                <a:path w="651509" h="739140">
                  <a:moveTo>
                    <a:pt x="279844" y="0"/>
                  </a:moveTo>
                  <a:lnTo>
                    <a:pt x="192951" y="0"/>
                  </a:lnTo>
                  <a:lnTo>
                    <a:pt x="192951" y="86893"/>
                  </a:lnTo>
                  <a:lnTo>
                    <a:pt x="279844" y="86893"/>
                  </a:lnTo>
                  <a:lnTo>
                    <a:pt x="279844" y="0"/>
                  </a:lnTo>
                  <a:close/>
                </a:path>
                <a:path w="651509" h="739140">
                  <a:moveTo>
                    <a:pt x="300710" y="297307"/>
                  </a:moveTo>
                  <a:lnTo>
                    <a:pt x="213829" y="297307"/>
                  </a:lnTo>
                  <a:lnTo>
                    <a:pt x="213829" y="384200"/>
                  </a:lnTo>
                  <a:lnTo>
                    <a:pt x="300710" y="384200"/>
                  </a:lnTo>
                  <a:lnTo>
                    <a:pt x="300710" y="297307"/>
                  </a:lnTo>
                  <a:close/>
                </a:path>
                <a:path w="651509" h="739140">
                  <a:moveTo>
                    <a:pt x="363321" y="652132"/>
                  </a:moveTo>
                  <a:lnTo>
                    <a:pt x="276440" y="652132"/>
                  </a:lnTo>
                  <a:lnTo>
                    <a:pt x="276440" y="739025"/>
                  </a:lnTo>
                  <a:lnTo>
                    <a:pt x="363321" y="739025"/>
                  </a:lnTo>
                  <a:lnTo>
                    <a:pt x="363321" y="652132"/>
                  </a:lnTo>
                  <a:close/>
                </a:path>
                <a:path w="651509" h="739140">
                  <a:moveTo>
                    <a:pt x="450227" y="467652"/>
                  </a:moveTo>
                  <a:lnTo>
                    <a:pt x="363334" y="467652"/>
                  </a:lnTo>
                  <a:lnTo>
                    <a:pt x="363334" y="554532"/>
                  </a:lnTo>
                  <a:lnTo>
                    <a:pt x="450227" y="554532"/>
                  </a:lnTo>
                  <a:lnTo>
                    <a:pt x="450227" y="467652"/>
                  </a:lnTo>
                  <a:close/>
                </a:path>
                <a:path w="651509" h="739140">
                  <a:moveTo>
                    <a:pt x="450227" y="170383"/>
                  </a:moveTo>
                  <a:lnTo>
                    <a:pt x="363334" y="170383"/>
                  </a:lnTo>
                  <a:lnTo>
                    <a:pt x="363334" y="257276"/>
                  </a:lnTo>
                  <a:lnTo>
                    <a:pt x="450227" y="257276"/>
                  </a:lnTo>
                  <a:lnTo>
                    <a:pt x="450227" y="170383"/>
                  </a:lnTo>
                  <a:close/>
                </a:path>
                <a:path w="651509" h="739140">
                  <a:moveTo>
                    <a:pt x="620560" y="554545"/>
                  </a:moveTo>
                  <a:lnTo>
                    <a:pt x="533666" y="554545"/>
                  </a:lnTo>
                  <a:lnTo>
                    <a:pt x="533666" y="641438"/>
                  </a:lnTo>
                  <a:lnTo>
                    <a:pt x="620560" y="641438"/>
                  </a:lnTo>
                  <a:lnTo>
                    <a:pt x="620560" y="554545"/>
                  </a:lnTo>
                  <a:close/>
                </a:path>
                <a:path w="651509" h="739140">
                  <a:moveTo>
                    <a:pt x="620560" y="83477"/>
                  </a:moveTo>
                  <a:lnTo>
                    <a:pt x="533666" y="83477"/>
                  </a:lnTo>
                  <a:lnTo>
                    <a:pt x="533666" y="170370"/>
                  </a:lnTo>
                  <a:lnTo>
                    <a:pt x="620560" y="170370"/>
                  </a:lnTo>
                  <a:lnTo>
                    <a:pt x="620560" y="83477"/>
                  </a:lnTo>
                  <a:close/>
                </a:path>
                <a:path w="651509" h="739140">
                  <a:moveTo>
                    <a:pt x="651281" y="340766"/>
                  </a:moveTo>
                  <a:lnTo>
                    <a:pt x="564388" y="340766"/>
                  </a:lnTo>
                  <a:lnTo>
                    <a:pt x="564388" y="427647"/>
                  </a:lnTo>
                  <a:lnTo>
                    <a:pt x="651281" y="427647"/>
                  </a:lnTo>
                  <a:lnTo>
                    <a:pt x="651281" y="340766"/>
                  </a:lnTo>
                  <a:close/>
                </a:path>
              </a:pathLst>
            </a:custGeom>
            <a:solidFill>
              <a:srgbClr val="9AE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5558428" y="17618023"/>
              <a:ext cx="715645" cy="612140"/>
            </a:xfrm>
            <a:custGeom>
              <a:avLst/>
              <a:gdLst/>
              <a:ahLst/>
              <a:cxnLst/>
              <a:rect l="l" t="t" r="r" b="b"/>
              <a:pathLst>
                <a:path w="715644" h="612140">
                  <a:moveTo>
                    <a:pt x="86880" y="283324"/>
                  </a:moveTo>
                  <a:lnTo>
                    <a:pt x="0" y="283324"/>
                  </a:lnTo>
                  <a:lnTo>
                    <a:pt x="0" y="370217"/>
                  </a:lnTo>
                  <a:lnTo>
                    <a:pt x="86880" y="370217"/>
                  </a:lnTo>
                  <a:lnTo>
                    <a:pt x="86880" y="283324"/>
                  </a:lnTo>
                  <a:close/>
                </a:path>
                <a:path w="715644" h="612140">
                  <a:moveTo>
                    <a:pt x="173736" y="43446"/>
                  </a:moveTo>
                  <a:lnTo>
                    <a:pt x="86855" y="43446"/>
                  </a:lnTo>
                  <a:lnTo>
                    <a:pt x="86855" y="130340"/>
                  </a:lnTo>
                  <a:lnTo>
                    <a:pt x="173736" y="130340"/>
                  </a:lnTo>
                  <a:lnTo>
                    <a:pt x="173736" y="43446"/>
                  </a:lnTo>
                  <a:close/>
                </a:path>
                <a:path w="715644" h="612140">
                  <a:moveTo>
                    <a:pt x="260642" y="438340"/>
                  </a:moveTo>
                  <a:lnTo>
                    <a:pt x="173748" y="438340"/>
                  </a:lnTo>
                  <a:lnTo>
                    <a:pt x="173748" y="525233"/>
                  </a:lnTo>
                  <a:lnTo>
                    <a:pt x="260642" y="525233"/>
                  </a:lnTo>
                  <a:lnTo>
                    <a:pt x="260642" y="438340"/>
                  </a:lnTo>
                  <a:close/>
                </a:path>
                <a:path w="715644" h="612140">
                  <a:moveTo>
                    <a:pt x="260642" y="213829"/>
                  </a:moveTo>
                  <a:lnTo>
                    <a:pt x="173748" y="213829"/>
                  </a:lnTo>
                  <a:lnTo>
                    <a:pt x="173748" y="300723"/>
                  </a:lnTo>
                  <a:lnTo>
                    <a:pt x="260642" y="300723"/>
                  </a:lnTo>
                  <a:lnTo>
                    <a:pt x="260642" y="213829"/>
                  </a:lnTo>
                  <a:close/>
                </a:path>
                <a:path w="715644" h="612140">
                  <a:moveTo>
                    <a:pt x="371208" y="0"/>
                  </a:moveTo>
                  <a:lnTo>
                    <a:pt x="284314" y="0"/>
                  </a:lnTo>
                  <a:lnTo>
                    <a:pt x="284314" y="86893"/>
                  </a:lnTo>
                  <a:lnTo>
                    <a:pt x="371208" y="86893"/>
                  </a:lnTo>
                  <a:lnTo>
                    <a:pt x="371208" y="0"/>
                  </a:lnTo>
                  <a:close/>
                </a:path>
                <a:path w="715644" h="612140">
                  <a:moveTo>
                    <a:pt x="458114" y="300685"/>
                  </a:moveTo>
                  <a:lnTo>
                    <a:pt x="371221" y="300685"/>
                  </a:lnTo>
                  <a:lnTo>
                    <a:pt x="371221" y="387578"/>
                  </a:lnTo>
                  <a:lnTo>
                    <a:pt x="458114" y="387578"/>
                  </a:lnTo>
                  <a:lnTo>
                    <a:pt x="458114" y="300685"/>
                  </a:lnTo>
                  <a:close/>
                </a:path>
                <a:path w="715644" h="612140">
                  <a:moveTo>
                    <a:pt x="545007" y="525208"/>
                  </a:moveTo>
                  <a:lnTo>
                    <a:pt x="458127" y="525208"/>
                  </a:lnTo>
                  <a:lnTo>
                    <a:pt x="458127" y="612089"/>
                  </a:lnTo>
                  <a:lnTo>
                    <a:pt x="545007" y="612089"/>
                  </a:lnTo>
                  <a:lnTo>
                    <a:pt x="545007" y="525208"/>
                  </a:lnTo>
                  <a:close/>
                </a:path>
                <a:path w="715644" h="612140">
                  <a:moveTo>
                    <a:pt x="628484" y="0"/>
                  </a:moveTo>
                  <a:lnTo>
                    <a:pt x="541604" y="0"/>
                  </a:lnTo>
                  <a:lnTo>
                    <a:pt x="541604" y="86893"/>
                  </a:lnTo>
                  <a:lnTo>
                    <a:pt x="628484" y="86893"/>
                  </a:lnTo>
                  <a:lnTo>
                    <a:pt x="628484" y="0"/>
                  </a:lnTo>
                  <a:close/>
                </a:path>
                <a:path w="715644" h="612140">
                  <a:moveTo>
                    <a:pt x="715352" y="257238"/>
                  </a:moveTo>
                  <a:lnTo>
                    <a:pt x="628459" y="257238"/>
                  </a:lnTo>
                  <a:lnTo>
                    <a:pt x="628459" y="344131"/>
                  </a:lnTo>
                  <a:lnTo>
                    <a:pt x="715352" y="344131"/>
                  </a:lnTo>
                  <a:lnTo>
                    <a:pt x="715352" y="257238"/>
                  </a:lnTo>
                  <a:close/>
                </a:path>
              </a:pathLst>
            </a:custGeom>
            <a:solidFill>
              <a:srgbClr val="C6FD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3729373" y="17683353"/>
              <a:ext cx="629285" cy="577215"/>
            </a:xfrm>
            <a:custGeom>
              <a:avLst/>
              <a:gdLst/>
              <a:ahLst/>
              <a:cxnLst/>
              <a:rect l="l" t="t" r="r" b="b"/>
              <a:pathLst>
                <a:path w="629284" h="577215">
                  <a:moveTo>
                    <a:pt x="86893" y="170357"/>
                  </a:moveTo>
                  <a:lnTo>
                    <a:pt x="0" y="170357"/>
                  </a:lnTo>
                  <a:lnTo>
                    <a:pt x="0" y="257251"/>
                  </a:lnTo>
                  <a:lnTo>
                    <a:pt x="86893" y="257251"/>
                  </a:lnTo>
                  <a:lnTo>
                    <a:pt x="86893" y="170357"/>
                  </a:lnTo>
                  <a:close/>
                </a:path>
                <a:path w="629284" h="577215">
                  <a:moveTo>
                    <a:pt x="257263" y="490220"/>
                  </a:moveTo>
                  <a:lnTo>
                    <a:pt x="170383" y="490220"/>
                  </a:lnTo>
                  <a:lnTo>
                    <a:pt x="170383" y="577113"/>
                  </a:lnTo>
                  <a:lnTo>
                    <a:pt x="257263" y="577113"/>
                  </a:lnTo>
                  <a:lnTo>
                    <a:pt x="257263" y="490220"/>
                  </a:lnTo>
                  <a:close/>
                </a:path>
                <a:path w="629284" h="577215">
                  <a:moveTo>
                    <a:pt x="257263" y="0"/>
                  </a:moveTo>
                  <a:lnTo>
                    <a:pt x="170383" y="0"/>
                  </a:lnTo>
                  <a:lnTo>
                    <a:pt x="170383" y="86880"/>
                  </a:lnTo>
                  <a:lnTo>
                    <a:pt x="257263" y="86880"/>
                  </a:lnTo>
                  <a:lnTo>
                    <a:pt x="257263" y="0"/>
                  </a:lnTo>
                  <a:close/>
                </a:path>
                <a:path w="629284" h="577215">
                  <a:moveTo>
                    <a:pt x="427647" y="257251"/>
                  </a:moveTo>
                  <a:lnTo>
                    <a:pt x="340753" y="257251"/>
                  </a:lnTo>
                  <a:lnTo>
                    <a:pt x="340753" y="344131"/>
                  </a:lnTo>
                  <a:lnTo>
                    <a:pt x="427647" y="344131"/>
                  </a:lnTo>
                  <a:lnTo>
                    <a:pt x="427647" y="257251"/>
                  </a:lnTo>
                  <a:close/>
                </a:path>
                <a:path w="629284" h="577215">
                  <a:moveTo>
                    <a:pt x="511124" y="0"/>
                  </a:moveTo>
                  <a:lnTo>
                    <a:pt x="424243" y="0"/>
                  </a:lnTo>
                  <a:lnTo>
                    <a:pt x="424243" y="86880"/>
                  </a:lnTo>
                  <a:lnTo>
                    <a:pt x="511124" y="86880"/>
                  </a:lnTo>
                  <a:lnTo>
                    <a:pt x="511124" y="0"/>
                  </a:lnTo>
                  <a:close/>
                </a:path>
                <a:path w="629284" h="577215">
                  <a:moveTo>
                    <a:pt x="628700" y="427609"/>
                  </a:moveTo>
                  <a:lnTo>
                    <a:pt x="541820" y="427609"/>
                  </a:lnTo>
                  <a:lnTo>
                    <a:pt x="541820" y="514502"/>
                  </a:lnTo>
                  <a:lnTo>
                    <a:pt x="628700" y="514502"/>
                  </a:lnTo>
                  <a:lnTo>
                    <a:pt x="628700" y="427609"/>
                  </a:lnTo>
                  <a:close/>
                </a:path>
              </a:pathLst>
            </a:custGeom>
            <a:solidFill>
              <a:srgbClr val="FFC1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736157" y="18611050"/>
              <a:ext cx="715645" cy="525780"/>
            </a:xfrm>
            <a:custGeom>
              <a:avLst/>
              <a:gdLst/>
              <a:ahLst/>
              <a:cxnLst/>
              <a:rect l="l" t="t" r="r" b="b"/>
              <a:pathLst>
                <a:path w="715644" h="525780">
                  <a:moveTo>
                    <a:pt x="86880" y="283324"/>
                  </a:moveTo>
                  <a:lnTo>
                    <a:pt x="0" y="283324"/>
                  </a:lnTo>
                  <a:lnTo>
                    <a:pt x="0" y="370205"/>
                  </a:lnTo>
                  <a:lnTo>
                    <a:pt x="86880" y="370205"/>
                  </a:lnTo>
                  <a:lnTo>
                    <a:pt x="86880" y="283324"/>
                  </a:lnTo>
                  <a:close/>
                </a:path>
                <a:path w="715644" h="525780">
                  <a:moveTo>
                    <a:pt x="173786" y="43446"/>
                  </a:moveTo>
                  <a:lnTo>
                    <a:pt x="86893" y="43446"/>
                  </a:lnTo>
                  <a:lnTo>
                    <a:pt x="86893" y="130327"/>
                  </a:lnTo>
                  <a:lnTo>
                    <a:pt x="173786" y="130327"/>
                  </a:lnTo>
                  <a:lnTo>
                    <a:pt x="173786" y="43446"/>
                  </a:lnTo>
                  <a:close/>
                </a:path>
                <a:path w="715644" h="525780">
                  <a:moveTo>
                    <a:pt x="260692" y="438327"/>
                  </a:moveTo>
                  <a:lnTo>
                    <a:pt x="173799" y="438327"/>
                  </a:lnTo>
                  <a:lnTo>
                    <a:pt x="173799" y="525208"/>
                  </a:lnTo>
                  <a:lnTo>
                    <a:pt x="260692" y="525208"/>
                  </a:lnTo>
                  <a:lnTo>
                    <a:pt x="260692" y="438327"/>
                  </a:lnTo>
                  <a:close/>
                </a:path>
                <a:path w="715644" h="525780">
                  <a:moveTo>
                    <a:pt x="371259" y="0"/>
                  </a:moveTo>
                  <a:lnTo>
                    <a:pt x="284365" y="0"/>
                  </a:lnTo>
                  <a:lnTo>
                    <a:pt x="284365" y="86880"/>
                  </a:lnTo>
                  <a:lnTo>
                    <a:pt x="371259" y="86880"/>
                  </a:lnTo>
                  <a:lnTo>
                    <a:pt x="371259" y="0"/>
                  </a:lnTo>
                  <a:close/>
                </a:path>
                <a:path w="715644" h="525780">
                  <a:moveTo>
                    <a:pt x="458152" y="300697"/>
                  </a:moveTo>
                  <a:lnTo>
                    <a:pt x="371259" y="300697"/>
                  </a:lnTo>
                  <a:lnTo>
                    <a:pt x="371259" y="387591"/>
                  </a:lnTo>
                  <a:lnTo>
                    <a:pt x="458152" y="387591"/>
                  </a:lnTo>
                  <a:lnTo>
                    <a:pt x="458152" y="300697"/>
                  </a:lnTo>
                  <a:close/>
                </a:path>
                <a:path w="715644" h="525780">
                  <a:moveTo>
                    <a:pt x="715391" y="257251"/>
                  </a:moveTo>
                  <a:lnTo>
                    <a:pt x="628497" y="257251"/>
                  </a:lnTo>
                  <a:lnTo>
                    <a:pt x="628497" y="344144"/>
                  </a:lnTo>
                  <a:lnTo>
                    <a:pt x="715391" y="344144"/>
                  </a:lnTo>
                  <a:lnTo>
                    <a:pt x="715391" y="257251"/>
                  </a:lnTo>
                  <a:close/>
                </a:path>
              </a:pathLst>
            </a:custGeom>
            <a:solidFill>
              <a:srgbClr val="FBF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750240" y="18484126"/>
              <a:ext cx="450215" cy="739140"/>
            </a:xfrm>
            <a:custGeom>
              <a:avLst/>
              <a:gdLst/>
              <a:ahLst/>
              <a:cxnLst/>
              <a:rect l="l" t="t" r="r" b="b"/>
              <a:pathLst>
                <a:path w="450215" h="739140">
                  <a:moveTo>
                    <a:pt x="86893" y="340728"/>
                  </a:moveTo>
                  <a:lnTo>
                    <a:pt x="0" y="340728"/>
                  </a:lnTo>
                  <a:lnTo>
                    <a:pt x="0" y="427621"/>
                  </a:lnTo>
                  <a:lnTo>
                    <a:pt x="86893" y="427621"/>
                  </a:lnTo>
                  <a:lnTo>
                    <a:pt x="86893" y="340728"/>
                  </a:lnTo>
                  <a:close/>
                </a:path>
                <a:path w="450215" h="739140">
                  <a:moveTo>
                    <a:pt x="279857" y="0"/>
                  </a:moveTo>
                  <a:lnTo>
                    <a:pt x="192963" y="0"/>
                  </a:lnTo>
                  <a:lnTo>
                    <a:pt x="192963" y="86893"/>
                  </a:lnTo>
                  <a:lnTo>
                    <a:pt x="279857" y="86893"/>
                  </a:lnTo>
                  <a:lnTo>
                    <a:pt x="279857" y="0"/>
                  </a:lnTo>
                  <a:close/>
                </a:path>
                <a:path w="450215" h="739140">
                  <a:moveTo>
                    <a:pt x="363334" y="652132"/>
                  </a:moveTo>
                  <a:lnTo>
                    <a:pt x="276440" y="652132"/>
                  </a:lnTo>
                  <a:lnTo>
                    <a:pt x="276440" y="739025"/>
                  </a:lnTo>
                  <a:lnTo>
                    <a:pt x="363334" y="739025"/>
                  </a:lnTo>
                  <a:lnTo>
                    <a:pt x="363334" y="652132"/>
                  </a:lnTo>
                  <a:close/>
                </a:path>
                <a:path w="450215" h="739140">
                  <a:moveTo>
                    <a:pt x="450189" y="467652"/>
                  </a:moveTo>
                  <a:lnTo>
                    <a:pt x="363296" y="467652"/>
                  </a:lnTo>
                  <a:lnTo>
                    <a:pt x="363296" y="554545"/>
                  </a:lnTo>
                  <a:lnTo>
                    <a:pt x="450189" y="554545"/>
                  </a:lnTo>
                  <a:lnTo>
                    <a:pt x="450189" y="467652"/>
                  </a:lnTo>
                  <a:close/>
                </a:path>
                <a:path w="450215" h="739140">
                  <a:moveTo>
                    <a:pt x="450189" y="170370"/>
                  </a:moveTo>
                  <a:lnTo>
                    <a:pt x="363296" y="170370"/>
                  </a:lnTo>
                  <a:lnTo>
                    <a:pt x="363296" y="257251"/>
                  </a:lnTo>
                  <a:lnTo>
                    <a:pt x="450189" y="257251"/>
                  </a:lnTo>
                  <a:lnTo>
                    <a:pt x="450189" y="170370"/>
                  </a:lnTo>
                  <a:close/>
                </a:path>
              </a:pathLst>
            </a:custGeom>
            <a:solidFill>
              <a:srgbClr val="9AE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2749721" y="17677993"/>
              <a:ext cx="715645" cy="525780"/>
            </a:xfrm>
            <a:custGeom>
              <a:avLst/>
              <a:gdLst/>
              <a:ahLst/>
              <a:cxnLst/>
              <a:rect l="l" t="t" r="r" b="b"/>
              <a:pathLst>
                <a:path w="715644" h="525780">
                  <a:moveTo>
                    <a:pt x="86893" y="283324"/>
                  </a:moveTo>
                  <a:lnTo>
                    <a:pt x="0" y="283324"/>
                  </a:lnTo>
                  <a:lnTo>
                    <a:pt x="0" y="370217"/>
                  </a:lnTo>
                  <a:lnTo>
                    <a:pt x="86893" y="370217"/>
                  </a:lnTo>
                  <a:lnTo>
                    <a:pt x="86893" y="283324"/>
                  </a:lnTo>
                  <a:close/>
                </a:path>
                <a:path w="715644" h="525780">
                  <a:moveTo>
                    <a:pt x="173786" y="43446"/>
                  </a:moveTo>
                  <a:lnTo>
                    <a:pt x="86893" y="43446"/>
                  </a:lnTo>
                  <a:lnTo>
                    <a:pt x="86893" y="130340"/>
                  </a:lnTo>
                  <a:lnTo>
                    <a:pt x="173786" y="130340"/>
                  </a:lnTo>
                  <a:lnTo>
                    <a:pt x="173786" y="43446"/>
                  </a:lnTo>
                  <a:close/>
                </a:path>
                <a:path w="715644" h="525780">
                  <a:moveTo>
                    <a:pt x="260642" y="438327"/>
                  </a:moveTo>
                  <a:lnTo>
                    <a:pt x="173761" y="438327"/>
                  </a:lnTo>
                  <a:lnTo>
                    <a:pt x="173761" y="525221"/>
                  </a:lnTo>
                  <a:lnTo>
                    <a:pt x="260642" y="525221"/>
                  </a:lnTo>
                  <a:lnTo>
                    <a:pt x="260642" y="438327"/>
                  </a:lnTo>
                  <a:close/>
                </a:path>
                <a:path w="715644" h="525780">
                  <a:moveTo>
                    <a:pt x="371259" y="0"/>
                  </a:moveTo>
                  <a:lnTo>
                    <a:pt x="284365" y="0"/>
                  </a:lnTo>
                  <a:lnTo>
                    <a:pt x="284365" y="86893"/>
                  </a:lnTo>
                  <a:lnTo>
                    <a:pt x="371259" y="86893"/>
                  </a:lnTo>
                  <a:lnTo>
                    <a:pt x="371259" y="0"/>
                  </a:lnTo>
                  <a:close/>
                </a:path>
                <a:path w="715644" h="525780">
                  <a:moveTo>
                    <a:pt x="458114" y="300697"/>
                  </a:moveTo>
                  <a:lnTo>
                    <a:pt x="371221" y="300697"/>
                  </a:lnTo>
                  <a:lnTo>
                    <a:pt x="371221" y="387591"/>
                  </a:lnTo>
                  <a:lnTo>
                    <a:pt x="458114" y="387591"/>
                  </a:lnTo>
                  <a:lnTo>
                    <a:pt x="458114" y="300697"/>
                  </a:lnTo>
                  <a:close/>
                </a:path>
                <a:path w="715644" h="525780">
                  <a:moveTo>
                    <a:pt x="715391" y="257263"/>
                  </a:moveTo>
                  <a:lnTo>
                    <a:pt x="628510" y="257263"/>
                  </a:lnTo>
                  <a:lnTo>
                    <a:pt x="628510" y="344144"/>
                  </a:lnTo>
                  <a:lnTo>
                    <a:pt x="715391" y="344144"/>
                  </a:lnTo>
                  <a:lnTo>
                    <a:pt x="715391" y="257263"/>
                  </a:lnTo>
                  <a:close/>
                </a:path>
              </a:pathLst>
            </a:custGeom>
            <a:solidFill>
              <a:srgbClr val="C6FD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729881" y="18123248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30">
                  <a:moveTo>
                    <a:pt x="265825" y="531650"/>
                  </a:moveTo>
                  <a:lnTo>
                    <a:pt x="218043" y="527367"/>
                  </a:lnTo>
                  <a:lnTo>
                    <a:pt x="173070" y="515020"/>
                  </a:lnTo>
                  <a:lnTo>
                    <a:pt x="131658" y="495357"/>
                  </a:lnTo>
                  <a:lnTo>
                    <a:pt x="94557" y="469132"/>
                  </a:lnTo>
                  <a:lnTo>
                    <a:pt x="62518" y="437093"/>
                  </a:lnTo>
                  <a:lnTo>
                    <a:pt x="36293" y="399992"/>
                  </a:lnTo>
                  <a:lnTo>
                    <a:pt x="16630" y="358580"/>
                  </a:lnTo>
                  <a:lnTo>
                    <a:pt x="4282" y="313608"/>
                  </a:lnTo>
                  <a:lnTo>
                    <a:pt x="0" y="265825"/>
                  </a:lnTo>
                  <a:lnTo>
                    <a:pt x="4282" y="218043"/>
                  </a:lnTo>
                  <a:lnTo>
                    <a:pt x="16630" y="173070"/>
                  </a:lnTo>
                  <a:lnTo>
                    <a:pt x="36293" y="131658"/>
                  </a:lnTo>
                  <a:lnTo>
                    <a:pt x="62518" y="94557"/>
                  </a:lnTo>
                  <a:lnTo>
                    <a:pt x="94557" y="62518"/>
                  </a:lnTo>
                  <a:lnTo>
                    <a:pt x="131658" y="36293"/>
                  </a:lnTo>
                  <a:lnTo>
                    <a:pt x="173070" y="16630"/>
                  </a:lnTo>
                  <a:lnTo>
                    <a:pt x="218043" y="4282"/>
                  </a:lnTo>
                  <a:lnTo>
                    <a:pt x="265825" y="0"/>
                  </a:lnTo>
                  <a:lnTo>
                    <a:pt x="313608" y="4282"/>
                  </a:lnTo>
                  <a:lnTo>
                    <a:pt x="358580" y="16630"/>
                  </a:lnTo>
                  <a:lnTo>
                    <a:pt x="399992" y="36293"/>
                  </a:lnTo>
                  <a:lnTo>
                    <a:pt x="437093" y="62518"/>
                  </a:lnTo>
                  <a:lnTo>
                    <a:pt x="469132" y="94557"/>
                  </a:lnTo>
                  <a:lnTo>
                    <a:pt x="495357" y="131658"/>
                  </a:lnTo>
                  <a:lnTo>
                    <a:pt x="515020" y="173070"/>
                  </a:lnTo>
                  <a:lnTo>
                    <a:pt x="527367" y="218043"/>
                  </a:lnTo>
                  <a:lnTo>
                    <a:pt x="531650" y="265825"/>
                  </a:lnTo>
                  <a:lnTo>
                    <a:pt x="527367" y="313608"/>
                  </a:lnTo>
                  <a:lnTo>
                    <a:pt x="515020" y="358580"/>
                  </a:lnTo>
                  <a:lnTo>
                    <a:pt x="495357" y="399992"/>
                  </a:lnTo>
                  <a:lnTo>
                    <a:pt x="469132" y="437093"/>
                  </a:lnTo>
                  <a:lnTo>
                    <a:pt x="437093" y="469132"/>
                  </a:lnTo>
                  <a:lnTo>
                    <a:pt x="399992" y="495357"/>
                  </a:lnTo>
                  <a:lnTo>
                    <a:pt x="358580" y="515020"/>
                  </a:lnTo>
                  <a:lnTo>
                    <a:pt x="313608" y="527367"/>
                  </a:lnTo>
                  <a:lnTo>
                    <a:pt x="265825" y="5316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729881" y="18123248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30">
                  <a:moveTo>
                    <a:pt x="0" y="265825"/>
                  </a:moveTo>
                  <a:lnTo>
                    <a:pt x="4282" y="218043"/>
                  </a:lnTo>
                  <a:lnTo>
                    <a:pt x="16630" y="173070"/>
                  </a:lnTo>
                  <a:lnTo>
                    <a:pt x="36293" y="131658"/>
                  </a:lnTo>
                  <a:lnTo>
                    <a:pt x="62518" y="94557"/>
                  </a:lnTo>
                  <a:lnTo>
                    <a:pt x="94557" y="62518"/>
                  </a:lnTo>
                  <a:lnTo>
                    <a:pt x="131658" y="36293"/>
                  </a:lnTo>
                  <a:lnTo>
                    <a:pt x="173070" y="16630"/>
                  </a:lnTo>
                  <a:lnTo>
                    <a:pt x="218043" y="4282"/>
                  </a:lnTo>
                  <a:lnTo>
                    <a:pt x="265825" y="0"/>
                  </a:lnTo>
                  <a:lnTo>
                    <a:pt x="313608" y="4282"/>
                  </a:lnTo>
                  <a:lnTo>
                    <a:pt x="358580" y="16630"/>
                  </a:lnTo>
                  <a:lnTo>
                    <a:pt x="399992" y="36293"/>
                  </a:lnTo>
                  <a:lnTo>
                    <a:pt x="437093" y="62518"/>
                  </a:lnTo>
                  <a:lnTo>
                    <a:pt x="469132" y="94557"/>
                  </a:lnTo>
                  <a:lnTo>
                    <a:pt x="495357" y="131658"/>
                  </a:lnTo>
                  <a:lnTo>
                    <a:pt x="515020" y="173070"/>
                  </a:lnTo>
                  <a:lnTo>
                    <a:pt x="527367" y="218043"/>
                  </a:lnTo>
                  <a:lnTo>
                    <a:pt x="531650" y="265825"/>
                  </a:lnTo>
                  <a:lnTo>
                    <a:pt x="527367" y="313608"/>
                  </a:lnTo>
                  <a:lnTo>
                    <a:pt x="515020" y="358580"/>
                  </a:lnTo>
                  <a:lnTo>
                    <a:pt x="495357" y="399992"/>
                  </a:lnTo>
                  <a:lnTo>
                    <a:pt x="469132" y="437093"/>
                  </a:lnTo>
                  <a:lnTo>
                    <a:pt x="437093" y="469132"/>
                  </a:lnTo>
                  <a:lnTo>
                    <a:pt x="399992" y="495357"/>
                  </a:lnTo>
                  <a:lnTo>
                    <a:pt x="358580" y="515020"/>
                  </a:lnTo>
                  <a:lnTo>
                    <a:pt x="313608" y="527367"/>
                  </a:lnTo>
                  <a:lnTo>
                    <a:pt x="265825" y="531650"/>
                  </a:lnTo>
                  <a:lnTo>
                    <a:pt x="218043" y="527367"/>
                  </a:lnTo>
                  <a:lnTo>
                    <a:pt x="173070" y="515020"/>
                  </a:lnTo>
                  <a:lnTo>
                    <a:pt x="131658" y="495357"/>
                  </a:lnTo>
                  <a:lnTo>
                    <a:pt x="94557" y="469132"/>
                  </a:lnTo>
                  <a:lnTo>
                    <a:pt x="62518" y="437093"/>
                  </a:lnTo>
                  <a:lnTo>
                    <a:pt x="36293" y="399992"/>
                  </a:lnTo>
                  <a:lnTo>
                    <a:pt x="16630" y="358580"/>
                  </a:lnTo>
                  <a:lnTo>
                    <a:pt x="4282" y="313608"/>
                  </a:lnTo>
                  <a:lnTo>
                    <a:pt x="0" y="265825"/>
                  </a:lnTo>
                  <a:close/>
                </a:path>
              </a:pathLst>
            </a:custGeom>
            <a:ln w="29217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519024" y="18113711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30">
                  <a:moveTo>
                    <a:pt x="265825" y="531650"/>
                  </a:moveTo>
                  <a:lnTo>
                    <a:pt x="218043" y="527367"/>
                  </a:lnTo>
                  <a:lnTo>
                    <a:pt x="173070" y="515020"/>
                  </a:lnTo>
                  <a:lnTo>
                    <a:pt x="131658" y="495357"/>
                  </a:lnTo>
                  <a:lnTo>
                    <a:pt x="94557" y="469132"/>
                  </a:lnTo>
                  <a:lnTo>
                    <a:pt x="62518" y="437093"/>
                  </a:lnTo>
                  <a:lnTo>
                    <a:pt x="36293" y="399992"/>
                  </a:lnTo>
                  <a:lnTo>
                    <a:pt x="16630" y="358580"/>
                  </a:lnTo>
                  <a:lnTo>
                    <a:pt x="4282" y="313608"/>
                  </a:lnTo>
                  <a:lnTo>
                    <a:pt x="0" y="265825"/>
                  </a:lnTo>
                  <a:lnTo>
                    <a:pt x="4282" y="218043"/>
                  </a:lnTo>
                  <a:lnTo>
                    <a:pt x="16630" y="173070"/>
                  </a:lnTo>
                  <a:lnTo>
                    <a:pt x="36293" y="131658"/>
                  </a:lnTo>
                  <a:lnTo>
                    <a:pt x="62518" y="94557"/>
                  </a:lnTo>
                  <a:lnTo>
                    <a:pt x="94557" y="62518"/>
                  </a:lnTo>
                  <a:lnTo>
                    <a:pt x="131658" y="36293"/>
                  </a:lnTo>
                  <a:lnTo>
                    <a:pt x="173070" y="16630"/>
                  </a:lnTo>
                  <a:lnTo>
                    <a:pt x="218043" y="4282"/>
                  </a:lnTo>
                  <a:lnTo>
                    <a:pt x="265825" y="0"/>
                  </a:lnTo>
                  <a:lnTo>
                    <a:pt x="313608" y="4282"/>
                  </a:lnTo>
                  <a:lnTo>
                    <a:pt x="358580" y="16630"/>
                  </a:lnTo>
                  <a:lnTo>
                    <a:pt x="399992" y="36293"/>
                  </a:lnTo>
                  <a:lnTo>
                    <a:pt x="437093" y="62518"/>
                  </a:lnTo>
                  <a:lnTo>
                    <a:pt x="469132" y="94557"/>
                  </a:lnTo>
                  <a:lnTo>
                    <a:pt x="495357" y="131658"/>
                  </a:lnTo>
                  <a:lnTo>
                    <a:pt x="515020" y="173070"/>
                  </a:lnTo>
                  <a:lnTo>
                    <a:pt x="527367" y="218043"/>
                  </a:lnTo>
                  <a:lnTo>
                    <a:pt x="531650" y="265825"/>
                  </a:lnTo>
                  <a:lnTo>
                    <a:pt x="527367" y="313608"/>
                  </a:lnTo>
                  <a:lnTo>
                    <a:pt x="515020" y="358580"/>
                  </a:lnTo>
                  <a:lnTo>
                    <a:pt x="495357" y="399992"/>
                  </a:lnTo>
                  <a:lnTo>
                    <a:pt x="469132" y="437093"/>
                  </a:lnTo>
                  <a:lnTo>
                    <a:pt x="437093" y="469132"/>
                  </a:lnTo>
                  <a:lnTo>
                    <a:pt x="399992" y="495357"/>
                  </a:lnTo>
                  <a:lnTo>
                    <a:pt x="358580" y="515020"/>
                  </a:lnTo>
                  <a:lnTo>
                    <a:pt x="313608" y="527367"/>
                  </a:lnTo>
                  <a:lnTo>
                    <a:pt x="265825" y="5316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519024" y="18113711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30">
                  <a:moveTo>
                    <a:pt x="0" y="265825"/>
                  </a:moveTo>
                  <a:lnTo>
                    <a:pt x="4282" y="218043"/>
                  </a:lnTo>
                  <a:lnTo>
                    <a:pt x="16630" y="173070"/>
                  </a:lnTo>
                  <a:lnTo>
                    <a:pt x="36293" y="131658"/>
                  </a:lnTo>
                  <a:lnTo>
                    <a:pt x="62518" y="94557"/>
                  </a:lnTo>
                  <a:lnTo>
                    <a:pt x="94557" y="62518"/>
                  </a:lnTo>
                  <a:lnTo>
                    <a:pt x="131658" y="36293"/>
                  </a:lnTo>
                  <a:lnTo>
                    <a:pt x="173070" y="16630"/>
                  </a:lnTo>
                  <a:lnTo>
                    <a:pt x="218043" y="4282"/>
                  </a:lnTo>
                  <a:lnTo>
                    <a:pt x="265825" y="0"/>
                  </a:lnTo>
                  <a:lnTo>
                    <a:pt x="313608" y="4282"/>
                  </a:lnTo>
                  <a:lnTo>
                    <a:pt x="358580" y="16630"/>
                  </a:lnTo>
                  <a:lnTo>
                    <a:pt x="399992" y="36293"/>
                  </a:lnTo>
                  <a:lnTo>
                    <a:pt x="437093" y="62518"/>
                  </a:lnTo>
                  <a:lnTo>
                    <a:pt x="469132" y="94557"/>
                  </a:lnTo>
                  <a:lnTo>
                    <a:pt x="495357" y="131658"/>
                  </a:lnTo>
                  <a:lnTo>
                    <a:pt x="515020" y="173070"/>
                  </a:lnTo>
                  <a:lnTo>
                    <a:pt x="527367" y="218043"/>
                  </a:lnTo>
                  <a:lnTo>
                    <a:pt x="531650" y="265825"/>
                  </a:lnTo>
                  <a:lnTo>
                    <a:pt x="527367" y="313608"/>
                  </a:lnTo>
                  <a:lnTo>
                    <a:pt x="515020" y="358580"/>
                  </a:lnTo>
                  <a:lnTo>
                    <a:pt x="495357" y="399992"/>
                  </a:lnTo>
                  <a:lnTo>
                    <a:pt x="469132" y="437093"/>
                  </a:lnTo>
                  <a:lnTo>
                    <a:pt x="437093" y="469132"/>
                  </a:lnTo>
                  <a:lnTo>
                    <a:pt x="399992" y="495357"/>
                  </a:lnTo>
                  <a:lnTo>
                    <a:pt x="358580" y="515020"/>
                  </a:lnTo>
                  <a:lnTo>
                    <a:pt x="313608" y="527367"/>
                  </a:lnTo>
                  <a:lnTo>
                    <a:pt x="265825" y="531650"/>
                  </a:lnTo>
                  <a:lnTo>
                    <a:pt x="218043" y="527367"/>
                  </a:lnTo>
                  <a:lnTo>
                    <a:pt x="173070" y="515020"/>
                  </a:lnTo>
                  <a:lnTo>
                    <a:pt x="131658" y="495357"/>
                  </a:lnTo>
                  <a:lnTo>
                    <a:pt x="94557" y="469132"/>
                  </a:lnTo>
                  <a:lnTo>
                    <a:pt x="62518" y="437093"/>
                  </a:lnTo>
                  <a:lnTo>
                    <a:pt x="36293" y="399992"/>
                  </a:lnTo>
                  <a:lnTo>
                    <a:pt x="16630" y="358580"/>
                  </a:lnTo>
                  <a:lnTo>
                    <a:pt x="4282" y="313608"/>
                  </a:lnTo>
                  <a:lnTo>
                    <a:pt x="0" y="265825"/>
                  </a:lnTo>
                  <a:close/>
                </a:path>
              </a:pathLst>
            </a:custGeom>
            <a:ln w="29217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643945" y="18214926"/>
              <a:ext cx="260863" cy="25642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726718" y="18496463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4">
                  <a:moveTo>
                    <a:pt x="0" y="0"/>
                  </a:moveTo>
                  <a:lnTo>
                    <a:pt x="86889" y="0"/>
                  </a:lnTo>
                  <a:lnTo>
                    <a:pt x="86889" y="86889"/>
                  </a:lnTo>
                  <a:lnTo>
                    <a:pt x="0" y="86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FD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3280478" y="18127870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30" h="532130">
                  <a:moveTo>
                    <a:pt x="265825" y="531650"/>
                  </a:moveTo>
                  <a:lnTo>
                    <a:pt x="218043" y="527367"/>
                  </a:lnTo>
                  <a:lnTo>
                    <a:pt x="173070" y="515020"/>
                  </a:lnTo>
                  <a:lnTo>
                    <a:pt x="131658" y="495357"/>
                  </a:lnTo>
                  <a:lnTo>
                    <a:pt x="94557" y="469132"/>
                  </a:lnTo>
                  <a:lnTo>
                    <a:pt x="62518" y="437093"/>
                  </a:lnTo>
                  <a:lnTo>
                    <a:pt x="36293" y="399992"/>
                  </a:lnTo>
                  <a:lnTo>
                    <a:pt x="16630" y="358580"/>
                  </a:lnTo>
                  <a:lnTo>
                    <a:pt x="4282" y="313608"/>
                  </a:lnTo>
                  <a:lnTo>
                    <a:pt x="0" y="265825"/>
                  </a:lnTo>
                  <a:lnTo>
                    <a:pt x="4282" y="218043"/>
                  </a:lnTo>
                  <a:lnTo>
                    <a:pt x="16630" y="173070"/>
                  </a:lnTo>
                  <a:lnTo>
                    <a:pt x="36293" y="131658"/>
                  </a:lnTo>
                  <a:lnTo>
                    <a:pt x="62518" y="94557"/>
                  </a:lnTo>
                  <a:lnTo>
                    <a:pt x="94557" y="62518"/>
                  </a:lnTo>
                  <a:lnTo>
                    <a:pt x="131658" y="36293"/>
                  </a:lnTo>
                  <a:lnTo>
                    <a:pt x="173070" y="16630"/>
                  </a:lnTo>
                  <a:lnTo>
                    <a:pt x="218043" y="4282"/>
                  </a:lnTo>
                  <a:lnTo>
                    <a:pt x="265825" y="0"/>
                  </a:lnTo>
                  <a:lnTo>
                    <a:pt x="313608" y="4282"/>
                  </a:lnTo>
                  <a:lnTo>
                    <a:pt x="358580" y="16630"/>
                  </a:lnTo>
                  <a:lnTo>
                    <a:pt x="399992" y="36293"/>
                  </a:lnTo>
                  <a:lnTo>
                    <a:pt x="437093" y="62518"/>
                  </a:lnTo>
                  <a:lnTo>
                    <a:pt x="469132" y="94557"/>
                  </a:lnTo>
                  <a:lnTo>
                    <a:pt x="495357" y="131658"/>
                  </a:lnTo>
                  <a:lnTo>
                    <a:pt x="515020" y="173070"/>
                  </a:lnTo>
                  <a:lnTo>
                    <a:pt x="527367" y="218043"/>
                  </a:lnTo>
                  <a:lnTo>
                    <a:pt x="531650" y="265825"/>
                  </a:lnTo>
                  <a:lnTo>
                    <a:pt x="527367" y="313608"/>
                  </a:lnTo>
                  <a:lnTo>
                    <a:pt x="515020" y="358580"/>
                  </a:lnTo>
                  <a:lnTo>
                    <a:pt x="495357" y="399992"/>
                  </a:lnTo>
                  <a:lnTo>
                    <a:pt x="469132" y="437093"/>
                  </a:lnTo>
                  <a:lnTo>
                    <a:pt x="437093" y="469132"/>
                  </a:lnTo>
                  <a:lnTo>
                    <a:pt x="399992" y="495357"/>
                  </a:lnTo>
                  <a:lnTo>
                    <a:pt x="358580" y="515020"/>
                  </a:lnTo>
                  <a:lnTo>
                    <a:pt x="313608" y="527367"/>
                  </a:lnTo>
                  <a:lnTo>
                    <a:pt x="265825" y="5316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3280478" y="18127870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30" h="532130">
                  <a:moveTo>
                    <a:pt x="0" y="265825"/>
                  </a:moveTo>
                  <a:lnTo>
                    <a:pt x="4282" y="218043"/>
                  </a:lnTo>
                  <a:lnTo>
                    <a:pt x="16630" y="173070"/>
                  </a:lnTo>
                  <a:lnTo>
                    <a:pt x="36293" y="131658"/>
                  </a:lnTo>
                  <a:lnTo>
                    <a:pt x="62518" y="94557"/>
                  </a:lnTo>
                  <a:lnTo>
                    <a:pt x="94557" y="62518"/>
                  </a:lnTo>
                  <a:lnTo>
                    <a:pt x="131658" y="36293"/>
                  </a:lnTo>
                  <a:lnTo>
                    <a:pt x="173070" y="16630"/>
                  </a:lnTo>
                  <a:lnTo>
                    <a:pt x="218043" y="4282"/>
                  </a:lnTo>
                  <a:lnTo>
                    <a:pt x="265825" y="0"/>
                  </a:lnTo>
                  <a:lnTo>
                    <a:pt x="313608" y="4282"/>
                  </a:lnTo>
                  <a:lnTo>
                    <a:pt x="358580" y="16630"/>
                  </a:lnTo>
                  <a:lnTo>
                    <a:pt x="399992" y="36293"/>
                  </a:lnTo>
                  <a:lnTo>
                    <a:pt x="437093" y="62518"/>
                  </a:lnTo>
                  <a:lnTo>
                    <a:pt x="469132" y="94557"/>
                  </a:lnTo>
                  <a:lnTo>
                    <a:pt x="495357" y="131658"/>
                  </a:lnTo>
                  <a:lnTo>
                    <a:pt x="515020" y="173070"/>
                  </a:lnTo>
                  <a:lnTo>
                    <a:pt x="527367" y="218043"/>
                  </a:lnTo>
                  <a:lnTo>
                    <a:pt x="531650" y="265825"/>
                  </a:lnTo>
                  <a:lnTo>
                    <a:pt x="527367" y="313608"/>
                  </a:lnTo>
                  <a:lnTo>
                    <a:pt x="515020" y="358580"/>
                  </a:lnTo>
                  <a:lnTo>
                    <a:pt x="495357" y="399992"/>
                  </a:lnTo>
                  <a:lnTo>
                    <a:pt x="469132" y="437093"/>
                  </a:lnTo>
                  <a:lnTo>
                    <a:pt x="437093" y="469132"/>
                  </a:lnTo>
                  <a:lnTo>
                    <a:pt x="399992" y="495357"/>
                  </a:lnTo>
                  <a:lnTo>
                    <a:pt x="358580" y="515020"/>
                  </a:lnTo>
                  <a:lnTo>
                    <a:pt x="313608" y="527367"/>
                  </a:lnTo>
                  <a:lnTo>
                    <a:pt x="265825" y="531650"/>
                  </a:lnTo>
                  <a:lnTo>
                    <a:pt x="218043" y="527367"/>
                  </a:lnTo>
                  <a:lnTo>
                    <a:pt x="173070" y="515020"/>
                  </a:lnTo>
                  <a:lnTo>
                    <a:pt x="131658" y="495357"/>
                  </a:lnTo>
                  <a:lnTo>
                    <a:pt x="94557" y="469132"/>
                  </a:lnTo>
                  <a:lnTo>
                    <a:pt x="62518" y="437093"/>
                  </a:lnTo>
                  <a:lnTo>
                    <a:pt x="36293" y="399992"/>
                  </a:lnTo>
                  <a:lnTo>
                    <a:pt x="16630" y="358580"/>
                  </a:lnTo>
                  <a:lnTo>
                    <a:pt x="4282" y="313608"/>
                  </a:lnTo>
                  <a:lnTo>
                    <a:pt x="0" y="265825"/>
                  </a:lnTo>
                  <a:close/>
                </a:path>
              </a:pathLst>
            </a:custGeom>
            <a:ln w="29217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3405399" y="18229085"/>
              <a:ext cx="260863" cy="25642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3488171" y="18510620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4" h="86994">
                  <a:moveTo>
                    <a:pt x="0" y="0"/>
                  </a:moveTo>
                  <a:lnTo>
                    <a:pt x="86889" y="0"/>
                  </a:lnTo>
                  <a:lnTo>
                    <a:pt x="86889" y="86889"/>
                  </a:lnTo>
                  <a:lnTo>
                    <a:pt x="0" y="86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FD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6125827" y="18142007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30" h="532130">
                  <a:moveTo>
                    <a:pt x="265825" y="531650"/>
                  </a:moveTo>
                  <a:lnTo>
                    <a:pt x="218043" y="527367"/>
                  </a:lnTo>
                  <a:lnTo>
                    <a:pt x="173070" y="515020"/>
                  </a:lnTo>
                  <a:lnTo>
                    <a:pt x="131658" y="495357"/>
                  </a:lnTo>
                  <a:lnTo>
                    <a:pt x="94557" y="469132"/>
                  </a:lnTo>
                  <a:lnTo>
                    <a:pt x="62518" y="437093"/>
                  </a:lnTo>
                  <a:lnTo>
                    <a:pt x="36293" y="399992"/>
                  </a:lnTo>
                  <a:lnTo>
                    <a:pt x="16630" y="358580"/>
                  </a:lnTo>
                  <a:lnTo>
                    <a:pt x="4282" y="313608"/>
                  </a:lnTo>
                  <a:lnTo>
                    <a:pt x="0" y="265825"/>
                  </a:lnTo>
                  <a:lnTo>
                    <a:pt x="4282" y="218043"/>
                  </a:lnTo>
                  <a:lnTo>
                    <a:pt x="16630" y="173070"/>
                  </a:lnTo>
                  <a:lnTo>
                    <a:pt x="36293" y="131658"/>
                  </a:lnTo>
                  <a:lnTo>
                    <a:pt x="62518" y="94557"/>
                  </a:lnTo>
                  <a:lnTo>
                    <a:pt x="94557" y="62518"/>
                  </a:lnTo>
                  <a:lnTo>
                    <a:pt x="131658" y="36293"/>
                  </a:lnTo>
                  <a:lnTo>
                    <a:pt x="173070" y="16630"/>
                  </a:lnTo>
                  <a:lnTo>
                    <a:pt x="218043" y="4282"/>
                  </a:lnTo>
                  <a:lnTo>
                    <a:pt x="265825" y="0"/>
                  </a:lnTo>
                  <a:lnTo>
                    <a:pt x="313608" y="4282"/>
                  </a:lnTo>
                  <a:lnTo>
                    <a:pt x="358580" y="16630"/>
                  </a:lnTo>
                  <a:lnTo>
                    <a:pt x="399992" y="36293"/>
                  </a:lnTo>
                  <a:lnTo>
                    <a:pt x="437093" y="62518"/>
                  </a:lnTo>
                  <a:lnTo>
                    <a:pt x="469132" y="94557"/>
                  </a:lnTo>
                  <a:lnTo>
                    <a:pt x="495357" y="131658"/>
                  </a:lnTo>
                  <a:lnTo>
                    <a:pt x="515020" y="173070"/>
                  </a:lnTo>
                  <a:lnTo>
                    <a:pt x="527367" y="218043"/>
                  </a:lnTo>
                  <a:lnTo>
                    <a:pt x="531650" y="265825"/>
                  </a:lnTo>
                  <a:lnTo>
                    <a:pt x="527367" y="313608"/>
                  </a:lnTo>
                  <a:lnTo>
                    <a:pt x="515020" y="358580"/>
                  </a:lnTo>
                  <a:lnTo>
                    <a:pt x="495357" y="399992"/>
                  </a:lnTo>
                  <a:lnTo>
                    <a:pt x="469132" y="437093"/>
                  </a:lnTo>
                  <a:lnTo>
                    <a:pt x="437093" y="469132"/>
                  </a:lnTo>
                  <a:lnTo>
                    <a:pt x="399992" y="495357"/>
                  </a:lnTo>
                  <a:lnTo>
                    <a:pt x="358580" y="515020"/>
                  </a:lnTo>
                  <a:lnTo>
                    <a:pt x="313608" y="527367"/>
                  </a:lnTo>
                  <a:lnTo>
                    <a:pt x="265825" y="5316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6125827" y="18142007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30" h="532130">
                  <a:moveTo>
                    <a:pt x="0" y="265825"/>
                  </a:moveTo>
                  <a:lnTo>
                    <a:pt x="4282" y="218043"/>
                  </a:lnTo>
                  <a:lnTo>
                    <a:pt x="16630" y="173070"/>
                  </a:lnTo>
                  <a:lnTo>
                    <a:pt x="36293" y="131658"/>
                  </a:lnTo>
                  <a:lnTo>
                    <a:pt x="62518" y="94557"/>
                  </a:lnTo>
                  <a:lnTo>
                    <a:pt x="94557" y="62518"/>
                  </a:lnTo>
                  <a:lnTo>
                    <a:pt x="131658" y="36293"/>
                  </a:lnTo>
                  <a:lnTo>
                    <a:pt x="173070" y="16630"/>
                  </a:lnTo>
                  <a:lnTo>
                    <a:pt x="218043" y="4282"/>
                  </a:lnTo>
                  <a:lnTo>
                    <a:pt x="265825" y="0"/>
                  </a:lnTo>
                  <a:lnTo>
                    <a:pt x="313608" y="4282"/>
                  </a:lnTo>
                  <a:lnTo>
                    <a:pt x="358580" y="16630"/>
                  </a:lnTo>
                  <a:lnTo>
                    <a:pt x="399992" y="36293"/>
                  </a:lnTo>
                  <a:lnTo>
                    <a:pt x="437093" y="62518"/>
                  </a:lnTo>
                  <a:lnTo>
                    <a:pt x="469132" y="94557"/>
                  </a:lnTo>
                  <a:lnTo>
                    <a:pt x="495357" y="131658"/>
                  </a:lnTo>
                  <a:lnTo>
                    <a:pt x="515020" y="173070"/>
                  </a:lnTo>
                  <a:lnTo>
                    <a:pt x="527367" y="218043"/>
                  </a:lnTo>
                  <a:lnTo>
                    <a:pt x="531650" y="265825"/>
                  </a:lnTo>
                  <a:lnTo>
                    <a:pt x="527367" y="313608"/>
                  </a:lnTo>
                  <a:lnTo>
                    <a:pt x="515020" y="358580"/>
                  </a:lnTo>
                  <a:lnTo>
                    <a:pt x="495357" y="399992"/>
                  </a:lnTo>
                  <a:lnTo>
                    <a:pt x="469132" y="437093"/>
                  </a:lnTo>
                  <a:lnTo>
                    <a:pt x="437093" y="469132"/>
                  </a:lnTo>
                  <a:lnTo>
                    <a:pt x="399992" y="495357"/>
                  </a:lnTo>
                  <a:lnTo>
                    <a:pt x="358580" y="515020"/>
                  </a:lnTo>
                  <a:lnTo>
                    <a:pt x="313608" y="527367"/>
                  </a:lnTo>
                  <a:lnTo>
                    <a:pt x="265825" y="531650"/>
                  </a:lnTo>
                  <a:lnTo>
                    <a:pt x="218043" y="527367"/>
                  </a:lnTo>
                  <a:lnTo>
                    <a:pt x="173070" y="515020"/>
                  </a:lnTo>
                  <a:lnTo>
                    <a:pt x="131658" y="495357"/>
                  </a:lnTo>
                  <a:lnTo>
                    <a:pt x="94557" y="469132"/>
                  </a:lnTo>
                  <a:lnTo>
                    <a:pt x="62518" y="437093"/>
                  </a:lnTo>
                  <a:lnTo>
                    <a:pt x="36293" y="399992"/>
                  </a:lnTo>
                  <a:lnTo>
                    <a:pt x="16630" y="358580"/>
                  </a:lnTo>
                  <a:lnTo>
                    <a:pt x="4282" y="313608"/>
                  </a:lnTo>
                  <a:lnTo>
                    <a:pt x="0" y="265825"/>
                  </a:lnTo>
                  <a:close/>
                </a:path>
              </a:pathLst>
            </a:custGeom>
            <a:ln w="29217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6250747" y="18243225"/>
              <a:ext cx="260863" cy="25642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6333521" y="18524757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4" h="86994">
                  <a:moveTo>
                    <a:pt x="0" y="0"/>
                  </a:moveTo>
                  <a:lnTo>
                    <a:pt x="86889" y="0"/>
                  </a:lnTo>
                  <a:lnTo>
                    <a:pt x="86889" y="86889"/>
                  </a:lnTo>
                  <a:lnTo>
                    <a:pt x="0" y="86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FD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937883" y="4043209"/>
              <a:ext cx="10017760" cy="12057380"/>
            </a:xfrm>
            <a:custGeom>
              <a:avLst/>
              <a:gdLst/>
              <a:ahLst/>
              <a:cxnLst/>
              <a:rect l="l" t="t" r="r" b="b"/>
              <a:pathLst>
                <a:path w="10017760" h="12057380">
                  <a:moveTo>
                    <a:pt x="10017404" y="6037618"/>
                  </a:moveTo>
                  <a:lnTo>
                    <a:pt x="5040871" y="6037618"/>
                  </a:lnTo>
                  <a:lnTo>
                    <a:pt x="5040871" y="0"/>
                  </a:lnTo>
                  <a:lnTo>
                    <a:pt x="4999139" y="0"/>
                  </a:lnTo>
                  <a:lnTo>
                    <a:pt x="4999139" y="6037618"/>
                  </a:lnTo>
                  <a:lnTo>
                    <a:pt x="0" y="6037618"/>
                  </a:lnTo>
                  <a:lnTo>
                    <a:pt x="0" y="6079350"/>
                  </a:lnTo>
                  <a:lnTo>
                    <a:pt x="4999139" y="6079350"/>
                  </a:lnTo>
                  <a:lnTo>
                    <a:pt x="4999139" y="12056821"/>
                  </a:lnTo>
                  <a:lnTo>
                    <a:pt x="5040871" y="12056821"/>
                  </a:lnTo>
                  <a:lnTo>
                    <a:pt x="5040871" y="6079350"/>
                  </a:lnTo>
                  <a:lnTo>
                    <a:pt x="10017404" y="6079350"/>
                  </a:lnTo>
                  <a:lnTo>
                    <a:pt x="10017404" y="6037618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936802" y="9043435"/>
              <a:ext cx="2018030" cy="2018030"/>
            </a:xfrm>
            <a:custGeom>
              <a:avLst/>
              <a:gdLst/>
              <a:ahLst/>
              <a:cxnLst/>
              <a:rect l="l" t="t" r="r" b="b"/>
              <a:pathLst>
                <a:path w="2018029" h="2018029">
                  <a:moveTo>
                    <a:pt x="1008974" y="2017948"/>
                  </a:moveTo>
                  <a:lnTo>
                    <a:pt x="961476" y="2016849"/>
                  </a:lnTo>
                  <a:lnTo>
                    <a:pt x="914545" y="2013587"/>
                  </a:lnTo>
                  <a:lnTo>
                    <a:pt x="868226" y="2008209"/>
                  </a:lnTo>
                  <a:lnTo>
                    <a:pt x="822570" y="2000764"/>
                  </a:lnTo>
                  <a:lnTo>
                    <a:pt x="777625" y="1991300"/>
                  </a:lnTo>
                  <a:lnTo>
                    <a:pt x="733439" y="1979865"/>
                  </a:lnTo>
                  <a:lnTo>
                    <a:pt x="690060" y="1966509"/>
                  </a:lnTo>
                  <a:lnTo>
                    <a:pt x="647537" y="1951280"/>
                  </a:lnTo>
                  <a:lnTo>
                    <a:pt x="605918" y="1934225"/>
                  </a:lnTo>
                  <a:lnTo>
                    <a:pt x="565252" y="1915394"/>
                  </a:lnTo>
                  <a:lnTo>
                    <a:pt x="525588" y="1894835"/>
                  </a:lnTo>
                  <a:lnTo>
                    <a:pt x="486973" y="1872596"/>
                  </a:lnTo>
                  <a:lnTo>
                    <a:pt x="449456" y="1848727"/>
                  </a:lnTo>
                  <a:lnTo>
                    <a:pt x="413087" y="1823274"/>
                  </a:lnTo>
                  <a:lnTo>
                    <a:pt x="377912" y="1796287"/>
                  </a:lnTo>
                  <a:lnTo>
                    <a:pt x="343980" y="1767815"/>
                  </a:lnTo>
                  <a:lnTo>
                    <a:pt x="311341" y="1737905"/>
                  </a:lnTo>
                  <a:lnTo>
                    <a:pt x="280042" y="1706606"/>
                  </a:lnTo>
                  <a:lnTo>
                    <a:pt x="250132" y="1673967"/>
                  </a:lnTo>
                  <a:lnTo>
                    <a:pt x="221660" y="1640035"/>
                  </a:lnTo>
                  <a:lnTo>
                    <a:pt x="194673" y="1604860"/>
                  </a:lnTo>
                  <a:lnTo>
                    <a:pt x="169220" y="1568491"/>
                  </a:lnTo>
                  <a:lnTo>
                    <a:pt x="145351" y="1530974"/>
                  </a:lnTo>
                  <a:lnTo>
                    <a:pt x="123112" y="1492359"/>
                  </a:lnTo>
                  <a:lnTo>
                    <a:pt x="102553" y="1452695"/>
                  </a:lnTo>
                  <a:lnTo>
                    <a:pt x="83722" y="1412029"/>
                  </a:lnTo>
                  <a:lnTo>
                    <a:pt x="66667" y="1370410"/>
                  </a:lnTo>
                  <a:lnTo>
                    <a:pt x="51438" y="1327887"/>
                  </a:lnTo>
                  <a:lnTo>
                    <a:pt x="38082" y="1284508"/>
                  </a:lnTo>
                  <a:lnTo>
                    <a:pt x="26647" y="1240322"/>
                  </a:lnTo>
                  <a:lnTo>
                    <a:pt x="17183" y="1195377"/>
                  </a:lnTo>
                  <a:lnTo>
                    <a:pt x="9738" y="1149721"/>
                  </a:lnTo>
                  <a:lnTo>
                    <a:pt x="4360" y="1103402"/>
                  </a:lnTo>
                  <a:lnTo>
                    <a:pt x="1098" y="1056471"/>
                  </a:lnTo>
                  <a:lnTo>
                    <a:pt x="0" y="1008974"/>
                  </a:lnTo>
                  <a:lnTo>
                    <a:pt x="1098" y="961476"/>
                  </a:lnTo>
                  <a:lnTo>
                    <a:pt x="4360" y="914545"/>
                  </a:lnTo>
                  <a:lnTo>
                    <a:pt x="9738" y="868226"/>
                  </a:lnTo>
                  <a:lnTo>
                    <a:pt x="17183" y="822570"/>
                  </a:lnTo>
                  <a:lnTo>
                    <a:pt x="26647" y="777625"/>
                  </a:lnTo>
                  <a:lnTo>
                    <a:pt x="38082" y="733439"/>
                  </a:lnTo>
                  <a:lnTo>
                    <a:pt x="51438" y="690060"/>
                  </a:lnTo>
                  <a:lnTo>
                    <a:pt x="66667" y="647537"/>
                  </a:lnTo>
                  <a:lnTo>
                    <a:pt x="83722" y="605918"/>
                  </a:lnTo>
                  <a:lnTo>
                    <a:pt x="102553" y="565252"/>
                  </a:lnTo>
                  <a:lnTo>
                    <a:pt x="123112" y="525588"/>
                  </a:lnTo>
                  <a:lnTo>
                    <a:pt x="145351" y="486973"/>
                  </a:lnTo>
                  <a:lnTo>
                    <a:pt x="169220" y="449456"/>
                  </a:lnTo>
                  <a:lnTo>
                    <a:pt x="194673" y="413087"/>
                  </a:lnTo>
                  <a:lnTo>
                    <a:pt x="221660" y="377912"/>
                  </a:lnTo>
                  <a:lnTo>
                    <a:pt x="250132" y="343980"/>
                  </a:lnTo>
                  <a:lnTo>
                    <a:pt x="280042" y="311341"/>
                  </a:lnTo>
                  <a:lnTo>
                    <a:pt x="311341" y="280042"/>
                  </a:lnTo>
                  <a:lnTo>
                    <a:pt x="343980" y="250132"/>
                  </a:lnTo>
                  <a:lnTo>
                    <a:pt x="377912" y="221660"/>
                  </a:lnTo>
                  <a:lnTo>
                    <a:pt x="413087" y="194673"/>
                  </a:lnTo>
                  <a:lnTo>
                    <a:pt x="449456" y="169220"/>
                  </a:lnTo>
                  <a:lnTo>
                    <a:pt x="486973" y="145351"/>
                  </a:lnTo>
                  <a:lnTo>
                    <a:pt x="525588" y="123112"/>
                  </a:lnTo>
                  <a:lnTo>
                    <a:pt x="565252" y="102553"/>
                  </a:lnTo>
                  <a:lnTo>
                    <a:pt x="605918" y="83722"/>
                  </a:lnTo>
                  <a:lnTo>
                    <a:pt x="647537" y="66667"/>
                  </a:lnTo>
                  <a:lnTo>
                    <a:pt x="690060" y="51438"/>
                  </a:lnTo>
                  <a:lnTo>
                    <a:pt x="733439" y="38082"/>
                  </a:lnTo>
                  <a:lnTo>
                    <a:pt x="777625" y="26647"/>
                  </a:lnTo>
                  <a:lnTo>
                    <a:pt x="822570" y="17183"/>
                  </a:lnTo>
                  <a:lnTo>
                    <a:pt x="868226" y="9738"/>
                  </a:lnTo>
                  <a:lnTo>
                    <a:pt x="914545" y="4360"/>
                  </a:lnTo>
                  <a:lnTo>
                    <a:pt x="961476" y="1098"/>
                  </a:lnTo>
                  <a:lnTo>
                    <a:pt x="1008974" y="0"/>
                  </a:lnTo>
                  <a:lnTo>
                    <a:pt x="1056471" y="1098"/>
                  </a:lnTo>
                  <a:lnTo>
                    <a:pt x="1103402" y="4360"/>
                  </a:lnTo>
                  <a:lnTo>
                    <a:pt x="1149721" y="9738"/>
                  </a:lnTo>
                  <a:lnTo>
                    <a:pt x="1195377" y="17183"/>
                  </a:lnTo>
                  <a:lnTo>
                    <a:pt x="1240322" y="26647"/>
                  </a:lnTo>
                  <a:lnTo>
                    <a:pt x="1284508" y="38082"/>
                  </a:lnTo>
                  <a:lnTo>
                    <a:pt x="1327887" y="51438"/>
                  </a:lnTo>
                  <a:lnTo>
                    <a:pt x="1370410" y="66667"/>
                  </a:lnTo>
                  <a:lnTo>
                    <a:pt x="1412029" y="83722"/>
                  </a:lnTo>
                  <a:lnTo>
                    <a:pt x="1452695" y="102553"/>
                  </a:lnTo>
                  <a:lnTo>
                    <a:pt x="1492359" y="123112"/>
                  </a:lnTo>
                  <a:lnTo>
                    <a:pt x="1530974" y="145351"/>
                  </a:lnTo>
                  <a:lnTo>
                    <a:pt x="1568491" y="169220"/>
                  </a:lnTo>
                  <a:lnTo>
                    <a:pt x="1604860" y="194673"/>
                  </a:lnTo>
                  <a:lnTo>
                    <a:pt x="1640035" y="221660"/>
                  </a:lnTo>
                  <a:lnTo>
                    <a:pt x="1673967" y="250132"/>
                  </a:lnTo>
                  <a:lnTo>
                    <a:pt x="1706606" y="280042"/>
                  </a:lnTo>
                  <a:lnTo>
                    <a:pt x="1737905" y="311341"/>
                  </a:lnTo>
                  <a:lnTo>
                    <a:pt x="1767815" y="343980"/>
                  </a:lnTo>
                  <a:lnTo>
                    <a:pt x="1796287" y="377912"/>
                  </a:lnTo>
                  <a:lnTo>
                    <a:pt x="1823274" y="413087"/>
                  </a:lnTo>
                  <a:lnTo>
                    <a:pt x="1848727" y="449456"/>
                  </a:lnTo>
                  <a:lnTo>
                    <a:pt x="1872596" y="486973"/>
                  </a:lnTo>
                  <a:lnTo>
                    <a:pt x="1894835" y="525588"/>
                  </a:lnTo>
                  <a:lnTo>
                    <a:pt x="1915394" y="565252"/>
                  </a:lnTo>
                  <a:lnTo>
                    <a:pt x="1934225" y="605918"/>
                  </a:lnTo>
                  <a:lnTo>
                    <a:pt x="1951280" y="647537"/>
                  </a:lnTo>
                  <a:lnTo>
                    <a:pt x="1966509" y="690060"/>
                  </a:lnTo>
                  <a:lnTo>
                    <a:pt x="1979865" y="733439"/>
                  </a:lnTo>
                  <a:lnTo>
                    <a:pt x="1991300" y="777625"/>
                  </a:lnTo>
                  <a:lnTo>
                    <a:pt x="2000764" y="822570"/>
                  </a:lnTo>
                  <a:lnTo>
                    <a:pt x="2008209" y="868226"/>
                  </a:lnTo>
                  <a:lnTo>
                    <a:pt x="2013587" y="914545"/>
                  </a:lnTo>
                  <a:lnTo>
                    <a:pt x="2016849" y="961476"/>
                  </a:lnTo>
                  <a:lnTo>
                    <a:pt x="2017948" y="1008974"/>
                  </a:lnTo>
                  <a:lnTo>
                    <a:pt x="2016849" y="1056471"/>
                  </a:lnTo>
                  <a:lnTo>
                    <a:pt x="2013587" y="1103402"/>
                  </a:lnTo>
                  <a:lnTo>
                    <a:pt x="2008209" y="1149721"/>
                  </a:lnTo>
                  <a:lnTo>
                    <a:pt x="2000764" y="1195377"/>
                  </a:lnTo>
                  <a:lnTo>
                    <a:pt x="1991300" y="1240322"/>
                  </a:lnTo>
                  <a:lnTo>
                    <a:pt x="1979865" y="1284508"/>
                  </a:lnTo>
                  <a:lnTo>
                    <a:pt x="1966509" y="1327887"/>
                  </a:lnTo>
                  <a:lnTo>
                    <a:pt x="1951280" y="1370410"/>
                  </a:lnTo>
                  <a:lnTo>
                    <a:pt x="1934225" y="1412029"/>
                  </a:lnTo>
                  <a:lnTo>
                    <a:pt x="1915394" y="1452695"/>
                  </a:lnTo>
                  <a:lnTo>
                    <a:pt x="1894835" y="1492359"/>
                  </a:lnTo>
                  <a:lnTo>
                    <a:pt x="1872596" y="1530974"/>
                  </a:lnTo>
                  <a:lnTo>
                    <a:pt x="1848727" y="1568491"/>
                  </a:lnTo>
                  <a:lnTo>
                    <a:pt x="1823274" y="1604860"/>
                  </a:lnTo>
                  <a:lnTo>
                    <a:pt x="1796287" y="1640035"/>
                  </a:lnTo>
                  <a:lnTo>
                    <a:pt x="1767815" y="1673967"/>
                  </a:lnTo>
                  <a:lnTo>
                    <a:pt x="1737905" y="1706606"/>
                  </a:lnTo>
                  <a:lnTo>
                    <a:pt x="1706606" y="1737905"/>
                  </a:lnTo>
                  <a:lnTo>
                    <a:pt x="1673967" y="1767815"/>
                  </a:lnTo>
                  <a:lnTo>
                    <a:pt x="1640035" y="1796287"/>
                  </a:lnTo>
                  <a:lnTo>
                    <a:pt x="1604860" y="1823274"/>
                  </a:lnTo>
                  <a:lnTo>
                    <a:pt x="1568491" y="1848727"/>
                  </a:lnTo>
                  <a:lnTo>
                    <a:pt x="1530974" y="1872596"/>
                  </a:lnTo>
                  <a:lnTo>
                    <a:pt x="1492359" y="1894835"/>
                  </a:lnTo>
                  <a:lnTo>
                    <a:pt x="1452695" y="1915394"/>
                  </a:lnTo>
                  <a:lnTo>
                    <a:pt x="1412029" y="1934225"/>
                  </a:lnTo>
                  <a:lnTo>
                    <a:pt x="1370410" y="1951280"/>
                  </a:lnTo>
                  <a:lnTo>
                    <a:pt x="1327887" y="1966509"/>
                  </a:lnTo>
                  <a:lnTo>
                    <a:pt x="1284508" y="1979865"/>
                  </a:lnTo>
                  <a:lnTo>
                    <a:pt x="1240322" y="1991300"/>
                  </a:lnTo>
                  <a:lnTo>
                    <a:pt x="1195377" y="2000764"/>
                  </a:lnTo>
                  <a:lnTo>
                    <a:pt x="1149721" y="2008209"/>
                  </a:lnTo>
                  <a:lnTo>
                    <a:pt x="1103402" y="2013587"/>
                  </a:lnTo>
                  <a:lnTo>
                    <a:pt x="1056471" y="2016849"/>
                  </a:lnTo>
                  <a:lnTo>
                    <a:pt x="1008974" y="20179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936802" y="9043435"/>
              <a:ext cx="2018030" cy="2018030"/>
            </a:xfrm>
            <a:custGeom>
              <a:avLst/>
              <a:gdLst/>
              <a:ahLst/>
              <a:cxnLst/>
              <a:rect l="l" t="t" r="r" b="b"/>
              <a:pathLst>
                <a:path w="2018029" h="2018029">
                  <a:moveTo>
                    <a:pt x="0" y="1008974"/>
                  </a:moveTo>
                  <a:lnTo>
                    <a:pt x="1098" y="961476"/>
                  </a:lnTo>
                  <a:lnTo>
                    <a:pt x="4360" y="914545"/>
                  </a:lnTo>
                  <a:lnTo>
                    <a:pt x="9738" y="868226"/>
                  </a:lnTo>
                  <a:lnTo>
                    <a:pt x="17183" y="822570"/>
                  </a:lnTo>
                  <a:lnTo>
                    <a:pt x="26647" y="777625"/>
                  </a:lnTo>
                  <a:lnTo>
                    <a:pt x="38082" y="733439"/>
                  </a:lnTo>
                  <a:lnTo>
                    <a:pt x="51438" y="690060"/>
                  </a:lnTo>
                  <a:lnTo>
                    <a:pt x="66667" y="647537"/>
                  </a:lnTo>
                  <a:lnTo>
                    <a:pt x="83722" y="605918"/>
                  </a:lnTo>
                  <a:lnTo>
                    <a:pt x="102553" y="565252"/>
                  </a:lnTo>
                  <a:lnTo>
                    <a:pt x="123112" y="525588"/>
                  </a:lnTo>
                  <a:lnTo>
                    <a:pt x="145351" y="486973"/>
                  </a:lnTo>
                  <a:lnTo>
                    <a:pt x="169220" y="449456"/>
                  </a:lnTo>
                  <a:lnTo>
                    <a:pt x="194673" y="413087"/>
                  </a:lnTo>
                  <a:lnTo>
                    <a:pt x="221660" y="377912"/>
                  </a:lnTo>
                  <a:lnTo>
                    <a:pt x="250132" y="343980"/>
                  </a:lnTo>
                  <a:lnTo>
                    <a:pt x="280042" y="311341"/>
                  </a:lnTo>
                  <a:lnTo>
                    <a:pt x="311341" y="280042"/>
                  </a:lnTo>
                  <a:lnTo>
                    <a:pt x="343980" y="250132"/>
                  </a:lnTo>
                  <a:lnTo>
                    <a:pt x="377912" y="221660"/>
                  </a:lnTo>
                  <a:lnTo>
                    <a:pt x="413087" y="194673"/>
                  </a:lnTo>
                  <a:lnTo>
                    <a:pt x="449456" y="169220"/>
                  </a:lnTo>
                  <a:lnTo>
                    <a:pt x="486973" y="145351"/>
                  </a:lnTo>
                  <a:lnTo>
                    <a:pt x="525588" y="123112"/>
                  </a:lnTo>
                  <a:lnTo>
                    <a:pt x="565252" y="102553"/>
                  </a:lnTo>
                  <a:lnTo>
                    <a:pt x="605918" y="83722"/>
                  </a:lnTo>
                  <a:lnTo>
                    <a:pt x="647537" y="66667"/>
                  </a:lnTo>
                  <a:lnTo>
                    <a:pt x="690060" y="51438"/>
                  </a:lnTo>
                  <a:lnTo>
                    <a:pt x="733439" y="38082"/>
                  </a:lnTo>
                  <a:lnTo>
                    <a:pt x="777625" y="26647"/>
                  </a:lnTo>
                  <a:lnTo>
                    <a:pt x="822570" y="17183"/>
                  </a:lnTo>
                  <a:lnTo>
                    <a:pt x="868226" y="9738"/>
                  </a:lnTo>
                  <a:lnTo>
                    <a:pt x="914545" y="4360"/>
                  </a:lnTo>
                  <a:lnTo>
                    <a:pt x="961476" y="1098"/>
                  </a:lnTo>
                  <a:lnTo>
                    <a:pt x="1008974" y="0"/>
                  </a:lnTo>
                  <a:lnTo>
                    <a:pt x="1056471" y="1098"/>
                  </a:lnTo>
                  <a:lnTo>
                    <a:pt x="1103402" y="4360"/>
                  </a:lnTo>
                  <a:lnTo>
                    <a:pt x="1149721" y="9738"/>
                  </a:lnTo>
                  <a:lnTo>
                    <a:pt x="1195377" y="17183"/>
                  </a:lnTo>
                  <a:lnTo>
                    <a:pt x="1240322" y="26647"/>
                  </a:lnTo>
                  <a:lnTo>
                    <a:pt x="1284508" y="38082"/>
                  </a:lnTo>
                  <a:lnTo>
                    <a:pt x="1327887" y="51438"/>
                  </a:lnTo>
                  <a:lnTo>
                    <a:pt x="1370410" y="66667"/>
                  </a:lnTo>
                  <a:lnTo>
                    <a:pt x="1412029" y="83722"/>
                  </a:lnTo>
                  <a:lnTo>
                    <a:pt x="1452695" y="102553"/>
                  </a:lnTo>
                  <a:lnTo>
                    <a:pt x="1492359" y="123112"/>
                  </a:lnTo>
                  <a:lnTo>
                    <a:pt x="1530974" y="145351"/>
                  </a:lnTo>
                  <a:lnTo>
                    <a:pt x="1568491" y="169220"/>
                  </a:lnTo>
                  <a:lnTo>
                    <a:pt x="1604860" y="194673"/>
                  </a:lnTo>
                  <a:lnTo>
                    <a:pt x="1640035" y="221660"/>
                  </a:lnTo>
                  <a:lnTo>
                    <a:pt x="1673967" y="250132"/>
                  </a:lnTo>
                  <a:lnTo>
                    <a:pt x="1706606" y="280042"/>
                  </a:lnTo>
                  <a:lnTo>
                    <a:pt x="1737905" y="311341"/>
                  </a:lnTo>
                  <a:lnTo>
                    <a:pt x="1767815" y="343980"/>
                  </a:lnTo>
                  <a:lnTo>
                    <a:pt x="1796287" y="377912"/>
                  </a:lnTo>
                  <a:lnTo>
                    <a:pt x="1823274" y="413087"/>
                  </a:lnTo>
                  <a:lnTo>
                    <a:pt x="1848727" y="449456"/>
                  </a:lnTo>
                  <a:lnTo>
                    <a:pt x="1872596" y="486973"/>
                  </a:lnTo>
                  <a:lnTo>
                    <a:pt x="1894835" y="525588"/>
                  </a:lnTo>
                  <a:lnTo>
                    <a:pt x="1915394" y="565252"/>
                  </a:lnTo>
                  <a:lnTo>
                    <a:pt x="1934225" y="605918"/>
                  </a:lnTo>
                  <a:lnTo>
                    <a:pt x="1951280" y="647537"/>
                  </a:lnTo>
                  <a:lnTo>
                    <a:pt x="1966509" y="690060"/>
                  </a:lnTo>
                  <a:lnTo>
                    <a:pt x="1979865" y="733439"/>
                  </a:lnTo>
                  <a:lnTo>
                    <a:pt x="1991300" y="777625"/>
                  </a:lnTo>
                  <a:lnTo>
                    <a:pt x="2000764" y="822570"/>
                  </a:lnTo>
                  <a:lnTo>
                    <a:pt x="2008209" y="868226"/>
                  </a:lnTo>
                  <a:lnTo>
                    <a:pt x="2013587" y="914545"/>
                  </a:lnTo>
                  <a:lnTo>
                    <a:pt x="2016849" y="961476"/>
                  </a:lnTo>
                  <a:lnTo>
                    <a:pt x="2017948" y="1008974"/>
                  </a:lnTo>
                  <a:lnTo>
                    <a:pt x="2016849" y="1056471"/>
                  </a:lnTo>
                  <a:lnTo>
                    <a:pt x="2013587" y="1103402"/>
                  </a:lnTo>
                  <a:lnTo>
                    <a:pt x="2008209" y="1149721"/>
                  </a:lnTo>
                  <a:lnTo>
                    <a:pt x="2000764" y="1195377"/>
                  </a:lnTo>
                  <a:lnTo>
                    <a:pt x="1991300" y="1240322"/>
                  </a:lnTo>
                  <a:lnTo>
                    <a:pt x="1979865" y="1284508"/>
                  </a:lnTo>
                  <a:lnTo>
                    <a:pt x="1966509" y="1327887"/>
                  </a:lnTo>
                  <a:lnTo>
                    <a:pt x="1951280" y="1370410"/>
                  </a:lnTo>
                  <a:lnTo>
                    <a:pt x="1934225" y="1412029"/>
                  </a:lnTo>
                  <a:lnTo>
                    <a:pt x="1915394" y="1452695"/>
                  </a:lnTo>
                  <a:lnTo>
                    <a:pt x="1894835" y="1492359"/>
                  </a:lnTo>
                  <a:lnTo>
                    <a:pt x="1872596" y="1530974"/>
                  </a:lnTo>
                  <a:lnTo>
                    <a:pt x="1848727" y="1568491"/>
                  </a:lnTo>
                  <a:lnTo>
                    <a:pt x="1823274" y="1604860"/>
                  </a:lnTo>
                  <a:lnTo>
                    <a:pt x="1796287" y="1640035"/>
                  </a:lnTo>
                  <a:lnTo>
                    <a:pt x="1767815" y="1673967"/>
                  </a:lnTo>
                  <a:lnTo>
                    <a:pt x="1737905" y="1706606"/>
                  </a:lnTo>
                  <a:lnTo>
                    <a:pt x="1706606" y="1737905"/>
                  </a:lnTo>
                  <a:lnTo>
                    <a:pt x="1673967" y="1767815"/>
                  </a:lnTo>
                  <a:lnTo>
                    <a:pt x="1640035" y="1796287"/>
                  </a:lnTo>
                  <a:lnTo>
                    <a:pt x="1604860" y="1823274"/>
                  </a:lnTo>
                  <a:lnTo>
                    <a:pt x="1568491" y="1848727"/>
                  </a:lnTo>
                  <a:lnTo>
                    <a:pt x="1530974" y="1872596"/>
                  </a:lnTo>
                  <a:lnTo>
                    <a:pt x="1492359" y="1894835"/>
                  </a:lnTo>
                  <a:lnTo>
                    <a:pt x="1452695" y="1915394"/>
                  </a:lnTo>
                  <a:lnTo>
                    <a:pt x="1412029" y="1934225"/>
                  </a:lnTo>
                  <a:lnTo>
                    <a:pt x="1370410" y="1951280"/>
                  </a:lnTo>
                  <a:lnTo>
                    <a:pt x="1327887" y="1966509"/>
                  </a:lnTo>
                  <a:lnTo>
                    <a:pt x="1284508" y="1979865"/>
                  </a:lnTo>
                  <a:lnTo>
                    <a:pt x="1240322" y="1991300"/>
                  </a:lnTo>
                  <a:lnTo>
                    <a:pt x="1195377" y="2000764"/>
                  </a:lnTo>
                  <a:lnTo>
                    <a:pt x="1149721" y="2008209"/>
                  </a:lnTo>
                  <a:lnTo>
                    <a:pt x="1103402" y="2013587"/>
                  </a:lnTo>
                  <a:lnTo>
                    <a:pt x="1056471" y="2016849"/>
                  </a:lnTo>
                  <a:lnTo>
                    <a:pt x="1008974" y="2017948"/>
                  </a:lnTo>
                  <a:lnTo>
                    <a:pt x="961476" y="2016849"/>
                  </a:lnTo>
                  <a:lnTo>
                    <a:pt x="914545" y="2013587"/>
                  </a:lnTo>
                  <a:lnTo>
                    <a:pt x="868226" y="2008209"/>
                  </a:lnTo>
                  <a:lnTo>
                    <a:pt x="822570" y="2000764"/>
                  </a:lnTo>
                  <a:lnTo>
                    <a:pt x="777625" y="1991300"/>
                  </a:lnTo>
                  <a:lnTo>
                    <a:pt x="733439" y="1979865"/>
                  </a:lnTo>
                  <a:lnTo>
                    <a:pt x="690060" y="1966509"/>
                  </a:lnTo>
                  <a:lnTo>
                    <a:pt x="647537" y="1951280"/>
                  </a:lnTo>
                  <a:lnTo>
                    <a:pt x="605918" y="1934225"/>
                  </a:lnTo>
                  <a:lnTo>
                    <a:pt x="565252" y="1915394"/>
                  </a:lnTo>
                  <a:lnTo>
                    <a:pt x="525588" y="1894835"/>
                  </a:lnTo>
                  <a:lnTo>
                    <a:pt x="486973" y="1872596"/>
                  </a:lnTo>
                  <a:lnTo>
                    <a:pt x="449456" y="1848727"/>
                  </a:lnTo>
                  <a:lnTo>
                    <a:pt x="413087" y="1823274"/>
                  </a:lnTo>
                  <a:lnTo>
                    <a:pt x="377912" y="1796287"/>
                  </a:lnTo>
                  <a:lnTo>
                    <a:pt x="343980" y="1767815"/>
                  </a:lnTo>
                  <a:lnTo>
                    <a:pt x="311341" y="1737905"/>
                  </a:lnTo>
                  <a:lnTo>
                    <a:pt x="280042" y="1706606"/>
                  </a:lnTo>
                  <a:lnTo>
                    <a:pt x="250132" y="1673967"/>
                  </a:lnTo>
                  <a:lnTo>
                    <a:pt x="221660" y="1640035"/>
                  </a:lnTo>
                  <a:lnTo>
                    <a:pt x="194673" y="1604860"/>
                  </a:lnTo>
                  <a:lnTo>
                    <a:pt x="169220" y="1568491"/>
                  </a:lnTo>
                  <a:lnTo>
                    <a:pt x="145351" y="1530974"/>
                  </a:lnTo>
                  <a:lnTo>
                    <a:pt x="123112" y="1492359"/>
                  </a:lnTo>
                  <a:lnTo>
                    <a:pt x="102553" y="1452695"/>
                  </a:lnTo>
                  <a:lnTo>
                    <a:pt x="83722" y="1412029"/>
                  </a:lnTo>
                  <a:lnTo>
                    <a:pt x="66667" y="1370410"/>
                  </a:lnTo>
                  <a:lnTo>
                    <a:pt x="51438" y="1327887"/>
                  </a:lnTo>
                  <a:lnTo>
                    <a:pt x="38082" y="1284508"/>
                  </a:lnTo>
                  <a:lnTo>
                    <a:pt x="26647" y="1240322"/>
                  </a:lnTo>
                  <a:lnTo>
                    <a:pt x="17183" y="1195377"/>
                  </a:lnTo>
                  <a:lnTo>
                    <a:pt x="9738" y="1149721"/>
                  </a:lnTo>
                  <a:lnTo>
                    <a:pt x="4360" y="1103402"/>
                  </a:lnTo>
                  <a:lnTo>
                    <a:pt x="1098" y="1056471"/>
                  </a:lnTo>
                  <a:lnTo>
                    <a:pt x="0" y="1008974"/>
                  </a:lnTo>
                  <a:close/>
                </a:path>
              </a:pathLst>
            </a:custGeom>
            <a:ln w="29217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3947631" y="3849012"/>
            <a:ext cx="292350" cy="174600"/>
          </a:xfrm>
          <a:prstGeom prst="rect">
            <a:avLst/>
          </a:prstGeom>
          <a:solidFill>
            <a:srgbClr val="FBF256"/>
          </a:solidFill>
        </p:spPr>
        <p:txBody>
          <a:bodyPr vert="horz" wrap="square" lIns="0" tIns="20511" rIns="0" bIns="0" rtlCol="0">
            <a:spAutoFit/>
          </a:bodyPr>
          <a:lstStyle/>
          <a:p>
            <a:pPr marL="14917" marR="11721" algn="ctr">
              <a:spcBef>
                <a:spcPts val="162"/>
              </a:spcBef>
            </a:pPr>
            <a:r>
              <a:rPr sz="200" spc="-2" dirty="0">
                <a:latin typeface="Arial"/>
                <a:cs typeface="Arial"/>
              </a:rPr>
              <a:t>Economic  </a:t>
            </a:r>
            <a:r>
              <a:rPr sz="200" dirty="0">
                <a:latin typeface="Arial"/>
                <a:cs typeface="Arial"/>
              </a:rPr>
              <a:t>freedom </a:t>
            </a:r>
            <a:r>
              <a:rPr sz="200" spc="-4" dirty="0">
                <a:latin typeface="Arial"/>
                <a:cs typeface="Arial"/>
              </a:rPr>
              <a:t>is an  </a:t>
            </a:r>
            <a:r>
              <a:rPr sz="200" dirty="0">
                <a:latin typeface="Arial"/>
                <a:cs typeface="Arial"/>
              </a:rPr>
              <a:t>indispensable  </a:t>
            </a:r>
            <a:r>
              <a:rPr sz="200" spc="-4" dirty="0">
                <a:latin typeface="Arial"/>
                <a:cs typeface="Arial"/>
              </a:rPr>
              <a:t>means</a:t>
            </a:r>
            <a:r>
              <a:rPr sz="200" spc="-21" dirty="0">
                <a:latin typeface="Arial"/>
                <a:cs typeface="Arial"/>
              </a:rPr>
              <a:t> </a:t>
            </a:r>
            <a:r>
              <a:rPr sz="200" spc="2" dirty="0">
                <a:latin typeface="Arial"/>
                <a:cs typeface="Arial"/>
              </a:rPr>
              <a:t>toward</a:t>
            </a:r>
            <a:r>
              <a:rPr sz="200" spc="-21" dirty="0">
                <a:latin typeface="Arial"/>
                <a:cs typeface="Arial"/>
              </a:rPr>
              <a:t> </a:t>
            </a:r>
            <a:r>
              <a:rPr sz="200" spc="2" dirty="0">
                <a:latin typeface="Arial"/>
                <a:cs typeface="Arial"/>
              </a:rPr>
              <a:t>the </a:t>
            </a:r>
            <a:r>
              <a:rPr sz="200" dirty="0">
                <a:latin typeface="Arial"/>
                <a:cs typeface="Arial"/>
              </a:rPr>
              <a:t> achievement </a:t>
            </a:r>
            <a:r>
              <a:rPr sz="200" spc="2" dirty="0">
                <a:latin typeface="Arial"/>
                <a:cs typeface="Arial"/>
              </a:rPr>
              <a:t>of  </a:t>
            </a:r>
            <a:r>
              <a:rPr sz="200" dirty="0">
                <a:latin typeface="Arial"/>
                <a:cs typeface="Arial"/>
              </a:rPr>
              <a:t>political</a:t>
            </a:r>
            <a:r>
              <a:rPr sz="200" spc="-21" dirty="0">
                <a:latin typeface="Arial"/>
                <a:cs typeface="Arial"/>
              </a:rPr>
              <a:t> </a:t>
            </a:r>
            <a:r>
              <a:rPr sz="200" dirty="0">
                <a:latin typeface="Arial"/>
                <a:cs typeface="Arial"/>
              </a:rPr>
              <a:t>freedom.</a:t>
            </a:r>
            <a:endParaRPr sz="2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282014" y="4478198"/>
            <a:ext cx="292350" cy="184935"/>
          </a:xfrm>
          <a:prstGeom prst="rect">
            <a:avLst/>
          </a:prstGeom>
          <a:solidFill>
            <a:srgbClr val="FBF256"/>
          </a:solidFill>
        </p:spPr>
        <p:txBody>
          <a:bodyPr vert="horz" wrap="square" lIns="0" tIns="266" rIns="0" bIns="0" rtlCol="0">
            <a:spAutoFit/>
          </a:bodyPr>
          <a:lstStyle/>
          <a:p>
            <a:pPr>
              <a:spcBef>
                <a:spcPts val="2"/>
              </a:spcBef>
            </a:pPr>
            <a:endParaRPr sz="200">
              <a:latin typeface="Times New Roman"/>
              <a:cs typeface="Times New Roman"/>
            </a:endParaRPr>
          </a:p>
          <a:p>
            <a:pPr marL="14385" marR="11188" algn="ctr"/>
            <a:r>
              <a:rPr sz="200" dirty="0">
                <a:latin typeface="Arial"/>
                <a:cs typeface="Arial"/>
              </a:rPr>
              <a:t>Until economic  freedom </a:t>
            </a:r>
            <a:r>
              <a:rPr sz="200" spc="-4" dirty="0">
                <a:latin typeface="Arial"/>
                <a:cs typeface="Arial"/>
              </a:rPr>
              <a:t>is </a:t>
            </a:r>
            <a:r>
              <a:rPr sz="200" dirty="0">
                <a:latin typeface="Arial"/>
                <a:cs typeface="Arial"/>
              </a:rPr>
              <a:t>attained  for </a:t>
            </a:r>
            <a:r>
              <a:rPr sz="200" spc="-2" dirty="0">
                <a:latin typeface="Arial"/>
                <a:cs typeface="Arial"/>
              </a:rPr>
              <a:t>everybody,</a:t>
            </a:r>
            <a:r>
              <a:rPr sz="200" spc="-29" dirty="0">
                <a:latin typeface="Arial"/>
                <a:cs typeface="Arial"/>
              </a:rPr>
              <a:t> </a:t>
            </a:r>
            <a:r>
              <a:rPr sz="200" dirty="0">
                <a:latin typeface="Arial"/>
                <a:cs typeface="Arial"/>
              </a:rPr>
              <a:t>there  </a:t>
            </a:r>
            <a:r>
              <a:rPr sz="200" spc="-2" dirty="0">
                <a:latin typeface="Arial"/>
                <a:cs typeface="Arial"/>
              </a:rPr>
              <a:t>can </a:t>
            </a:r>
            <a:r>
              <a:rPr sz="200" spc="2" dirty="0">
                <a:latin typeface="Arial"/>
                <a:cs typeface="Arial"/>
              </a:rPr>
              <a:t>be </a:t>
            </a:r>
            <a:r>
              <a:rPr sz="200" dirty="0">
                <a:latin typeface="Arial"/>
                <a:cs typeface="Arial"/>
              </a:rPr>
              <a:t>no </a:t>
            </a:r>
            <a:r>
              <a:rPr sz="200" spc="-2" dirty="0">
                <a:latin typeface="Arial"/>
                <a:cs typeface="Arial"/>
              </a:rPr>
              <a:t>real  </a:t>
            </a:r>
            <a:r>
              <a:rPr sz="200" dirty="0">
                <a:latin typeface="Arial"/>
                <a:cs typeface="Arial"/>
              </a:rPr>
              <a:t>freedom for  </a:t>
            </a:r>
            <a:r>
              <a:rPr sz="200" spc="-4" dirty="0">
                <a:latin typeface="Arial"/>
                <a:cs typeface="Arial"/>
              </a:rPr>
              <a:t>anybody.</a:t>
            </a:r>
            <a:endParaRPr sz="2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572951" y="4123012"/>
            <a:ext cx="292350" cy="166969"/>
          </a:xfrm>
          <a:prstGeom prst="rect">
            <a:avLst/>
          </a:prstGeom>
          <a:solidFill>
            <a:srgbClr val="9AEDF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 marL="18380" marR="15184" indent="33831">
              <a:lnSpc>
                <a:spcPct val="103099"/>
              </a:lnSpc>
              <a:spcBef>
                <a:spcPts val="199"/>
              </a:spcBef>
            </a:pPr>
            <a:r>
              <a:rPr sz="300" dirty="0">
                <a:latin typeface="Arial"/>
                <a:cs typeface="Arial"/>
              </a:rPr>
              <a:t>business  </a:t>
            </a:r>
            <a:r>
              <a:rPr sz="300" spc="4" dirty="0">
                <a:latin typeface="Arial"/>
                <a:cs typeface="Arial"/>
              </a:rPr>
              <a:t>development</a:t>
            </a:r>
            <a:endParaRPr sz="3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869647" y="4123012"/>
            <a:ext cx="292350" cy="190073"/>
          </a:xfrm>
          <a:prstGeom prst="rect">
            <a:avLst/>
          </a:prstGeom>
          <a:solidFill>
            <a:srgbClr val="FBF256"/>
          </a:solidFill>
        </p:spPr>
        <p:txBody>
          <a:bodyPr vert="horz" wrap="square" lIns="0" tIns="25040" rIns="0" bIns="0" rtlCol="0">
            <a:spAutoFit/>
          </a:bodyPr>
          <a:lstStyle/>
          <a:p>
            <a:pPr marL="15717" marR="12520" algn="ctr">
              <a:lnSpc>
                <a:spcPct val="106700"/>
              </a:lnSpc>
              <a:spcBef>
                <a:spcPts val="197"/>
              </a:spcBef>
            </a:pPr>
            <a:r>
              <a:rPr sz="200" spc="4" dirty="0">
                <a:latin typeface="Arial"/>
                <a:cs typeface="Arial"/>
              </a:rPr>
              <a:t>The lack </a:t>
            </a:r>
            <a:r>
              <a:rPr sz="200" spc="6" dirty="0">
                <a:latin typeface="Arial"/>
                <a:cs typeface="Arial"/>
              </a:rPr>
              <a:t>of  economic</a:t>
            </a:r>
            <a:r>
              <a:rPr sz="200" spc="-36" dirty="0">
                <a:latin typeface="Arial"/>
                <a:cs typeface="Arial"/>
              </a:rPr>
              <a:t> </a:t>
            </a:r>
            <a:r>
              <a:rPr sz="200" spc="6" dirty="0">
                <a:latin typeface="Arial"/>
                <a:cs typeface="Arial"/>
              </a:rPr>
              <a:t>freedom </a:t>
            </a:r>
            <a:r>
              <a:rPr sz="200" spc="2" dirty="0">
                <a:latin typeface="Arial"/>
                <a:cs typeface="Arial"/>
              </a:rPr>
              <a:t> </a:t>
            </a:r>
            <a:r>
              <a:rPr sz="200" spc="6" dirty="0">
                <a:latin typeface="Arial"/>
                <a:cs typeface="Arial"/>
              </a:rPr>
              <a:t>could </a:t>
            </a:r>
            <a:r>
              <a:rPr sz="200" spc="8" dirty="0">
                <a:latin typeface="Arial"/>
                <a:cs typeface="Arial"/>
              </a:rPr>
              <a:t>be </a:t>
            </a:r>
            <a:r>
              <a:rPr sz="200" dirty="0">
                <a:latin typeface="Arial"/>
                <a:cs typeface="Arial"/>
              </a:rPr>
              <a:t>a </a:t>
            </a:r>
            <a:r>
              <a:rPr sz="200" spc="4" dirty="0">
                <a:latin typeface="Arial"/>
                <a:cs typeface="Arial"/>
              </a:rPr>
              <a:t>very  major reason for  </a:t>
            </a:r>
            <a:r>
              <a:rPr sz="200" spc="2" dirty="0">
                <a:latin typeface="Arial"/>
                <a:cs typeface="Arial"/>
              </a:rPr>
              <a:t>loss </a:t>
            </a:r>
            <a:r>
              <a:rPr sz="200" spc="6" dirty="0">
                <a:latin typeface="Arial"/>
                <a:cs typeface="Arial"/>
              </a:rPr>
              <a:t>of </a:t>
            </a:r>
            <a:r>
              <a:rPr sz="200" spc="2" dirty="0">
                <a:latin typeface="Arial"/>
                <a:cs typeface="Arial"/>
              </a:rPr>
              <a:t>liberty,  </a:t>
            </a:r>
            <a:r>
              <a:rPr sz="200" spc="4" dirty="0">
                <a:latin typeface="Arial"/>
                <a:cs typeface="Arial"/>
              </a:rPr>
              <a:t>liberty </a:t>
            </a:r>
            <a:r>
              <a:rPr sz="200" spc="6" dirty="0">
                <a:latin typeface="Arial"/>
                <a:cs typeface="Arial"/>
              </a:rPr>
              <a:t>of</a:t>
            </a:r>
            <a:r>
              <a:rPr sz="200" spc="-17" dirty="0">
                <a:latin typeface="Arial"/>
                <a:cs typeface="Arial"/>
              </a:rPr>
              <a:t> </a:t>
            </a:r>
            <a:r>
              <a:rPr sz="200" spc="2" dirty="0">
                <a:latin typeface="Arial"/>
                <a:cs typeface="Arial"/>
              </a:rPr>
              <a:t>life.</a:t>
            </a:r>
            <a:endParaRPr sz="2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853542" y="2124097"/>
            <a:ext cx="292350" cy="146894"/>
          </a:xfrm>
          <a:prstGeom prst="rect">
            <a:avLst/>
          </a:prstGeom>
          <a:solidFill>
            <a:srgbClr val="FFC1E8"/>
          </a:solidFill>
        </p:spPr>
        <p:txBody>
          <a:bodyPr vert="horz" wrap="square" lIns="0" tIns="14917" rIns="0" bIns="0" rtlCol="0">
            <a:spAutoFit/>
          </a:bodyPr>
          <a:lstStyle/>
          <a:p>
            <a:pPr marL="18114" marR="14917" algn="ctr">
              <a:lnSpc>
                <a:spcPct val="106500"/>
              </a:lnSpc>
              <a:spcBef>
                <a:spcPts val="117"/>
              </a:spcBef>
            </a:pPr>
            <a:r>
              <a:rPr sz="200" spc="4" dirty="0">
                <a:latin typeface="Arial"/>
                <a:cs typeface="Arial"/>
              </a:rPr>
              <a:t>Developmental  goals </a:t>
            </a:r>
            <a:r>
              <a:rPr sz="200" spc="2" dirty="0">
                <a:latin typeface="Arial"/>
                <a:cs typeface="Arial"/>
              </a:rPr>
              <a:t>are  necessary </a:t>
            </a:r>
            <a:r>
              <a:rPr sz="200" spc="8" dirty="0">
                <a:latin typeface="Arial"/>
                <a:cs typeface="Arial"/>
              </a:rPr>
              <a:t>to</a:t>
            </a:r>
            <a:r>
              <a:rPr sz="200" spc="-31" dirty="0">
                <a:latin typeface="Arial"/>
                <a:cs typeface="Arial"/>
              </a:rPr>
              <a:t> </a:t>
            </a:r>
            <a:r>
              <a:rPr sz="200" spc="8" dirty="0">
                <a:latin typeface="Arial"/>
                <a:cs typeface="Arial"/>
              </a:rPr>
              <a:t>get  </a:t>
            </a:r>
            <a:r>
              <a:rPr sz="200" dirty="0">
                <a:latin typeface="Arial"/>
                <a:cs typeface="Arial"/>
              </a:rPr>
              <a:t>a </a:t>
            </a:r>
            <a:r>
              <a:rPr sz="200" spc="6" dirty="0">
                <a:latin typeface="Arial"/>
                <a:cs typeface="Arial"/>
              </a:rPr>
              <a:t>better income  </a:t>
            </a:r>
            <a:r>
              <a:rPr sz="200" spc="4" dirty="0">
                <a:latin typeface="Arial"/>
                <a:cs typeface="Arial"/>
              </a:rPr>
              <a:t>and </a:t>
            </a:r>
            <a:r>
              <a:rPr sz="200" spc="6" dirty="0">
                <a:latin typeface="Arial"/>
                <a:cs typeface="Arial"/>
              </a:rPr>
              <a:t>other</a:t>
            </a:r>
            <a:r>
              <a:rPr sz="200" spc="-31" dirty="0">
                <a:latin typeface="Arial"/>
                <a:cs typeface="Arial"/>
              </a:rPr>
              <a:t> </a:t>
            </a:r>
            <a:r>
              <a:rPr sz="200" spc="4" dirty="0">
                <a:latin typeface="Arial"/>
                <a:cs typeface="Arial"/>
              </a:rPr>
              <a:t>things  in</a:t>
            </a:r>
            <a:r>
              <a:rPr sz="200" spc="-6" dirty="0">
                <a:latin typeface="Arial"/>
                <a:cs typeface="Arial"/>
              </a:rPr>
              <a:t> </a:t>
            </a:r>
            <a:r>
              <a:rPr sz="200" spc="2" dirty="0">
                <a:latin typeface="Arial"/>
                <a:cs typeface="Arial"/>
              </a:rPr>
              <a:t>life.</a:t>
            </a:r>
            <a:endParaRPr sz="2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718979" y="2575391"/>
            <a:ext cx="292350" cy="154012"/>
          </a:xfrm>
          <a:prstGeom prst="rect">
            <a:avLst/>
          </a:prstGeom>
          <a:solidFill>
            <a:srgbClr val="FFC1E8"/>
          </a:solidFill>
        </p:spPr>
        <p:txBody>
          <a:bodyPr vert="horz" wrap="square" lIns="0" tIns="24507" rIns="0" bIns="0" rtlCol="0">
            <a:spAutoFit/>
          </a:bodyPr>
          <a:lstStyle/>
          <a:p>
            <a:pPr marL="20245" marR="17048" algn="ctr">
              <a:lnSpc>
                <a:spcPct val="105100"/>
              </a:lnSpc>
              <a:spcBef>
                <a:spcPts val="193"/>
              </a:spcBef>
            </a:pPr>
            <a:r>
              <a:rPr sz="200" dirty="0">
                <a:latin typeface="Arial"/>
                <a:cs typeface="Arial"/>
              </a:rPr>
              <a:t>It causes  </a:t>
            </a:r>
            <a:r>
              <a:rPr sz="200" spc="4" dirty="0">
                <a:latin typeface="Arial"/>
                <a:cs typeface="Arial"/>
              </a:rPr>
              <a:t>destruction</a:t>
            </a:r>
            <a:r>
              <a:rPr sz="200" spc="-23" dirty="0">
                <a:latin typeface="Arial"/>
                <a:cs typeface="Arial"/>
              </a:rPr>
              <a:t> </a:t>
            </a:r>
            <a:r>
              <a:rPr sz="200" spc="4" dirty="0">
                <a:latin typeface="Arial"/>
                <a:cs typeface="Arial"/>
              </a:rPr>
              <a:t>for  </a:t>
            </a:r>
            <a:r>
              <a:rPr sz="200" spc="2" dirty="0">
                <a:latin typeface="Arial"/>
                <a:cs typeface="Arial"/>
              </a:rPr>
              <a:t>famers</a:t>
            </a:r>
            <a:r>
              <a:rPr sz="200" spc="-23" dirty="0">
                <a:latin typeface="Arial"/>
                <a:cs typeface="Arial"/>
              </a:rPr>
              <a:t> </a:t>
            </a:r>
            <a:r>
              <a:rPr sz="200" spc="4" dirty="0">
                <a:latin typeface="Arial"/>
                <a:cs typeface="Arial"/>
              </a:rPr>
              <a:t>and</a:t>
            </a:r>
            <a:r>
              <a:rPr sz="200" spc="-21" dirty="0">
                <a:latin typeface="Arial"/>
                <a:cs typeface="Arial"/>
              </a:rPr>
              <a:t> </a:t>
            </a:r>
            <a:r>
              <a:rPr sz="200" spc="6" dirty="0">
                <a:latin typeface="Arial"/>
                <a:cs typeface="Arial"/>
              </a:rPr>
              <a:t>the </a:t>
            </a:r>
            <a:r>
              <a:rPr sz="200" spc="2" dirty="0">
                <a:latin typeface="Arial"/>
                <a:cs typeface="Arial"/>
              </a:rPr>
              <a:t> lives </a:t>
            </a:r>
            <a:r>
              <a:rPr sz="200" spc="6" dirty="0">
                <a:latin typeface="Arial"/>
                <a:cs typeface="Arial"/>
              </a:rPr>
              <a:t>of</a:t>
            </a:r>
            <a:r>
              <a:rPr sz="200" spc="-31" dirty="0">
                <a:latin typeface="Arial"/>
                <a:cs typeface="Arial"/>
              </a:rPr>
              <a:t> </a:t>
            </a:r>
            <a:r>
              <a:rPr sz="200" spc="6" dirty="0">
                <a:latin typeface="Arial"/>
                <a:cs typeface="Arial"/>
              </a:rPr>
              <a:t>people  </a:t>
            </a:r>
            <a:r>
              <a:rPr sz="200" spc="4" dirty="0">
                <a:latin typeface="Arial"/>
                <a:cs typeface="Arial"/>
              </a:rPr>
              <a:t>living</a:t>
            </a:r>
            <a:r>
              <a:rPr sz="200" spc="-17" dirty="0">
                <a:latin typeface="Arial"/>
                <a:cs typeface="Arial"/>
              </a:rPr>
              <a:t> </a:t>
            </a:r>
            <a:r>
              <a:rPr sz="200" dirty="0">
                <a:latin typeface="Arial"/>
                <a:cs typeface="Arial"/>
              </a:rPr>
              <a:t>nearby.</a:t>
            </a:r>
            <a:endParaRPr sz="2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956735" y="4453154"/>
            <a:ext cx="292350" cy="204825"/>
          </a:xfrm>
          <a:prstGeom prst="rect">
            <a:avLst/>
          </a:prstGeom>
          <a:solidFill>
            <a:srgbClr val="9AEDFD"/>
          </a:solidFill>
        </p:spPr>
        <p:txBody>
          <a:bodyPr vert="horz" wrap="square" lIns="0" tIns="533" rIns="0" bIns="0" rtlCol="0">
            <a:spAutoFit/>
          </a:bodyPr>
          <a:lstStyle/>
          <a:p>
            <a:pPr>
              <a:spcBef>
                <a:spcPts val="4"/>
              </a:spcBef>
            </a:pPr>
            <a:endParaRPr sz="400">
              <a:latin typeface="Times New Roman"/>
              <a:cs typeface="Times New Roman"/>
            </a:endParaRPr>
          </a:p>
          <a:p>
            <a:pPr marL="18380" marR="15184" algn="ctr">
              <a:lnSpc>
                <a:spcPct val="103099"/>
              </a:lnSpc>
            </a:pPr>
            <a:r>
              <a:rPr sz="300" dirty="0">
                <a:latin typeface="Arial"/>
                <a:cs typeface="Arial"/>
              </a:rPr>
              <a:t>Improve  </a:t>
            </a:r>
            <a:r>
              <a:rPr sz="300" spc="2" dirty="0">
                <a:latin typeface="Arial"/>
                <a:cs typeface="Arial"/>
              </a:rPr>
              <a:t>economic  </a:t>
            </a:r>
            <a:r>
              <a:rPr sz="300" spc="4" dirty="0">
                <a:latin typeface="Arial"/>
                <a:cs typeface="Arial"/>
              </a:rPr>
              <a:t>development</a:t>
            </a:r>
            <a:endParaRPr sz="3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718979" y="4551397"/>
            <a:ext cx="292350" cy="171611"/>
          </a:xfrm>
          <a:prstGeom prst="rect">
            <a:avLst/>
          </a:prstGeom>
          <a:solidFill>
            <a:srgbClr val="9AEDFD"/>
          </a:solidFill>
        </p:spPr>
        <p:txBody>
          <a:bodyPr vert="horz" wrap="square" lIns="0" tIns="533" rIns="0" bIns="0" rtlCol="0">
            <a:spAutoFit/>
          </a:bodyPr>
          <a:lstStyle/>
          <a:p>
            <a:pPr>
              <a:spcBef>
                <a:spcPts val="4"/>
              </a:spcBef>
            </a:pPr>
            <a:endParaRPr sz="500">
              <a:latin typeface="Times New Roman"/>
              <a:cs typeface="Times New Roman"/>
            </a:endParaRPr>
          </a:p>
          <a:p>
            <a:pPr marL="78583" marR="15983" indent="-59403">
              <a:lnSpc>
                <a:spcPct val="101600"/>
              </a:lnSpc>
            </a:pPr>
            <a:r>
              <a:rPr sz="300" dirty="0">
                <a:latin typeface="Arial"/>
                <a:cs typeface="Arial"/>
              </a:rPr>
              <a:t>Developing  </a:t>
            </a:r>
            <a:r>
              <a:rPr sz="300" spc="-2" dirty="0">
                <a:latin typeface="Arial"/>
                <a:cs typeface="Arial"/>
              </a:rPr>
              <a:t>Jobs</a:t>
            </a:r>
            <a:endParaRPr sz="3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297466" y="1796619"/>
            <a:ext cx="292350" cy="163954"/>
          </a:xfrm>
          <a:prstGeom prst="rect">
            <a:avLst/>
          </a:prstGeom>
          <a:solidFill>
            <a:srgbClr val="FFC1E8"/>
          </a:solidFill>
        </p:spPr>
        <p:txBody>
          <a:bodyPr vert="horz" wrap="square" lIns="0" tIns="1332" rIns="0" bIns="0" rtlCol="0">
            <a:spAutoFit/>
          </a:bodyPr>
          <a:lstStyle/>
          <a:p>
            <a:pPr>
              <a:spcBef>
                <a:spcPts val="10"/>
              </a:spcBef>
            </a:pPr>
            <a:endParaRPr sz="200">
              <a:latin typeface="Times New Roman"/>
              <a:cs typeface="Times New Roman"/>
            </a:endParaRPr>
          </a:p>
          <a:p>
            <a:pPr marL="19446" marR="16249" algn="ctr">
              <a:lnSpc>
                <a:spcPct val="106500"/>
              </a:lnSpc>
            </a:pPr>
            <a:r>
              <a:rPr sz="200" spc="4" dirty="0">
                <a:latin typeface="Arial"/>
                <a:cs typeface="Arial"/>
              </a:rPr>
              <a:t>The </a:t>
            </a:r>
            <a:r>
              <a:rPr sz="200" spc="2" dirty="0">
                <a:latin typeface="Arial"/>
                <a:cs typeface="Arial"/>
              </a:rPr>
              <a:t>main aim</a:t>
            </a:r>
            <a:r>
              <a:rPr sz="200" spc="-40" dirty="0">
                <a:latin typeface="Arial"/>
                <a:cs typeface="Arial"/>
              </a:rPr>
              <a:t> </a:t>
            </a:r>
            <a:r>
              <a:rPr sz="200" spc="6" dirty="0">
                <a:latin typeface="Arial"/>
                <a:cs typeface="Arial"/>
              </a:rPr>
              <a:t>of  development </a:t>
            </a:r>
            <a:r>
              <a:rPr sz="200" dirty="0">
                <a:latin typeface="Arial"/>
                <a:cs typeface="Arial"/>
              </a:rPr>
              <a:t>is  </a:t>
            </a:r>
            <a:r>
              <a:rPr sz="200" spc="8" dirty="0">
                <a:latin typeface="Arial"/>
                <a:cs typeface="Arial"/>
              </a:rPr>
              <a:t>to </a:t>
            </a:r>
            <a:r>
              <a:rPr sz="200" spc="6" dirty="0">
                <a:latin typeface="Arial"/>
                <a:cs typeface="Arial"/>
              </a:rPr>
              <a:t>update</a:t>
            </a:r>
            <a:r>
              <a:rPr sz="200" spc="-31" dirty="0">
                <a:latin typeface="Arial"/>
                <a:cs typeface="Arial"/>
              </a:rPr>
              <a:t> </a:t>
            </a:r>
            <a:r>
              <a:rPr sz="200" spc="-2" dirty="0">
                <a:latin typeface="Arial"/>
                <a:cs typeface="Arial"/>
              </a:rPr>
              <a:t>as</a:t>
            </a:r>
            <a:r>
              <a:rPr sz="200" spc="-10" dirty="0">
                <a:latin typeface="Arial"/>
                <a:cs typeface="Arial"/>
              </a:rPr>
              <a:t> </a:t>
            </a:r>
            <a:r>
              <a:rPr sz="200" spc="6" dirty="0">
                <a:latin typeface="Arial"/>
                <a:cs typeface="Arial"/>
              </a:rPr>
              <a:t>per </a:t>
            </a:r>
            <a:r>
              <a:rPr sz="200" spc="4" dirty="0">
                <a:latin typeface="Arial"/>
                <a:cs typeface="Arial"/>
              </a:rPr>
              <a:t> </a:t>
            </a:r>
            <a:r>
              <a:rPr sz="200" spc="6" dirty="0">
                <a:latin typeface="Arial"/>
                <a:cs typeface="Arial"/>
              </a:rPr>
              <a:t>the demand of  </a:t>
            </a:r>
            <a:r>
              <a:rPr sz="200" spc="2" dirty="0">
                <a:latin typeface="Arial"/>
                <a:cs typeface="Arial"/>
              </a:rPr>
              <a:t>time.</a:t>
            </a:r>
            <a:endParaRPr sz="2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486686" y="2661347"/>
            <a:ext cx="292350" cy="238539"/>
          </a:xfrm>
          <a:prstGeom prst="rect">
            <a:avLst/>
          </a:prstGeom>
          <a:solidFill>
            <a:srgbClr val="C6FD80"/>
          </a:solidFill>
        </p:spPr>
        <p:txBody>
          <a:bodyPr vert="horz" wrap="square" lIns="0" tIns="266" rIns="0" bIns="0" rtlCol="0">
            <a:spAutoFit/>
          </a:bodyPr>
          <a:lstStyle/>
          <a:p>
            <a:pPr>
              <a:spcBef>
                <a:spcPts val="2"/>
              </a:spcBef>
            </a:pPr>
            <a:endParaRPr sz="300">
              <a:latin typeface="Times New Roman"/>
              <a:cs typeface="Times New Roman"/>
            </a:endParaRPr>
          </a:p>
          <a:p>
            <a:pPr marL="15983" marR="12786" algn="ctr">
              <a:lnSpc>
                <a:spcPct val="104000"/>
              </a:lnSpc>
            </a:pPr>
            <a:r>
              <a:rPr sz="300" spc="-2" dirty="0">
                <a:latin typeface="Arial"/>
                <a:cs typeface="Arial"/>
              </a:rPr>
              <a:t>What is </a:t>
            </a:r>
            <a:r>
              <a:rPr sz="300" spc="4" dirty="0">
                <a:latin typeface="Arial"/>
                <a:cs typeface="Arial"/>
              </a:rPr>
              <a:t>the  economic  freedom</a:t>
            </a:r>
            <a:r>
              <a:rPr sz="300" spc="-34" dirty="0">
                <a:latin typeface="Arial"/>
                <a:cs typeface="Arial"/>
              </a:rPr>
              <a:t> </a:t>
            </a:r>
            <a:r>
              <a:rPr sz="300" dirty="0">
                <a:latin typeface="Arial"/>
                <a:cs typeface="Arial"/>
              </a:rPr>
              <a:t>Index  </a:t>
            </a:r>
            <a:r>
              <a:rPr sz="300" spc="4" dirty="0">
                <a:latin typeface="Arial"/>
                <a:cs typeface="Arial"/>
              </a:rPr>
              <a:t>of</a:t>
            </a:r>
            <a:r>
              <a:rPr sz="300" spc="-8" dirty="0">
                <a:latin typeface="Arial"/>
                <a:cs typeface="Arial"/>
              </a:rPr>
              <a:t> </a:t>
            </a:r>
            <a:r>
              <a:rPr sz="300" spc="-6" dirty="0">
                <a:latin typeface="Arial"/>
                <a:cs typeface="Arial"/>
              </a:rPr>
              <a:t>India?</a:t>
            </a:r>
            <a:endParaRPr sz="3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506541" y="1348265"/>
            <a:ext cx="974609" cy="267095"/>
          </a:xfrm>
          <a:prstGeom prst="rect">
            <a:avLst/>
          </a:prstGeom>
        </p:spPr>
        <p:txBody>
          <a:bodyPr vert="horz" wrap="square" lIns="0" tIns="34896" rIns="0" bIns="0" rtlCol="0">
            <a:spAutoFit/>
          </a:bodyPr>
          <a:lstStyle/>
          <a:p>
            <a:pPr marL="5328">
              <a:spcBef>
                <a:spcPts val="275"/>
              </a:spcBef>
            </a:pPr>
            <a:r>
              <a:rPr sz="500" b="1" spc="21" dirty="0">
                <a:latin typeface="Trebuchet MS"/>
                <a:cs typeface="Trebuchet MS"/>
              </a:rPr>
              <a:t>Says</a:t>
            </a:r>
            <a:endParaRPr sz="500">
              <a:latin typeface="Trebuchet MS"/>
              <a:cs typeface="Trebuchet MS"/>
            </a:endParaRPr>
          </a:p>
          <a:p>
            <a:pPr marL="5328" marR="2131">
              <a:lnSpc>
                <a:spcPct val="104800"/>
              </a:lnSpc>
              <a:spcBef>
                <a:spcPts val="176"/>
              </a:spcBef>
            </a:pPr>
            <a:r>
              <a:rPr sz="400" dirty="0">
                <a:solidFill>
                  <a:srgbClr val="424242"/>
                </a:solidFill>
                <a:latin typeface="Arial"/>
                <a:cs typeface="Arial"/>
              </a:rPr>
              <a:t>What </a:t>
            </a:r>
            <a:r>
              <a:rPr sz="400" spc="4" dirty="0">
                <a:solidFill>
                  <a:srgbClr val="424242"/>
                </a:solidFill>
                <a:latin typeface="Arial"/>
                <a:cs typeface="Arial"/>
              </a:rPr>
              <a:t>have </a:t>
            </a:r>
            <a:r>
              <a:rPr sz="400" spc="13" dirty="0">
                <a:solidFill>
                  <a:srgbClr val="424242"/>
                </a:solidFill>
                <a:latin typeface="Arial"/>
                <a:cs typeface="Arial"/>
              </a:rPr>
              <a:t>we </a:t>
            </a:r>
            <a:r>
              <a:rPr sz="400" spc="6" dirty="0">
                <a:solidFill>
                  <a:srgbClr val="424242"/>
                </a:solidFill>
                <a:latin typeface="Arial"/>
                <a:cs typeface="Arial"/>
              </a:rPr>
              <a:t>heard them </a:t>
            </a:r>
            <a:r>
              <a:rPr sz="400" spc="-10" dirty="0">
                <a:solidFill>
                  <a:srgbClr val="424242"/>
                </a:solidFill>
                <a:latin typeface="Arial"/>
                <a:cs typeface="Arial"/>
              </a:rPr>
              <a:t>say?  </a:t>
            </a:r>
            <a:r>
              <a:rPr sz="400" dirty="0">
                <a:solidFill>
                  <a:srgbClr val="424242"/>
                </a:solidFill>
                <a:latin typeface="Arial"/>
                <a:cs typeface="Arial"/>
              </a:rPr>
              <a:t>What </a:t>
            </a:r>
            <a:r>
              <a:rPr sz="400" spc="2" dirty="0">
                <a:solidFill>
                  <a:srgbClr val="424242"/>
                </a:solidFill>
                <a:latin typeface="Arial"/>
                <a:cs typeface="Arial"/>
              </a:rPr>
              <a:t>can </a:t>
            </a:r>
            <a:r>
              <a:rPr sz="400" spc="13" dirty="0">
                <a:solidFill>
                  <a:srgbClr val="424242"/>
                </a:solidFill>
                <a:latin typeface="Arial"/>
                <a:cs typeface="Arial"/>
              </a:rPr>
              <a:t>we </a:t>
            </a:r>
            <a:r>
              <a:rPr sz="400" spc="4" dirty="0">
                <a:solidFill>
                  <a:srgbClr val="424242"/>
                </a:solidFill>
                <a:latin typeface="Arial"/>
                <a:cs typeface="Arial"/>
              </a:rPr>
              <a:t>magine </a:t>
            </a:r>
            <a:r>
              <a:rPr sz="400" spc="6" dirty="0">
                <a:solidFill>
                  <a:srgbClr val="424242"/>
                </a:solidFill>
                <a:latin typeface="Arial"/>
                <a:cs typeface="Arial"/>
              </a:rPr>
              <a:t>them</a:t>
            </a:r>
            <a:r>
              <a:rPr sz="400" spc="-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400" spc="-4" dirty="0">
                <a:solidFill>
                  <a:srgbClr val="424242"/>
                </a:solidFill>
                <a:latin typeface="Arial"/>
                <a:cs typeface="Arial"/>
              </a:rPr>
              <a:t>saying?</a:t>
            </a:r>
            <a:endParaRPr sz="4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591425" y="1348254"/>
            <a:ext cx="1005196" cy="331728"/>
          </a:xfrm>
          <a:prstGeom prst="rect">
            <a:avLst/>
          </a:prstGeom>
        </p:spPr>
        <p:txBody>
          <a:bodyPr vert="horz" wrap="square" lIns="0" tIns="34896" rIns="0" bIns="0" rtlCol="0">
            <a:spAutoFit/>
          </a:bodyPr>
          <a:lstStyle/>
          <a:p>
            <a:pPr marL="5328" indent="631859">
              <a:spcBef>
                <a:spcPts val="275"/>
              </a:spcBef>
            </a:pPr>
            <a:r>
              <a:rPr sz="500" b="1" spc="-4" dirty="0">
                <a:latin typeface="Trebuchet MS"/>
                <a:cs typeface="Trebuchet MS"/>
              </a:rPr>
              <a:t>Thin</a:t>
            </a:r>
            <a:r>
              <a:rPr sz="500" b="1" spc="-8" dirty="0">
                <a:latin typeface="Trebuchet MS"/>
                <a:cs typeface="Trebuchet MS"/>
              </a:rPr>
              <a:t>k</a:t>
            </a:r>
            <a:r>
              <a:rPr sz="500" b="1" spc="27" dirty="0">
                <a:latin typeface="Trebuchet MS"/>
                <a:cs typeface="Trebuchet MS"/>
              </a:rPr>
              <a:t>s</a:t>
            </a:r>
            <a:endParaRPr sz="500">
              <a:latin typeface="Trebuchet MS"/>
              <a:cs typeface="Trebuchet MS"/>
            </a:endParaRPr>
          </a:p>
          <a:p>
            <a:pPr marL="49281" marR="2131" indent="-44219" algn="r">
              <a:lnSpc>
                <a:spcPct val="104800"/>
              </a:lnSpc>
              <a:spcBef>
                <a:spcPts val="176"/>
              </a:spcBef>
            </a:pPr>
            <a:r>
              <a:rPr sz="400" dirty="0">
                <a:solidFill>
                  <a:srgbClr val="424242"/>
                </a:solidFill>
                <a:latin typeface="Arial"/>
                <a:cs typeface="Arial"/>
              </a:rPr>
              <a:t>What </a:t>
            </a:r>
            <a:r>
              <a:rPr sz="400" spc="2" dirty="0">
                <a:solidFill>
                  <a:srgbClr val="424242"/>
                </a:solidFill>
                <a:latin typeface="Arial"/>
                <a:cs typeface="Arial"/>
              </a:rPr>
              <a:t>are </a:t>
            </a:r>
            <a:r>
              <a:rPr sz="400" spc="6" dirty="0">
                <a:solidFill>
                  <a:srgbClr val="424242"/>
                </a:solidFill>
                <a:latin typeface="Arial"/>
                <a:cs typeface="Arial"/>
              </a:rPr>
              <a:t>their </a:t>
            </a:r>
            <a:r>
              <a:rPr sz="400" dirty="0">
                <a:solidFill>
                  <a:srgbClr val="424242"/>
                </a:solidFill>
                <a:latin typeface="Arial"/>
                <a:cs typeface="Arial"/>
              </a:rPr>
              <a:t>wants,</a:t>
            </a:r>
            <a:r>
              <a:rPr sz="400" spc="-3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400" spc="2" dirty="0">
                <a:solidFill>
                  <a:srgbClr val="424242"/>
                </a:solidFill>
                <a:latin typeface="Arial"/>
                <a:cs typeface="Arial"/>
              </a:rPr>
              <a:t>needs,</a:t>
            </a:r>
            <a:r>
              <a:rPr sz="400" spc="-8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400" spc="4" dirty="0">
                <a:solidFill>
                  <a:srgbClr val="424242"/>
                </a:solidFill>
                <a:latin typeface="Arial"/>
                <a:cs typeface="Arial"/>
              </a:rPr>
              <a:t>hopes, </a:t>
            </a:r>
            <a:r>
              <a:rPr sz="400" spc="2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400" spc="4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400" spc="-4" dirty="0">
                <a:solidFill>
                  <a:srgbClr val="424242"/>
                </a:solidFill>
                <a:latin typeface="Arial"/>
                <a:cs typeface="Arial"/>
              </a:rPr>
              <a:t>dreams? </a:t>
            </a:r>
            <a:r>
              <a:rPr sz="400" dirty="0">
                <a:solidFill>
                  <a:srgbClr val="424242"/>
                </a:solidFill>
                <a:latin typeface="Arial"/>
                <a:cs typeface="Arial"/>
              </a:rPr>
              <a:t>What</a:t>
            </a:r>
            <a:r>
              <a:rPr sz="400" spc="-23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400" spc="8" dirty="0">
                <a:solidFill>
                  <a:srgbClr val="424242"/>
                </a:solidFill>
                <a:latin typeface="Arial"/>
                <a:cs typeface="Arial"/>
              </a:rPr>
              <a:t>other</a:t>
            </a:r>
            <a:r>
              <a:rPr sz="400" spc="-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400" spc="6" dirty="0">
                <a:solidFill>
                  <a:srgbClr val="424242"/>
                </a:solidFill>
                <a:latin typeface="Arial"/>
                <a:cs typeface="Arial"/>
              </a:rPr>
              <a:t>thoughts </a:t>
            </a:r>
            <a:r>
              <a:rPr sz="400" spc="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400" spc="6" dirty="0">
                <a:solidFill>
                  <a:srgbClr val="424242"/>
                </a:solidFill>
                <a:latin typeface="Arial"/>
                <a:cs typeface="Arial"/>
              </a:rPr>
              <a:t>might influence their</a:t>
            </a:r>
            <a:r>
              <a:rPr sz="400" spc="-42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400" spc="2" dirty="0">
                <a:solidFill>
                  <a:srgbClr val="424242"/>
                </a:solidFill>
                <a:latin typeface="Arial"/>
                <a:cs typeface="Arial"/>
              </a:rPr>
              <a:t>behavior?</a:t>
            </a:r>
            <a:endParaRPr sz="4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506621" y="5257241"/>
            <a:ext cx="974287" cy="248891"/>
          </a:xfrm>
          <a:prstGeom prst="rect">
            <a:avLst/>
          </a:prstGeom>
        </p:spPr>
        <p:txBody>
          <a:bodyPr vert="horz" wrap="square" lIns="0" tIns="29568" rIns="0" bIns="0" rtlCol="0">
            <a:spAutoFit/>
          </a:bodyPr>
          <a:lstStyle/>
          <a:p>
            <a:pPr marL="5328">
              <a:spcBef>
                <a:spcPts val="233"/>
              </a:spcBef>
            </a:pPr>
            <a:r>
              <a:rPr sz="500" b="1" spc="21" dirty="0">
                <a:latin typeface="Trebuchet MS"/>
                <a:cs typeface="Trebuchet MS"/>
              </a:rPr>
              <a:t>Does</a:t>
            </a:r>
            <a:endParaRPr sz="500">
              <a:latin typeface="Trebuchet MS"/>
              <a:cs typeface="Trebuchet MS"/>
            </a:endParaRPr>
          </a:p>
          <a:p>
            <a:pPr marL="5328" marR="2131">
              <a:lnSpc>
                <a:spcPct val="104800"/>
              </a:lnSpc>
              <a:spcBef>
                <a:spcPts val="143"/>
              </a:spcBef>
            </a:pPr>
            <a:r>
              <a:rPr sz="400" dirty="0">
                <a:solidFill>
                  <a:srgbClr val="424242"/>
                </a:solidFill>
                <a:latin typeface="Arial"/>
                <a:cs typeface="Arial"/>
              </a:rPr>
              <a:t>What </a:t>
            </a:r>
            <a:r>
              <a:rPr sz="400" spc="6" dirty="0">
                <a:solidFill>
                  <a:srgbClr val="424242"/>
                </a:solidFill>
                <a:latin typeface="Arial"/>
                <a:cs typeface="Arial"/>
              </a:rPr>
              <a:t>behavior </a:t>
            </a:r>
            <a:r>
              <a:rPr sz="400" spc="4" dirty="0">
                <a:solidFill>
                  <a:srgbClr val="424242"/>
                </a:solidFill>
                <a:latin typeface="Arial"/>
                <a:cs typeface="Arial"/>
              </a:rPr>
              <a:t>have </a:t>
            </a:r>
            <a:r>
              <a:rPr sz="400" spc="13" dirty="0">
                <a:solidFill>
                  <a:srgbClr val="424242"/>
                </a:solidFill>
                <a:latin typeface="Arial"/>
                <a:cs typeface="Arial"/>
              </a:rPr>
              <a:t>we</a:t>
            </a:r>
            <a:r>
              <a:rPr sz="400" spc="-5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400" spc="4" dirty="0">
                <a:solidFill>
                  <a:srgbClr val="424242"/>
                </a:solidFill>
                <a:latin typeface="Arial"/>
                <a:cs typeface="Arial"/>
              </a:rPr>
              <a:t>observed?  </a:t>
            </a:r>
            <a:r>
              <a:rPr sz="400" dirty="0">
                <a:solidFill>
                  <a:srgbClr val="424242"/>
                </a:solidFill>
                <a:latin typeface="Arial"/>
                <a:cs typeface="Arial"/>
              </a:rPr>
              <a:t>What </a:t>
            </a:r>
            <a:r>
              <a:rPr sz="400" spc="2" dirty="0">
                <a:solidFill>
                  <a:srgbClr val="424242"/>
                </a:solidFill>
                <a:latin typeface="Arial"/>
                <a:cs typeface="Arial"/>
              </a:rPr>
              <a:t>can </a:t>
            </a:r>
            <a:r>
              <a:rPr sz="400" spc="13" dirty="0">
                <a:solidFill>
                  <a:srgbClr val="424242"/>
                </a:solidFill>
                <a:latin typeface="Arial"/>
                <a:cs typeface="Arial"/>
              </a:rPr>
              <a:t>we </a:t>
            </a:r>
            <a:r>
              <a:rPr sz="400" spc="4" dirty="0">
                <a:solidFill>
                  <a:srgbClr val="424242"/>
                </a:solidFill>
                <a:latin typeface="Arial"/>
                <a:cs typeface="Arial"/>
              </a:rPr>
              <a:t>imagine </a:t>
            </a:r>
            <a:r>
              <a:rPr sz="400" spc="6" dirty="0">
                <a:solidFill>
                  <a:srgbClr val="424242"/>
                </a:solidFill>
                <a:latin typeface="Arial"/>
                <a:cs typeface="Arial"/>
              </a:rPr>
              <a:t>them</a:t>
            </a:r>
            <a:r>
              <a:rPr sz="400" spc="-57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400" spc="2" dirty="0">
                <a:solidFill>
                  <a:srgbClr val="424242"/>
                </a:solidFill>
                <a:latin typeface="Arial"/>
                <a:cs typeface="Arial"/>
              </a:rPr>
              <a:t>doing?</a:t>
            </a:r>
            <a:endParaRPr sz="4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566921" y="5186887"/>
            <a:ext cx="1034495" cy="310446"/>
          </a:xfrm>
          <a:prstGeom prst="rect">
            <a:avLst/>
          </a:prstGeom>
        </p:spPr>
        <p:txBody>
          <a:bodyPr vert="horz" wrap="square" lIns="0" tIns="29568" rIns="0" bIns="0" rtlCol="0">
            <a:spAutoFit/>
          </a:bodyPr>
          <a:lstStyle/>
          <a:p>
            <a:pPr marL="5328" indent="693394">
              <a:spcBef>
                <a:spcPts val="233"/>
              </a:spcBef>
            </a:pPr>
            <a:r>
              <a:rPr sz="500" b="1" dirty="0">
                <a:latin typeface="Trebuchet MS"/>
                <a:cs typeface="Trebuchet MS"/>
              </a:rPr>
              <a:t>Feels</a:t>
            </a:r>
            <a:endParaRPr sz="500">
              <a:latin typeface="Trebuchet MS"/>
              <a:cs typeface="Trebuchet MS"/>
            </a:endParaRPr>
          </a:p>
          <a:p>
            <a:pPr marL="19712" marR="2131" indent="-14651" algn="r">
              <a:lnSpc>
                <a:spcPct val="104800"/>
              </a:lnSpc>
              <a:spcBef>
                <a:spcPts val="143"/>
              </a:spcBef>
            </a:pPr>
            <a:r>
              <a:rPr sz="400" dirty="0">
                <a:solidFill>
                  <a:srgbClr val="424242"/>
                </a:solidFill>
                <a:latin typeface="Arial"/>
                <a:cs typeface="Arial"/>
              </a:rPr>
              <a:t>What </a:t>
            </a:r>
            <a:r>
              <a:rPr sz="400" spc="2" dirty="0">
                <a:solidFill>
                  <a:srgbClr val="424242"/>
                </a:solidFill>
                <a:latin typeface="Arial"/>
                <a:cs typeface="Arial"/>
              </a:rPr>
              <a:t>are </a:t>
            </a:r>
            <a:r>
              <a:rPr sz="400" spc="6" dirty="0">
                <a:solidFill>
                  <a:srgbClr val="424242"/>
                </a:solidFill>
                <a:latin typeface="Arial"/>
                <a:cs typeface="Arial"/>
              </a:rPr>
              <a:t>their </a:t>
            </a:r>
            <a:r>
              <a:rPr sz="400" spc="-2" dirty="0">
                <a:solidFill>
                  <a:srgbClr val="424242"/>
                </a:solidFill>
                <a:latin typeface="Arial"/>
                <a:cs typeface="Arial"/>
              </a:rPr>
              <a:t>fears,</a:t>
            </a:r>
            <a:r>
              <a:rPr sz="400" spc="-3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400" spc="2" dirty="0">
                <a:solidFill>
                  <a:srgbClr val="424242"/>
                </a:solidFill>
                <a:latin typeface="Arial"/>
                <a:cs typeface="Arial"/>
              </a:rPr>
              <a:t>frustrations,</a:t>
            </a:r>
            <a:r>
              <a:rPr sz="400" spc="-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400" spc="4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400" spc="2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400" spc="-2" dirty="0">
                <a:solidFill>
                  <a:srgbClr val="424242"/>
                </a:solidFill>
                <a:latin typeface="Arial"/>
                <a:cs typeface="Arial"/>
              </a:rPr>
              <a:t>anxieties? </a:t>
            </a:r>
            <a:r>
              <a:rPr sz="400" dirty="0">
                <a:solidFill>
                  <a:srgbClr val="424242"/>
                </a:solidFill>
                <a:latin typeface="Arial"/>
                <a:cs typeface="Arial"/>
              </a:rPr>
              <a:t>What </a:t>
            </a:r>
            <a:r>
              <a:rPr sz="400" spc="8" dirty="0">
                <a:solidFill>
                  <a:srgbClr val="424242"/>
                </a:solidFill>
                <a:latin typeface="Arial"/>
                <a:cs typeface="Arial"/>
              </a:rPr>
              <a:t>other </a:t>
            </a:r>
            <a:r>
              <a:rPr sz="400" spc="6" dirty="0">
                <a:solidFill>
                  <a:srgbClr val="424242"/>
                </a:solidFill>
                <a:latin typeface="Arial"/>
                <a:cs typeface="Arial"/>
              </a:rPr>
              <a:t>feelings</a:t>
            </a:r>
            <a:r>
              <a:rPr sz="400" spc="-38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400" spc="6" dirty="0">
                <a:solidFill>
                  <a:srgbClr val="424242"/>
                </a:solidFill>
                <a:latin typeface="Arial"/>
                <a:cs typeface="Arial"/>
              </a:rPr>
              <a:t>might</a:t>
            </a:r>
            <a:endParaRPr sz="400">
              <a:latin typeface="Arial"/>
              <a:cs typeface="Arial"/>
            </a:endParaRPr>
          </a:p>
          <a:p>
            <a:pPr marR="2131" algn="r">
              <a:spcBef>
                <a:spcPts val="23"/>
              </a:spcBef>
            </a:pPr>
            <a:r>
              <a:rPr sz="400" spc="6" dirty="0">
                <a:solidFill>
                  <a:srgbClr val="424242"/>
                </a:solidFill>
                <a:latin typeface="Arial"/>
                <a:cs typeface="Arial"/>
              </a:rPr>
              <a:t>influence their</a:t>
            </a:r>
            <a:r>
              <a:rPr sz="4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400" spc="2" dirty="0">
                <a:solidFill>
                  <a:srgbClr val="424242"/>
                </a:solidFill>
                <a:latin typeface="Arial"/>
                <a:cs typeface="Arial"/>
              </a:rPr>
              <a:t>behavior?</a:t>
            </a:r>
            <a:endParaRPr sz="4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736745" y="3351170"/>
            <a:ext cx="640724" cy="198203"/>
          </a:xfrm>
          <a:prstGeom prst="rect">
            <a:avLst/>
          </a:prstGeom>
        </p:spPr>
        <p:txBody>
          <a:bodyPr vert="horz" wrap="square" lIns="0" tIns="4262" rIns="0" bIns="0" rtlCol="0">
            <a:spAutoFit/>
          </a:bodyPr>
          <a:lstStyle/>
          <a:p>
            <a:pPr marL="5328" marR="2131" algn="ctr">
              <a:lnSpc>
                <a:spcPct val="104800"/>
              </a:lnSpc>
              <a:spcBef>
                <a:spcPts val="34"/>
              </a:spcBef>
            </a:pPr>
            <a:r>
              <a:rPr sz="400" dirty="0">
                <a:solidFill>
                  <a:srgbClr val="424242"/>
                </a:solidFill>
                <a:latin typeface="Arial"/>
                <a:cs typeface="Arial"/>
              </a:rPr>
              <a:t>Give </a:t>
            </a:r>
            <a:r>
              <a:rPr sz="400" spc="6" dirty="0">
                <a:solidFill>
                  <a:srgbClr val="424242"/>
                </a:solidFill>
                <a:latin typeface="Arial"/>
                <a:cs typeface="Arial"/>
              </a:rPr>
              <a:t>them </a:t>
            </a:r>
            <a:r>
              <a:rPr sz="400" spc="-4" dirty="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sz="400" spc="2" dirty="0">
                <a:solidFill>
                  <a:srgbClr val="424242"/>
                </a:solidFill>
                <a:latin typeface="Arial"/>
                <a:cs typeface="Arial"/>
              </a:rPr>
              <a:t>name</a:t>
            </a:r>
            <a:r>
              <a:rPr sz="400" spc="-38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400" spc="4" dirty="0">
                <a:solidFill>
                  <a:srgbClr val="424242"/>
                </a:solidFill>
                <a:latin typeface="Arial"/>
                <a:cs typeface="Arial"/>
              </a:rPr>
              <a:t>and  </a:t>
            </a:r>
            <a:r>
              <a:rPr sz="400" spc="-4" dirty="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sz="400" spc="6" dirty="0">
                <a:solidFill>
                  <a:srgbClr val="424242"/>
                </a:solidFill>
                <a:latin typeface="Arial"/>
                <a:cs typeface="Arial"/>
              </a:rPr>
              <a:t>portrait</a:t>
            </a:r>
            <a:r>
              <a:rPr sz="4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400" spc="13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4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400" spc="4" dirty="0">
                <a:solidFill>
                  <a:srgbClr val="424242"/>
                </a:solidFill>
                <a:latin typeface="Arial"/>
                <a:cs typeface="Arial"/>
              </a:rPr>
              <a:t>empathize </a:t>
            </a:r>
            <a:r>
              <a:rPr sz="400" spc="2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400" spc="8" dirty="0">
                <a:solidFill>
                  <a:srgbClr val="424242"/>
                </a:solidFill>
                <a:latin typeface="Arial"/>
                <a:cs typeface="Arial"/>
              </a:rPr>
              <a:t>with </a:t>
            </a:r>
            <a:r>
              <a:rPr sz="400" spc="6" dirty="0">
                <a:solidFill>
                  <a:srgbClr val="424242"/>
                </a:solidFill>
                <a:latin typeface="Arial"/>
                <a:cs typeface="Arial"/>
              </a:rPr>
              <a:t>your</a:t>
            </a:r>
            <a:r>
              <a:rPr sz="400" spc="-27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400" spc="2" dirty="0">
                <a:solidFill>
                  <a:srgbClr val="424242"/>
                </a:solidFill>
                <a:latin typeface="Arial"/>
                <a:cs typeface="Arial"/>
              </a:rPr>
              <a:t>persona.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4602454" y="684423"/>
            <a:ext cx="2219030" cy="3286468"/>
            <a:chOff x="9077063" y="2006374"/>
            <a:chExt cx="4376420" cy="9634220"/>
          </a:xfrm>
        </p:grpSpPr>
        <p:sp>
          <p:nvSpPr>
            <p:cNvPr id="78" name="object 78"/>
            <p:cNvSpPr/>
            <p:nvPr/>
          </p:nvSpPr>
          <p:spPr>
            <a:xfrm>
              <a:off x="10541292" y="8672333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575995" y="0"/>
                  </a:moveTo>
                  <a:lnTo>
                    <a:pt x="0" y="0"/>
                  </a:lnTo>
                  <a:lnTo>
                    <a:pt x="0" y="530415"/>
                  </a:lnTo>
                  <a:lnTo>
                    <a:pt x="0" y="575995"/>
                  </a:lnTo>
                  <a:lnTo>
                    <a:pt x="575995" y="575995"/>
                  </a:lnTo>
                  <a:lnTo>
                    <a:pt x="575995" y="530415"/>
                  </a:lnTo>
                  <a:lnTo>
                    <a:pt x="575995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510914" y="8639267"/>
              <a:ext cx="563880" cy="563880"/>
            </a:xfrm>
            <a:custGeom>
              <a:avLst/>
              <a:gdLst/>
              <a:ahLst/>
              <a:cxnLst/>
              <a:rect l="l" t="t" r="r" b="b"/>
              <a:pathLst>
                <a:path w="563879" h="563879">
                  <a:moveTo>
                    <a:pt x="0" y="0"/>
                  </a:moveTo>
                  <a:lnTo>
                    <a:pt x="563476" y="0"/>
                  </a:lnTo>
                  <a:lnTo>
                    <a:pt x="563476" y="563476"/>
                  </a:lnTo>
                  <a:lnTo>
                    <a:pt x="0" y="563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FD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0510914" y="8639267"/>
              <a:ext cx="563880" cy="563880"/>
            </a:xfrm>
            <a:custGeom>
              <a:avLst/>
              <a:gdLst/>
              <a:ahLst/>
              <a:cxnLst/>
              <a:rect l="l" t="t" r="r" b="b"/>
              <a:pathLst>
                <a:path w="563879" h="563879">
                  <a:moveTo>
                    <a:pt x="0" y="0"/>
                  </a:moveTo>
                  <a:lnTo>
                    <a:pt x="563476" y="0"/>
                  </a:lnTo>
                  <a:lnTo>
                    <a:pt x="563476" y="563476"/>
                  </a:lnTo>
                  <a:lnTo>
                    <a:pt x="0" y="563476"/>
                  </a:lnTo>
                  <a:lnTo>
                    <a:pt x="0" y="0"/>
                  </a:lnTo>
                  <a:close/>
                </a:path>
              </a:pathLst>
            </a:custGeom>
            <a:ln w="12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2877076" y="867111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80" h="576579">
                  <a:moveTo>
                    <a:pt x="575995" y="0"/>
                  </a:moveTo>
                  <a:lnTo>
                    <a:pt x="0" y="0"/>
                  </a:lnTo>
                  <a:lnTo>
                    <a:pt x="0" y="530415"/>
                  </a:lnTo>
                  <a:lnTo>
                    <a:pt x="0" y="575995"/>
                  </a:lnTo>
                  <a:lnTo>
                    <a:pt x="575995" y="575995"/>
                  </a:lnTo>
                  <a:lnTo>
                    <a:pt x="575995" y="530415"/>
                  </a:lnTo>
                  <a:lnTo>
                    <a:pt x="575995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2846698" y="8638047"/>
              <a:ext cx="563880" cy="563880"/>
            </a:xfrm>
            <a:custGeom>
              <a:avLst/>
              <a:gdLst/>
              <a:ahLst/>
              <a:cxnLst/>
              <a:rect l="l" t="t" r="r" b="b"/>
              <a:pathLst>
                <a:path w="563880" h="563879">
                  <a:moveTo>
                    <a:pt x="0" y="0"/>
                  </a:moveTo>
                  <a:lnTo>
                    <a:pt x="563476" y="0"/>
                  </a:lnTo>
                  <a:lnTo>
                    <a:pt x="563476" y="563476"/>
                  </a:lnTo>
                  <a:lnTo>
                    <a:pt x="0" y="563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1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2846698" y="8638047"/>
              <a:ext cx="563880" cy="563880"/>
            </a:xfrm>
            <a:custGeom>
              <a:avLst/>
              <a:gdLst/>
              <a:ahLst/>
              <a:cxnLst/>
              <a:rect l="l" t="t" r="r" b="b"/>
              <a:pathLst>
                <a:path w="563880" h="563879">
                  <a:moveTo>
                    <a:pt x="0" y="0"/>
                  </a:moveTo>
                  <a:lnTo>
                    <a:pt x="563476" y="0"/>
                  </a:lnTo>
                  <a:lnTo>
                    <a:pt x="563476" y="563476"/>
                  </a:lnTo>
                  <a:lnTo>
                    <a:pt x="0" y="563476"/>
                  </a:lnTo>
                  <a:lnTo>
                    <a:pt x="0" y="0"/>
                  </a:lnTo>
                  <a:close/>
                </a:path>
              </a:pathLst>
            </a:custGeom>
            <a:ln w="12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2940310" y="8761157"/>
              <a:ext cx="386080" cy="300990"/>
            </a:xfrm>
            <a:custGeom>
              <a:avLst/>
              <a:gdLst/>
              <a:ahLst/>
              <a:cxnLst/>
              <a:rect l="l" t="t" r="r" b="b"/>
              <a:pathLst>
                <a:path w="386080" h="300990">
                  <a:moveTo>
                    <a:pt x="42583" y="284048"/>
                  </a:moveTo>
                  <a:lnTo>
                    <a:pt x="41313" y="277964"/>
                  </a:lnTo>
                  <a:lnTo>
                    <a:pt x="41211" y="277469"/>
                  </a:lnTo>
                  <a:lnTo>
                    <a:pt x="36855" y="272110"/>
                  </a:lnTo>
                  <a:lnTo>
                    <a:pt x="32296" y="269646"/>
                  </a:lnTo>
                  <a:lnTo>
                    <a:pt x="32296" y="281241"/>
                  </a:lnTo>
                  <a:lnTo>
                    <a:pt x="32296" y="286854"/>
                  </a:lnTo>
                  <a:lnTo>
                    <a:pt x="28079" y="289661"/>
                  </a:lnTo>
                  <a:lnTo>
                    <a:pt x="15913" y="289661"/>
                  </a:lnTo>
                  <a:lnTo>
                    <a:pt x="11226" y="286385"/>
                  </a:lnTo>
                  <a:lnTo>
                    <a:pt x="11226" y="280771"/>
                  </a:lnTo>
                  <a:lnTo>
                    <a:pt x="15443" y="277964"/>
                  </a:lnTo>
                  <a:lnTo>
                    <a:pt x="28079" y="277964"/>
                  </a:lnTo>
                  <a:lnTo>
                    <a:pt x="32296" y="281241"/>
                  </a:lnTo>
                  <a:lnTo>
                    <a:pt x="32296" y="269646"/>
                  </a:lnTo>
                  <a:lnTo>
                    <a:pt x="30213" y="268516"/>
                  </a:lnTo>
                  <a:lnTo>
                    <a:pt x="21996" y="267195"/>
                  </a:lnTo>
                  <a:lnTo>
                    <a:pt x="13563" y="268439"/>
                  </a:lnTo>
                  <a:lnTo>
                    <a:pt x="6845" y="271881"/>
                  </a:lnTo>
                  <a:lnTo>
                    <a:pt x="2324" y="277075"/>
                  </a:lnTo>
                  <a:lnTo>
                    <a:pt x="469" y="283578"/>
                  </a:lnTo>
                  <a:lnTo>
                    <a:pt x="2044" y="290156"/>
                  </a:lnTo>
                  <a:lnTo>
                    <a:pt x="6375" y="295516"/>
                  </a:lnTo>
                  <a:lnTo>
                    <a:pt x="12903" y="299110"/>
                  </a:lnTo>
                  <a:lnTo>
                    <a:pt x="21056" y="300431"/>
                  </a:lnTo>
                  <a:lnTo>
                    <a:pt x="21526" y="300431"/>
                  </a:lnTo>
                  <a:lnTo>
                    <a:pt x="29692" y="299186"/>
                  </a:lnTo>
                  <a:lnTo>
                    <a:pt x="36271" y="295744"/>
                  </a:lnTo>
                  <a:lnTo>
                    <a:pt x="40741" y="290550"/>
                  </a:lnTo>
                  <a:lnTo>
                    <a:pt x="40995" y="289661"/>
                  </a:lnTo>
                  <a:lnTo>
                    <a:pt x="42583" y="284048"/>
                  </a:lnTo>
                  <a:close/>
                </a:path>
                <a:path w="386080" h="300990">
                  <a:moveTo>
                    <a:pt x="99682" y="262991"/>
                  </a:moveTo>
                  <a:lnTo>
                    <a:pt x="97536" y="254685"/>
                  </a:lnTo>
                  <a:lnTo>
                    <a:pt x="95046" y="251752"/>
                  </a:lnTo>
                  <a:lnTo>
                    <a:pt x="91668" y="247777"/>
                  </a:lnTo>
                  <a:lnTo>
                    <a:pt x="88912" y="246278"/>
                  </a:lnTo>
                  <a:lnTo>
                    <a:pt x="88912" y="269074"/>
                  </a:lnTo>
                  <a:lnTo>
                    <a:pt x="80962" y="273748"/>
                  </a:lnTo>
                  <a:lnTo>
                    <a:pt x="61772" y="273748"/>
                  </a:lnTo>
                  <a:lnTo>
                    <a:pt x="53822" y="268605"/>
                  </a:lnTo>
                  <a:lnTo>
                    <a:pt x="53822" y="256908"/>
                  </a:lnTo>
                  <a:lnTo>
                    <a:pt x="61772" y="251752"/>
                  </a:lnTo>
                  <a:lnTo>
                    <a:pt x="80492" y="251752"/>
                  </a:lnTo>
                  <a:lnTo>
                    <a:pt x="88442" y="256908"/>
                  </a:lnTo>
                  <a:lnTo>
                    <a:pt x="88442" y="262991"/>
                  </a:lnTo>
                  <a:lnTo>
                    <a:pt x="88912" y="269074"/>
                  </a:lnTo>
                  <a:lnTo>
                    <a:pt x="88912" y="246278"/>
                  </a:lnTo>
                  <a:lnTo>
                    <a:pt x="82892" y="242989"/>
                  </a:lnTo>
                  <a:lnTo>
                    <a:pt x="72072" y="240995"/>
                  </a:lnTo>
                  <a:lnTo>
                    <a:pt x="71602" y="240995"/>
                  </a:lnTo>
                  <a:lnTo>
                    <a:pt x="60769" y="242633"/>
                  </a:lnTo>
                  <a:lnTo>
                    <a:pt x="52006" y="247142"/>
                  </a:lnTo>
                  <a:lnTo>
                    <a:pt x="46126" y="253822"/>
                  </a:lnTo>
                  <a:lnTo>
                    <a:pt x="43992" y="262051"/>
                  </a:lnTo>
                  <a:lnTo>
                    <a:pt x="46062" y="270624"/>
                  </a:lnTo>
                  <a:lnTo>
                    <a:pt x="51828" y="277609"/>
                  </a:lnTo>
                  <a:lnTo>
                    <a:pt x="60579" y="282321"/>
                  </a:lnTo>
                  <a:lnTo>
                    <a:pt x="71602" y="284048"/>
                  </a:lnTo>
                  <a:lnTo>
                    <a:pt x="72072" y="284048"/>
                  </a:lnTo>
                  <a:lnTo>
                    <a:pt x="82892" y="282397"/>
                  </a:lnTo>
                  <a:lnTo>
                    <a:pt x="91668" y="277901"/>
                  </a:lnTo>
                  <a:lnTo>
                    <a:pt x="95313" y="273748"/>
                  </a:lnTo>
                  <a:lnTo>
                    <a:pt x="97536" y="271208"/>
                  </a:lnTo>
                  <a:lnTo>
                    <a:pt x="99682" y="262991"/>
                  </a:lnTo>
                  <a:close/>
                </a:path>
                <a:path w="386080" h="300990">
                  <a:moveTo>
                    <a:pt x="385597" y="136639"/>
                  </a:moveTo>
                  <a:lnTo>
                    <a:pt x="381508" y="116573"/>
                  </a:lnTo>
                  <a:lnTo>
                    <a:pt x="370624" y="100152"/>
                  </a:lnTo>
                  <a:lnTo>
                    <a:pt x="370624" y="136169"/>
                  </a:lnTo>
                  <a:lnTo>
                    <a:pt x="367233" y="152488"/>
                  </a:lnTo>
                  <a:lnTo>
                    <a:pt x="357174" y="166293"/>
                  </a:lnTo>
                  <a:lnTo>
                    <a:pt x="341668" y="176517"/>
                  </a:lnTo>
                  <a:lnTo>
                    <a:pt x="321957" y="182029"/>
                  </a:lnTo>
                  <a:lnTo>
                    <a:pt x="320090" y="182499"/>
                  </a:lnTo>
                  <a:lnTo>
                    <a:pt x="318211" y="183438"/>
                  </a:lnTo>
                  <a:lnTo>
                    <a:pt x="316814" y="185305"/>
                  </a:lnTo>
                  <a:lnTo>
                    <a:pt x="315874" y="187185"/>
                  </a:lnTo>
                  <a:lnTo>
                    <a:pt x="315404" y="189052"/>
                  </a:lnTo>
                  <a:lnTo>
                    <a:pt x="315874" y="190919"/>
                  </a:lnTo>
                  <a:lnTo>
                    <a:pt x="316331" y="193192"/>
                  </a:lnTo>
                  <a:lnTo>
                    <a:pt x="316814" y="196075"/>
                  </a:lnTo>
                  <a:lnTo>
                    <a:pt x="316814" y="198412"/>
                  </a:lnTo>
                  <a:lnTo>
                    <a:pt x="312127" y="216509"/>
                  </a:lnTo>
                  <a:lnTo>
                    <a:pt x="299377" y="231228"/>
                  </a:lnTo>
                  <a:lnTo>
                    <a:pt x="280479" y="241122"/>
                  </a:lnTo>
                  <a:lnTo>
                    <a:pt x="257378" y="244741"/>
                  </a:lnTo>
                  <a:lnTo>
                    <a:pt x="245732" y="243865"/>
                  </a:lnTo>
                  <a:lnTo>
                    <a:pt x="234746" y="241287"/>
                  </a:lnTo>
                  <a:lnTo>
                    <a:pt x="224536" y="237032"/>
                  </a:lnTo>
                  <a:lnTo>
                    <a:pt x="215265" y="231165"/>
                  </a:lnTo>
                  <a:lnTo>
                    <a:pt x="212458" y="228828"/>
                  </a:lnTo>
                  <a:lnTo>
                    <a:pt x="208241" y="229298"/>
                  </a:lnTo>
                  <a:lnTo>
                    <a:pt x="173062" y="247827"/>
                  </a:lnTo>
                  <a:lnTo>
                    <a:pt x="160045" y="248945"/>
                  </a:lnTo>
                  <a:lnTo>
                    <a:pt x="141732" y="246672"/>
                  </a:lnTo>
                  <a:lnTo>
                    <a:pt x="125476" y="240233"/>
                  </a:lnTo>
                  <a:lnTo>
                    <a:pt x="112471" y="230200"/>
                  </a:lnTo>
                  <a:lnTo>
                    <a:pt x="111264" y="228358"/>
                  </a:lnTo>
                  <a:lnTo>
                    <a:pt x="103886" y="217131"/>
                  </a:lnTo>
                  <a:lnTo>
                    <a:pt x="103416" y="216192"/>
                  </a:lnTo>
                  <a:lnTo>
                    <a:pt x="102489" y="214325"/>
                  </a:lnTo>
                  <a:lnTo>
                    <a:pt x="100139" y="212445"/>
                  </a:lnTo>
                  <a:lnTo>
                    <a:pt x="95935" y="212445"/>
                  </a:lnTo>
                  <a:lnTo>
                    <a:pt x="95465" y="212915"/>
                  </a:lnTo>
                  <a:lnTo>
                    <a:pt x="87972" y="215252"/>
                  </a:lnTo>
                  <a:lnTo>
                    <a:pt x="81432" y="216192"/>
                  </a:lnTo>
                  <a:lnTo>
                    <a:pt x="74409" y="216192"/>
                  </a:lnTo>
                  <a:lnTo>
                    <a:pt x="51295" y="212509"/>
                  </a:lnTo>
                  <a:lnTo>
                    <a:pt x="32410" y="202501"/>
                  </a:lnTo>
                  <a:lnTo>
                    <a:pt x="19659" y="187769"/>
                  </a:lnTo>
                  <a:lnTo>
                    <a:pt x="14973" y="169862"/>
                  </a:lnTo>
                  <a:lnTo>
                    <a:pt x="16090" y="160870"/>
                  </a:lnTo>
                  <a:lnTo>
                    <a:pt x="19367" y="152311"/>
                  </a:lnTo>
                  <a:lnTo>
                    <a:pt x="24650" y="144462"/>
                  </a:lnTo>
                  <a:lnTo>
                    <a:pt x="31826" y="137579"/>
                  </a:lnTo>
                  <a:lnTo>
                    <a:pt x="35102" y="135229"/>
                  </a:lnTo>
                  <a:lnTo>
                    <a:pt x="35560" y="130556"/>
                  </a:lnTo>
                  <a:lnTo>
                    <a:pt x="33223" y="127279"/>
                  </a:lnTo>
                  <a:lnTo>
                    <a:pt x="27609" y="119799"/>
                  </a:lnTo>
                  <a:lnTo>
                    <a:pt x="24803" y="111836"/>
                  </a:lnTo>
                  <a:lnTo>
                    <a:pt x="41656" y="71589"/>
                  </a:lnTo>
                  <a:lnTo>
                    <a:pt x="84239" y="57556"/>
                  </a:lnTo>
                  <a:lnTo>
                    <a:pt x="87515" y="57556"/>
                  </a:lnTo>
                  <a:lnTo>
                    <a:pt x="90779" y="58026"/>
                  </a:lnTo>
                  <a:lnTo>
                    <a:pt x="98272" y="58953"/>
                  </a:lnTo>
                  <a:lnTo>
                    <a:pt x="100241" y="57556"/>
                  </a:lnTo>
                  <a:lnTo>
                    <a:pt x="101549" y="56616"/>
                  </a:lnTo>
                  <a:lnTo>
                    <a:pt x="102489" y="52870"/>
                  </a:lnTo>
                  <a:lnTo>
                    <a:pt x="107200" y="43053"/>
                  </a:lnTo>
                  <a:lnTo>
                    <a:pt x="109778" y="37668"/>
                  </a:lnTo>
                  <a:lnTo>
                    <a:pt x="122961" y="25679"/>
                  </a:lnTo>
                  <a:lnTo>
                    <a:pt x="140525" y="17805"/>
                  </a:lnTo>
                  <a:lnTo>
                    <a:pt x="160985" y="14973"/>
                  </a:lnTo>
                  <a:lnTo>
                    <a:pt x="176314" y="16510"/>
                  </a:lnTo>
                  <a:lnTo>
                    <a:pt x="190347" y="20993"/>
                  </a:lnTo>
                  <a:lnTo>
                    <a:pt x="202438" y="28194"/>
                  </a:lnTo>
                  <a:lnTo>
                    <a:pt x="211988" y="37896"/>
                  </a:lnTo>
                  <a:lnTo>
                    <a:pt x="214325" y="40703"/>
                  </a:lnTo>
                  <a:lnTo>
                    <a:pt x="218071" y="41643"/>
                  </a:lnTo>
                  <a:lnTo>
                    <a:pt x="255968" y="30886"/>
                  </a:lnTo>
                  <a:lnTo>
                    <a:pt x="279082" y="34569"/>
                  </a:lnTo>
                  <a:lnTo>
                    <a:pt x="297980" y="44564"/>
                  </a:lnTo>
                  <a:lnTo>
                    <a:pt x="310730" y="59309"/>
                  </a:lnTo>
                  <a:lnTo>
                    <a:pt x="315404" y="77203"/>
                  </a:lnTo>
                  <a:lnTo>
                    <a:pt x="315404" y="79082"/>
                  </a:lnTo>
                  <a:lnTo>
                    <a:pt x="314934" y="80479"/>
                  </a:lnTo>
                  <a:lnTo>
                    <a:pt x="314934" y="81889"/>
                  </a:lnTo>
                  <a:lnTo>
                    <a:pt x="314464" y="82359"/>
                  </a:lnTo>
                  <a:lnTo>
                    <a:pt x="314007" y="84226"/>
                  </a:lnTo>
                  <a:lnTo>
                    <a:pt x="314464" y="86106"/>
                  </a:lnTo>
                  <a:lnTo>
                    <a:pt x="315874" y="87972"/>
                  </a:lnTo>
                  <a:lnTo>
                    <a:pt x="318681" y="90779"/>
                  </a:lnTo>
                  <a:lnTo>
                    <a:pt x="320548" y="90779"/>
                  </a:lnTo>
                  <a:lnTo>
                    <a:pt x="340614" y="96291"/>
                  </a:lnTo>
                  <a:lnTo>
                    <a:pt x="356463" y="106451"/>
                  </a:lnTo>
                  <a:lnTo>
                    <a:pt x="366877" y="120129"/>
                  </a:lnTo>
                  <a:lnTo>
                    <a:pt x="370624" y="136169"/>
                  </a:lnTo>
                  <a:lnTo>
                    <a:pt x="370624" y="100152"/>
                  </a:lnTo>
                  <a:lnTo>
                    <a:pt x="370039" y="99263"/>
                  </a:lnTo>
                  <a:lnTo>
                    <a:pt x="352437" y="85902"/>
                  </a:lnTo>
                  <a:lnTo>
                    <a:pt x="329907" y="77673"/>
                  </a:lnTo>
                  <a:lnTo>
                    <a:pt x="329907" y="77203"/>
                  </a:lnTo>
                  <a:lnTo>
                    <a:pt x="324078" y="53416"/>
                  </a:lnTo>
                  <a:lnTo>
                    <a:pt x="308216" y="33921"/>
                  </a:lnTo>
                  <a:lnTo>
                    <a:pt x="302780" y="30886"/>
                  </a:lnTo>
                  <a:lnTo>
                    <a:pt x="290258" y="23863"/>
                  </a:lnTo>
                  <a:lnTo>
                    <a:pt x="284708" y="20751"/>
                  </a:lnTo>
                  <a:lnTo>
                    <a:pt x="255968" y="15900"/>
                  </a:lnTo>
                  <a:lnTo>
                    <a:pt x="246519" y="16421"/>
                  </a:lnTo>
                  <a:lnTo>
                    <a:pt x="237197" y="17957"/>
                  </a:lnTo>
                  <a:lnTo>
                    <a:pt x="228142" y="20447"/>
                  </a:lnTo>
                  <a:lnTo>
                    <a:pt x="219468" y="23863"/>
                  </a:lnTo>
                  <a:lnTo>
                    <a:pt x="208991" y="14973"/>
                  </a:lnTo>
                  <a:lnTo>
                    <a:pt x="207632" y="13817"/>
                  </a:lnTo>
                  <a:lnTo>
                    <a:pt x="193560" y="6311"/>
                  </a:lnTo>
                  <a:lnTo>
                    <a:pt x="177812" y="1625"/>
                  </a:lnTo>
                  <a:lnTo>
                    <a:pt x="160985" y="0"/>
                  </a:lnTo>
                  <a:lnTo>
                    <a:pt x="137439" y="3175"/>
                  </a:lnTo>
                  <a:lnTo>
                    <a:pt x="116878" y="12039"/>
                  </a:lnTo>
                  <a:lnTo>
                    <a:pt x="100698" y="25666"/>
                  </a:lnTo>
                  <a:lnTo>
                    <a:pt x="90322" y="43053"/>
                  </a:lnTo>
                  <a:lnTo>
                    <a:pt x="87972" y="43053"/>
                  </a:lnTo>
                  <a:lnTo>
                    <a:pt x="86106" y="42583"/>
                  </a:lnTo>
                  <a:lnTo>
                    <a:pt x="84239" y="42583"/>
                  </a:lnTo>
                  <a:lnTo>
                    <a:pt x="43561" y="52451"/>
                  </a:lnTo>
                  <a:lnTo>
                    <a:pt x="15621" y="79895"/>
                  </a:lnTo>
                  <a:lnTo>
                    <a:pt x="9829" y="103416"/>
                  </a:lnTo>
                  <a:lnTo>
                    <a:pt x="10337" y="110147"/>
                  </a:lnTo>
                  <a:lnTo>
                    <a:pt x="11823" y="116928"/>
                  </a:lnTo>
                  <a:lnTo>
                    <a:pt x="14173" y="123621"/>
                  </a:lnTo>
                  <a:lnTo>
                    <a:pt x="17310" y="130086"/>
                  </a:lnTo>
                  <a:lnTo>
                    <a:pt x="9867" y="138734"/>
                  </a:lnTo>
                  <a:lnTo>
                    <a:pt x="4445" y="148336"/>
                  </a:lnTo>
                  <a:lnTo>
                    <a:pt x="1130" y="158648"/>
                  </a:lnTo>
                  <a:lnTo>
                    <a:pt x="0" y="169392"/>
                  </a:lnTo>
                  <a:lnTo>
                    <a:pt x="5829" y="193192"/>
                  </a:lnTo>
                  <a:lnTo>
                    <a:pt x="21704" y="212686"/>
                  </a:lnTo>
                  <a:lnTo>
                    <a:pt x="45212" y="225856"/>
                  </a:lnTo>
                  <a:lnTo>
                    <a:pt x="73939" y="230695"/>
                  </a:lnTo>
                  <a:lnTo>
                    <a:pt x="80022" y="230695"/>
                  </a:lnTo>
                  <a:lnTo>
                    <a:pt x="86575" y="229768"/>
                  </a:lnTo>
                  <a:lnTo>
                    <a:pt x="93129" y="228358"/>
                  </a:lnTo>
                  <a:lnTo>
                    <a:pt x="104635" y="242722"/>
                  </a:lnTo>
                  <a:lnTo>
                    <a:pt x="120269" y="253809"/>
                  </a:lnTo>
                  <a:lnTo>
                    <a:pt x="139052" y="260934"/>
                  </a:lnTo>
                  <a:lnTo>
                    <a:pt x="160045" y="263461"/>
                  </a:lnTo>
                  <a:lnTo>
                    <a:pt x="174205" y="262331"/>
                  </a:lnTo>
                  <a:lnTo>
                    <a:pt x="187706" y="259016"/>
                  </a:lnTo>
                  <a:lnTo>
                    <a:pt x="200253" y="253580"/>
                  </a:lnTo>
                  <a:lnTo>
                    <a:pt x="207264" y="248945"/>
                  </a:lnTo>
                  <a:lnTo>
                    <a:pt x="211518" y="246138"/>
                  </a:lnTo>
                  <a:lnTo>
                    <a:pt x="221843" y="251739"/>
                  </a:lnTo>
                  <a:lnTo>
                    <a:pt x="233045" y="255854"/>
                  </a:lnTo>
                  <a:lnTo>
                    <a:pt x="244944" y="258381"/>
                  </a:lnTo>
                  <a:lnTo>
                    <a:pt x="257378" y="259245"/>
                  </a:lnTo>
                  <a:lnTo>
                    <a:pt x="286105" y="254406"/>
                  </a:lnTo>
                  <a:lnTo>
                    <a:pt x="300913" y="246138"/>
                  </a:lnTo>
                  <a:lnTo>
                    <a:pt x="303428" y="244741"/>
                  </a:lnTo>
                  <a:lnTo>
                    <a:pt x="309613" y="241287"/>
                  </a:lnTo>
                  <a:lnTo>
                    <a:pt x="325488" y="221932"/>
                  </a:lnTo>
                  <a:lnTo>
                    <a:pt x="331317" y="198412"/>
                  </a:lnTo>
                  <a:lnTo>
                    <a:pt x="331317" y="195135"/>
                  </a:lnTo>
                  <a:lnTo>
                    <a:pt x="353225" y="186918"/>
                  </a:lnTo>
                  <a:lnTo>
                    <a:pt x="370395" y="173609"/>
                  </a:lnTo>
                  <a:lnTo>
                    <a:pt x="381596" y="156438"/>
                  </a:lnTo>
                  <a:lnTo>
                    <a:pt x="385597" y="1366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0541318" y="11064138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575995" y="0"/>
                  </a:moveTo>
                  <a:lnTo>
                    <a:pt x="0" y="0"/>
                  </a:lnTo>
                  <a:lnTo>
                    <a:pt x="0" y="530415"/>
                  </a:lnTo>
                  <a:lnTo>
                    <a:pt x="0" y="575995"/>
                  </a:lnTo>
                  <a:lnTo>
                    <a:pt x="575995" y="575995"/>
                  </a:lnTo>
                  <a:lnTo>
                    <a:pt x="575995" y="530415"/>
                  </a:lnTo>
                  <a:lnTo>
                    <a:pt x="575995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0510984" y="11031070"/>
              <a:ext cx="563880" cy="563880"/>
            </a:xfrm>
            <a:custGeom>
              <a:avLst/>
              <a:gdLst/>
              <a:ahLst/>
              <a:cxnLst/>
              <a:rect l="l" t="t" r="r" b="b"/>
              <a:pathLst>
                <a:path w="563879" h="563879">
                  <a:moveTo>
                    <a:pt x="0" y="0"/>
                  </a:moveTo>
                  <a:lnTo>
                    <a:pt x="563476" y="0"/>
                  </a:lnTo>
                  <a:lnTo>
                    <a:pt x="563476" y="563476"/>
                  </a:lnTo>
                  <a:lnTo>
                    <a:pt x="0" y="563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F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0510984" y="11031070"/>
              <a:ext cx="563880" cy="563880"/>
            </a:xfrm>
            <a:custGeom>
              <a:avLst/>
              <a:gdLst/>
              <a:ahLst/>
              <a:cxnLst/>
              <a:rect l="l" t="t" r="r" b="b"/>
              <a:pathLst>
                <a:path w="563879" h="563879">
                  <a:moveTo>
                    <a:pt x="0" y="0"/>
                  </a:moveTo>
                  <a:lnTo>
                    <a:pt x="563476" y="0"/>
                  </a:lnTo>
                  <a:lnTo>
                    <a:pt x="563476" y="563476"/>
                  </a:lnTo>
                  <a:lnTo>
                    <a:pt x="0" y="563476"/>
                  </a:lnTo>
                  <a:lnTo>
                    <a:pt x="0" y="0"/>
                  </a:lnTo>
                  <a:close/>
                </a:path>
              </a:pathLst>
            </a:custGeom>
            <a:ln w="12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0636174" y="11107424"/>
              <a:ext cx="255904" cy="410209"/>
            </a:xfrm>
            <a:custGeom>
              <a:avLst/>
              <a:gdLst/>
              <a:ahLst/>
              <a:cxnLst/>
              <a:rect l="l" t="t" r="r" b="b"/>
              <a:pathLst>
                <a:path w="255904" h="410209">
                  <a:moveTo>
                    <a:pt x="64967" y="410080"/>
                  </a:moveTo>
                  <a:lnTo>
                    <a:pt x="63970" y="409724"/>
                  </a:lnTo>
                  <a:lnTo>
                    <a:pt x="62379" y="408420"/>
                  </a:lnTo>
                  <a:lnTo>
                    <a:pt x="61834" y="407512"/>
                  </a:lnTo>
                  <a:lnTo>
                    <a:pt x="61632" y="406504"/>
                  </a:lnTo>
                  <a:lnTo>
                    <a:pt x="55099" y="382445"/>
                  </a:lnTo>
                  <a:lnTo>
                    <a:pt x="45429" y="359588"/>
                  </a:lnTo>
                  <a:lnTo>
                    <a:pt x="32776" y="338238"/>
                  </a:lnTo>
                  <a:lnTo>
                    <a:pt x="17294" y="318698"/>
                  </a:lnTo>
                  <a:lnTo>
                    <a:pt x="9485" y="308203"/>
                  </a:lnTo>
                  <a:lnTo>
                    <a:pt x="3914" y="296500"/>
                  </a:lnTo>
                  <a:lnTo>
                    <a:pt x="710" y="283942"/>
                  </a:lnTo>
                  <a:lnTo>
                    <a:pt x="0" y="270879"/>
                  </a:lnTo>
                  <a:lnTo>
                    <a:pt x="1850" y="257928"/>
                  </a:lnTo>
                  <a:lnTo>
                    <a:pt x="6140" y="245698"/>
                  </a:lnTo>
                  <a:lnTo>
                    <a:pt x="12712" y="234527"/>
                  </a:lnTo>
                  <a:lnTo>
                    <a:pt x="21409" y="224755"/>
                  </a:lnTo>
                  <a:lnTo>
                    <a:pt x="41023" y="206649"/>
                  </a:lnTo>
                  <a:lnTo>
                    <a:pt x="41024" y="22314"/>
                  </a:lnTo>
                  <a:lnTo>
                    <a:pt x="44617" y="14208"/>
                  </a:lnTo>
                  <a:lnTo>
                    <a:pt x="57215" y="2784"/>
                  </a:lnTo>
                  <a:lnTo>
                    <a:pt x="65633" y="0"/>
                  </a:lnTo>
                  <a:lnTo>
                    <a:pt x="74096" y="828"/>
                  </a:lnTo>
                  <a:lnTo>
                    <a:pt x="81659" y="1758"/>
                  </a:lnTo>
                  <a:lnTo>
                    <a:pt x="88614" y="5444"/>
                  </a:lnTo>
                  <a:lnTo>
                    <a:pt x="91787" y="9074"/>
                  </a:lnTo>
                  <a:lnTo>
                    <a:pt x="67271" y="9074"/>
                  </a:lnTo>
                  <a:lnTo>
                    <a:pt x="61312" y="11044"/>
                  </a:lnTo>
                  <a:lnTo>
                    <a:pt x="52452" y="19131"/>
                  </a:lnTo>
                  <a:lnTo>
                    <a:pt x="49929" y="24835"/>
                  </a:lnTo>
                  <a:lnTo>
                    <a:pt x="49924" y="218762"/>
                  </a:lnTo>
                  <a:lnTo>
                    <a:pt x="41023" y="218762"/>
                  </a:lnTo>
                  <a:lnTo>
                    <a:pt x="14212" y="249445"/>
                  </a:lnTo>
                  <a:lnTo>
                    <a:pt x="8891" y="271267"/>
                  </a:lnTo>
                  <a:lnTo>
                    <a:pt x="9484" y="282179"/>
                  </a:lnTo>
                  <a:lnTo>
                    <a:pt x="39585" y="332437"/>
                  </a:lnTo>
                  <a:lnTo>
                    <a:pt x="52541" y="353948"/>
                  </a:lnTo>
                  <a:lnTo>
                    <a:pt x="62598" y="376957"/>
                  </a:lnTo>
                  <a:lnTo>
                    <a:pt x="69608" y="401180"/>
                  </a:lnTo>
                  <a:lnTo>
                    <a:pt x="230559" y="401180"/>
                  </a:lnTo>
                  <a:lnTo>
                    <a:pt x="230120" y="405897"/>
                  </a:lnTo>
                  <a:lnTo>
                    <a:pt x="230051" y="407029"/>
                  </a:lnTo>
                  <a:lnTo>
                    <a:pt x="229554" y="408092"/>
                  </a:lnTo>
                  <a:lnTo>
                    <a:pt x="227903" y="409647"/>
                  </a:lnTo>
                  <a:lnTo>
                    <a:pt x="226812" y="410079"/>
                  </a:lnTo>
                  <a:lnTo>
                    <a:pt x="64967" y="410080"/>
                  </a:lnTo>
                  <a:close/>
                </a:path>
                <a:path w="255904" h="410209">
                  <a:moveTo>
                    <a:pt x="97680" y="193081"/>
                  </a:moveTo>
                  <a:lnTo>
                    <a:pt x="95983" y="193081"/>
                  </a:lnTo>
                  <a:lnTo>
                    <a:pt x="93230" y="191491"/>
                  </a:lnTo>
                  <a:lnTo>
                    <a:pt x="92382" y="190022"/>
                  </a:lnTo>
                  <a:lnTo>
                    <a:pt x="92485" y="26513"/>
                  </a:lnTo>
                  <a:lnTo>
                    <a:pt x="90591" y="21255"/>
                  </a:lnTo>
                  <a:lnTo>
                    <a:pt x="83533" y="13051"/>
                  </a:lnTo>
                  <a:lnTo>
                    <a:pt x="78617" y="10394"/>
                  </a:lnTo>
                  <a:lnTo>
                    <a:pt x="73252" y="9689"/>
                  </a:lnTo>
                  <a:lnTo>
                    <a:pt x="67271" y="9074"/>
                  </a:lnTo>
                  <a:lnTo>
                    <a:pt x="91787" y="9074"/>
                  </a:lnTo>
                  <a:lnTo>
                    <a:pt x="98646" y="16918"/>
                  </a:lnTo>
                  <a:lnTo>
                    <a:pt x="101370" y="24303"/>
                  </a:lnTo>
                  <a:lnTo>
                    <a:pt x="101281" y="150533"/>
                  </a:lnTo>
                  <a:lnTo>
                    <a:pt x="117437" y="150533"/>
                  </a:lnTo>
                  <a:lnTo>
                    <a:pt x="112705" y="152093"/>
                  </a:lnTo>
                  <a:lnTo>
                    <a:pt x="103817" y="160143"/>
                  </a:lnTo>
                  <a:lnTo>
                    <a:pt x="101281" y="165860"/>
                  </a:lnTo>
                  <a:lnTo>
                    <a:pt x="101281" y="190022"/>
                  </a:lnTo>
                  <a:lnTo>
                    <a:pt x="100433" y="191491"/>
                  </a:lnTo>
                  <a:lnTo>
                    <a:pt x="97680" y="193081"/>
                  </a:lnTo>
                  <a:close/>
                </a:path>
                <a:path w="255904" h="410209">
                  <a:moveTo>
                    <a:pt x="117437" y="150533"/>
                  </a:moveTo>
                  <a:lnTo>
                    <a:pt x="101281" y="150533"/>
                  </a:lnTo>
                  <a:lnTo>
                    <a:pt x="101909" y="149865"/>
                  </a:lnTo>
                  <a:lnTo>
                    <a:pt x="108558" y="143839"/>
                  </a:lnTo>
                  <a:lnTo>
                    <a:pt x="116984" y="141048"/>
                  </a:lnTo>
                  <a:lnTo>
                    <a:pt x="125456" y="141867"/>
                  </a:lnTo>
                  <a:lnTo>
                    <a:pt x="131934" y="142634"/>
                  </a:lnTo>
                  <a:lnTo>
                    <a:pt x="137999" y="145446"/>
                  </a:lnTo>
                  <a:lnTo>
                    <a:pt x="143027" y="150135"/>
                  </a:lnTo>
                  <a:lnTo>
                    <a:pt x="118644" y="150135"/>
                  </a:lnTo>
                  <a:lnTo>
                    <a:pt x="117437" y="150533"/>
                  </a:lnTo>
                  <a:close/>
                </a:path>
                <a:path w="255904" h="410209">
                  <a:moveTo>
                    <a:pt x="149038" y="208488"/>
                  </a:moveTo>
                  <a:lnTo>
                    <a:pt x="147342" y="208488"/>
                  </a:lnTo>
                  <a:lnTo>
                    <a:pt x="144588" y="206899"/>
                  </a:lnTo>
                  <a:lnTo>
                    <a:pt x="143740" y="205429"/>
                  </a:lnTo>
                  <a:lnTo>
                    <a:pt x="143826" y="167501"/>
                  </a:lnTo>
                  <a:lnTo>
                    <a:pt x="141950" y="162292"/>
                  </a:lnTo>
                  <a:lnTo>
                    <a:pt x="134892" y="154090"/>
                  </a:lnTo>
                  <a:lnTo>
                    <a:pt x="129975" y="151433"/>
                  </a:lnTo>
                  <a:lnTo>
                    <a:pt x="124611" y="150728"/>
                  </a:lnTo>
                  <a:lnTo>
                    <a:pt x="118644" y="150135"/>
                  </a:lnTo>
                  <a:lnTo>
                    <a:pt x="143027" y="150135"/>
                  </a:lnTo>
                  <a:lnTo>
                    <a:pt x="147540" y="154344"/>
                  </a:lnTo>
                  <a:lnTo>
                    <a:pt x="150767" y="160198"/>
                  </a:lnTo>
                  <a:lnTo>
                    <a:pt x="151983" y="166607"/>
                  </a:lnTo>
                  <a:lnTo>
                    <a:pt x="166776" y="166607"/>
                  </a:lnTo>
                  <a:lnTo>
                    <a:pt x="164064" y="167501"/>
                  </a:lnTo>
                  <a:lnTo>
                    <a:pt x="155175" y="175551"/>
                  </a:lnTo>
                  <a:lnTo>
                    <a:pt x="152640" y="181267"/>
                  </a:lnTo>
                  <a:lnTo>
                    <a:pt x="152640" y="205429"/>
                  </a:lnTo>
                  <a:lnTo>
                    <a:pt x="151792" y="206899"/>
                  </a:lnTo>
                  <a:lnTo>
                    <a:pt x="149038" y="208488"/>
                  </a:lnTo>
                  <a:close/>
                </a:path>
                <a:path w="255904" h="410209">
                  <a:moveTo>
                    <a:pt x="166776" y="166607"/>
                  </a:moveTo>
                  <a:lnTo>
                    <a:pt x="151983" y="166607"/>
                  </a:lnTo>
                  <a:lnTo>
                    <a:pt x="153035" y="165486"/>
                  </a:lnTo>
                  <a:lnTo>
                    <a:pt x="159916" y="159253"/>
                  </a:lnTo>
                  <a:lnTo>
                    <a:pt x="168340" y="156461"/>
                  </a:lnTo>
                  <a:lnTo>
                    <a:pt x="176812" y="157274"/>
                  </a:lnTo>
                  <a:lnTo>
                    <a:pt x="183290" y="158041"/>
                  </a:lnTo>
                  <a:lnTo>
                    <a:pt x="189356" y="160853"/>
                  </a:lnTo>
                  <a:lnTo>
                    <a:pt x="194385" y="165543"/>
                  </a:lnTo>
                  <a:lnTo>
                    <a:pt x="170003" y="165543"/>
                  </a:lnTo>
                  <a:lnTo>
                    <a:pt x="166776" y="166607"/>
                  </a:lnTo>
                  <a:close/>
                </a:path>
                <a:path w="255904" h="410209">
                  <a:moveTo>
                    <a:pt x="200397" y="223896"/>
                  </a:moveTo>
                  <a:lnTo>
                    <a:pt x="198700" y="223896"/>
                  </a:lnTo>
                  <a:lnTo>
                    <a:pt x="195947" y="222306"/>
                  </a:lnTo>
                  <a:lnTo>
                    <a:pt x="195099" y="220837"/>
                  </a:lnTo>
                  <a:lnTo>
                    <a:pt x="195180" y="182896"/>
                  </a:lnTo>
                  <a:lnTo>
                    <a:pt x="193309" y="177700"/>
                  </a:lnTo>
                  <a:lnTo>
                    <a:pt x="186251" y="169497"/>
                  </a:lnTo>
                  <a:lnTo>
                    <a:pt x="181334" y="166840"/>
                  </a:lnTo>
                  <a:lnTo>
                    <a:pt x="175970" y="166135"/>
                  </a:lnTo>
                  <a:lnTo>
                    <a:pt x="170003" y="165543"/>
                  </a:lnTo>
                  <a:lnTo>
                    <a:pt x="194385" y="165543"/>
                  </a:lnTo>
                  <a:lnTo>
                    <a:pt x="198897" y="169751"/>
                  </a:lnTo>
                  <a:lnTo>
                    <a:pt x="202125" y="175605"/>
                  </a:lnTo>
                  <a:lnTo>
                    <a:pt x="203341" y="182014"/>
                  </a:lnTo>
                  <a:lnTo>
                    <a:pt x="218054" y="182014"/>
                  </a:lnTo>
                  <a:lnTo>
                    <a:pt x="215387" y="182896"/>
                  </a:lnTo>
                  <a:lnTo>
                    <a:pt x="206528" y="190985"/>
                  </a:lnTo>
                  <a:lnTo>
                    <a:pt x="204004" y="196688"/>
                  </a:lnTo>
                  <a:lnTo>
                    <a:pt x="203999" y="220837"/>
                  </a:lnTo>
                  <a:lnTo>
                    <a:pt x="203150" y="222306"/>
                  </a:lnTo>
                  <a:lnTo>
                    <a:pt x="200397" y="223896"/>
                  </a:lnTo>
                  <a:close/>
                </a:path>
                <a:path w="255904" h="410209">
                  <a:moveTo>
                    <a:pt x="218054" y="182014"/>
                  </a:moveTo>
                  <a:lnTo>
                    <a:pt x="203341" y="182014"/>
                  </a:lnTo>
                  <a:lnTo>
                    <a:pt x="204393" y="180894"/>
                  </a:lnTo>
                  <a:lnTo>
                    <a:pt x="211274" y="174659"/>
                  </a:lnTo>
                  <a:lnTo>
                    <a:pt x="219698" y="171867"/>
                  </a:lnTo>
                  <a:lnTo>
                    <a:pt x="228171" y="172682"/>
                  </a:lnTo>
                  <a:lnTo>
                    <a:pt x="235734" y="173611"/>
                  </a:lnTo>
                  <a:lnTo>
                    <a:pt x="242689" y="177297"/>
                  </a:lnTo>
                  <a:lnTo>
                    <a:pt x="245861" y="180926"/>
                  </a:lnTo>
                  <a:lnTo>
                    <a:pt x="221346" y="180926"/>
                  </a:lnTo>
                  <a:lnTo>
                    <a:pt x="218054" y="182014"/>
                  </a:lnTo>
                  <a:close/>
                </a:path>
                <a:path w="255904" h="410209">
                  <a:moveTo>
                    <a:pt x="230559" y="401180"/>
                  </a:moveTo>
                  <a:lnTo>
                    <a:pt x="221524" y="401180"/>
                  </a:lnTo>
                  <a:lnTo>
                    <a:pt x="223196" y="385656"/>
                  </a:lnTo>
                  <a:lnTo>
                    <a:pt x="225812" y="370278"/>
                  </a:lnTo>
                  <a:lnTo>
                    <a:pt x="229365" y="355088"/>
                  </a:lnTo>
                  <a:lnTo>
                    <a:pt x="233846" y="340131"/>
                  </a:lnTo>
                  <a:lnTo>
                    <a:pt x="239345" y="321132"/>
                  </a:lnTo>
                  <a:lnTo>
                    <a:pt x="243290" y="301783"/>
                  </a:lnTo>
                  <a:lnTo>
                    <a:pt x="245666" y="282179"/>
                  </a:lnTo>
                  <a:lnTo>
                    <a:pt x="246457" y="262416"/>
                  </a:lnTo>
                  <a:lnTo>
                    <a:pt x="246561" y="198365"/>
                  </a:lnTo>
                  <a:lnTo>
                    <a:pt x="244645" y="193081"/>
                  </a:lnTo>
                  <a:lnTo>
                    <a:pt x="237609" y="184904"/>
                  </a:lnTo>
                  <a:lnTo>
                    <a:pt x="232692" y="182247"/>
                  </a:lnTo>
                  <a:lnTo>
                    <a:pt x="227328" y="181542"/>
                  </a:lnTo>
                  <a:lnTo>
                    <a:pt x="221346" y="180926"/>
                  </a:lnTo>
                  <a:lnTo>
                    <a:pt x="245861" y="180926"/>
                  </a:lnTo>
                  <a:lnTo>
                    <a:pt x="252721" y="188770"/>
                  </a:lnTo>
                  <a:lnTo>
                    <a:pt x="255445" y="196155"/>
                  </a:lnTo>
                  <a:lnTo>
                    <a:pt x="255333" y="263016"/>
                  </a:lnTo>
                  <a:lnTo>
                    <a:pt x="252075" y="303209"/>
                  </a:lnTo>
                  <a:lnTo>
                    <a:pt x="242290" y="342947"/>
                  </a:lnTo>
                  <a:lnTo>
                    <a:pt x="237706" y="358360"/>
                  </a:lnTo>
                  <a:lnTo>
                    <a:pt x="234144" y="374024"/>
                  </a:lnTo>
                  <a:lnTo>
                    <a:pt x="231612" y="389886"/>
                  </a:lnTo>
                  <a:lnTo>
                    <a:pt x="230559" y="401180"/>
                  </a:lnTo>
                  <a:close/>
                </a:path>
                <a:path w="255904" h="410209">
                  <a:moveTo>
                    <a:pt x="46321" y="264605"/>
                  </a:moveTo>
                  <a:lnTo>
                    <a:pt x="44625" y="264605"/>
                  </a:lnTo>
                  <a:lnTo>
                    <a:pt x="41871" y="263016"/>
                  </a:lnTo>
                  <a:lnTo>
                    <a:pt x="41023" y="261546"/>
                  </a:lnTo>
                  <a:lnTo>
                    <a:pt x="41023" y="218762"/>
                  </a:lnTo>
                  <a:lnTo>
                    <a:pt x="49924" y="218762"/>
                  </a:lnTo>
                  <a:lnTo>
                    <a:pt x="49923" y="261546"/>
                  </a:lnTo>
                  <a:lnTo>
                    <a:pt x="49075" y="263016"/>
                  </a:lnTo>
                  <a:lnTo>
                    <a:pt x="46321" y="2646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2876289" y="11062918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80" h="576579">
                  <a:moveTo>
                    <a:pt x="575995" y="0"/>
                  </a:moveTo>
                  <a:lnTo>
                    <a:pt x="0" y="0"/>
                  </a:lnTo>
                  <a:lnTo>
                    <a:pt x="0" y="530428"/>
                  </a:lnTo>
                  <a:lnTo>
                    <a:pt x="0" y="576008"/>
                  </a:lnTo>
                  <a:lnTo>
                    <a:pt x="575995" y="576008"/>
                  </a:lnTo>
                  <a:lnTo>
                    <a:pt x="575995" y="530428"/>
                  </a:lnTo>
                  <a:lnTo>
                    <a:pt x="575995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2845948" y="11029860"/>
              <a:ext cx="563880" cy="563880"/>
            </a:xfrm>
            <a:custGeom>
              <a:avLst/>
              <a:gdLst/>
              <a:ahLst/>
              <a:cxnLst/>
              <a:rect l="l" t="t" r="r" b="b"/>
              <a:pathLst>
                <a:path w="563880" h="563879">
                  <a:moveTo>
                    <a:pt x="0" y="0"/>
                  </a:moveTo>
                  <a:lnTo>
                    <a:pt x="563476" y="0"/>
                  </a:lnTo>
                  <a:lnTo>
                    <a:pt x="563476" y="563476"/>
                  </a:lnTo>
                  <a:lnTo>
                    <a:pt x="0" y="563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E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2845948" y="11029860"/>
              <a:ext cx="563880" cy="563880"/>
            </a:xfrm>
            <a:custGeom>
              <a:avLst/>
              <a:gdLst/>
              <a:ahLst/>
              <a:cxnLst/>
              <a:rect l="l" t="t" r="r" b="b"/>
              <a:pathLst>
                <a:path w="563880" h="563879">
                  <a:moveTo>
                    <a:pt x="0" y="0"/>
                  </a:moveTo>
                  <a:lnTo>
                    <a:pt x="563476" y="0"/>
                  </a:lnTo>
                  <a:lnTo>
                    <a:pt x="563476" y="563476"/>
                  </a:lnTo>
                  <a:lnTo>
                    <a:pt x="0" y="563476"/>
                  </a:lnTo>
                  <a:lnTo>
                    <a:pt x="0" y="0"/>
                  </a:lnTo>
                  <a:close/>
                </a:path>
              </a:pathLst>
            </a:custGeom>
            <a:ln w="12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0596842" y="8776626"/>
              <a:ext cx="2736215" cy="2712085"/>
            </a:xfrm>
            <a:custGeom>
              <a:avLst/>
              <a:gdLst/>
              <a:ahLst/>
              <a:cxnLst/>
              <a:rect l="l" t="t" r="r" b="b"/>
              <a:pathLst>
                <a:path w="2736215" h="2712084">
                  <a:moveTo>
                    <a:pt x="391591" y="224967"/>
                  </a:moveTo>
                  <a:lnTo>
                    <a:pt x="391490" y="30645"/>
                  </a:lnTo>
                  <a:lnTo>
                    <a:pt x="380212" y="3111"/>
                  </a:lnTo>
                  <a:lnTo>
                    <a:pt x="380212" y="216877"/>
                  </a:lnTo>
                  <a:lnTo>
                    <a:pt x="380085" y="229222"/>
                  </a:lnTo>
                  <a:lnTo>
                    <a:pt x="319430" y="242036"/>
                  </a:lnTo>
                  <a:lnTo>
                    <a:pt x="319341" y="300012"/>
                  </a:lnTo>
                  <a:lnTo>
                    <a:pt x="270840" y="251904"/>
                  </a:lnTo>
                  <a:lnTo>
                    <a:pt x="24599" y="241769"/>
                  </a:lnTo>
                  <a:lnTo>
                    <a:pt x="21234" y="241566"/>
                  </a:lnTo>
                  <a:lnTo>
                    <a:pt x="11353" y="216877"/>
                  </a:lnTo>
                  <a:lnTo>
                    <a:pt x="11430" y="30645"/>
                  </a:lnTo>
                  <a:lnTo>
                    <a:pt x="306654" y="11442"/>
                  </a:lnTo>
                  <a:lnTo>
                    <a:pt x="364058" y="11531"/>
                  </a:lnTo>
                  <a:lnTo>
                    <a:pt x="380212" y="216877"/>
                  </a:lnTo>
                  <a:lnTo>
                    <a:pt x="380212" y="3111"/>
                  </a:lnTo>
                  <a:lnTo>
                    <a:pt x="378510" y="2019"/>
                  </a:lnTo>
                  <a:lnTo>
                    <a:pt x="371932" y="406"/>
                  </a:lnTo>
                  <a:lnTo>
                    <a:pt x="367004" y="203"/>
                  </a:lnTo>
                  <a:lnTo>
                    <a:pt x="109969" y="0"/>
                  </a:lnTo>
                  <a:lnTo>
                    <a:pt x="29083" y="114"/>
                  </a:lnTo>
                  <a:lnTo>
                    <a:pt x="127" y="36283"/>
                  </a:lnTo>
                  <a:lnTo>
                    <a:pt x="0" y="199224"/>
                  </a:lnTo>
                  <a:lnTo>
                    <a:pt x="241" y="233108"/>
                  </a:lnTo>
                  <a:lnTo>
                    <a:pt x="1638" y="240271"/>
                  </a:lnTo>
                  <a:lnTo>
                    <a:pt x="5880" y="246303"/>
                  </a:lnTo>
                  <a:lnTo>
                    <a:pt x="12103" y="249948"/>
                  </a:lnTo>
                  <a:lnTo>
                    <a:pt x="13931" y="251053"/>
                  </a:lnTo>
                  <a:lnTo>
                    <a:pt x="16154" y="251955"/>
                  </a:lnTo>
                  <a:lnTo>
                    <a:pt x="18707" y="252653"/>
                  </a:lnTo>
                  <a:lnTo>
                    <a:pt x="20637" y="253161"/>
                  </a:lnTo>
                  <a:lnTo>
                    <a:pt x="256070" y="253276"/>
                  </a:lnTo>
                  <a:lnTo>
                    <a:pt x="316369" y="313067"/>
                  </a:lnTo>
                  <a:lnTo>
                    <a:pt x="320840" y="317373"/>
                  </a:lnTo>
                  <a:lnTo>
                    <a:pt x="322592" y="318897"/>
                  </a:lnTo>
                  <a:lnTo>
                    <a:pt x="323367" y="319290"/>
                  </a:lnTo>
                  <a:lnTo>
                    <a:pt x="323850" y="319405"/>
                  </a:lnTo>
                  <a:lnTo>
                    <a:pt x="326999" y="319405"/>
                  </a:lnTo>
                  <a:lnTo>
                    <a:pt x="330873" y="300012"/>
                  </a:lnTo>
                  <a:lnTo>
                    <a:pt x="330873" y="253276"/>
                  </a:lnTo>
                  <a:lnTo>
                    <a:pt x="366268" y="253276"/>
                  </a:lnTo>
                  <a:lnTo>
                    <a:pt x="369646" y="253238"/>
                  </a:lnTo>
                  <a:lnTo>
                    <a:pt x="371081" y="252971"/>
                  </a:lnTo>
                  <a:lnTo>
                    <a:pt x="377228" y="251904"/>
                  </a:lnTo>
                  <a:lnTo>
                    <a:pt x="382701" y="248653"/>
                  </a:lnTo>
                  <a:lnTo>
                    <a:pt x="389318" y="240157"/>
                  </a:lnTo>
                  <a:lnTo>
                    <a:pt x="390893" y="236359"/>
                  </a:lnTo>
                  <a:lnTo>
                    <a:pt x="391477" y="231889"/>
                  </a:lnTo>
                  <a:lnTo>
                    <a:pt x="391591" y="224967"/>
                  </a:lnTo>
                  <a:close/>
                </a:path>
                <a:path w="2736215" h="2712084">
                  <a:moveTo>
                    <a:pt x="2736050" y="2482418"/>
                  </a:moveTo>
                  <a:lnTo>
                    <a:pt x="2693657" y="2429929"/>
                  </a:lnTo>
                  <a:lnTo>
                    <a:pt x="2658618" y="2403271"/>
                  </a:lnTo>
                  <a:lnTo>
                    <a:pt x="2624201" y="2395677"/>
                  </a:lnTo>
                  <a:lnTo>
                    <a:pt x="2587955" y="2402992"/>
                  </a:lnTo>
                  <a:lnTo>
                    <a:pt x="2558275" y="2419083"/>
                  </a:lnTo>
                  <a:lnTo>
                    <a:pt x="2538222" y="2435174"/>
                  </a:lnTo>
                  <a:lnTo>
                    <a:pt x="2530856" y="2442476"/>
                  </a:lnTo>
                  <a:lnTo>
                    <a:pt x="2505748" y="2415425"/>
                  </a:lnTo>
                  <a:lnTo>
                    <a:pt x="2487650" y="2401532"/>
                  </a:lnTo>
                  <a:lnTo>
                    <a:pt x="2467826" y="2396413"/>
                  </a:lnTo>
                  <a:lnTo>
                    <a:pt x="2437523" y="2395677"/>
                  </a:lnTo>
                  <a:lnTo>
                    <a:pt x="2437536" y="2412098"/>
                  </a:lnTo>
                  <a:lnTo>
                    <a:pt x="2468334" y="2418499"/>
                  </a:lnTo>
                  <a:lnTo>
                    <a:pt x="2494115" y="2432621"/>
                  </a:lnTo>
                  <a:lnTo>
                    <a:pt x="2511869" y="2446820"/>
                  </a:lnTo>
                  <a:lnTo>
                    <a:pt x="2518638" y="2453462"/>
                  </a:lnTo>
                  <a:lnTo>
                    <a:pt x="2530856" y="2467051"/>
                  </a:lnTo>
                  <a:lnTo>
                    <a:pt x="2543060" y="2453462"/>
                  </a:lnTo>
                  <a:lnTo>
                    <a:pt x="2593505" y="2418499"/>
                  </a:lnTo>
                  <a:lnTo>
                    <a:pt x="2624188" y="2412098"/>
                  </a:lnTo>
                  <a:lnTo>
                    <a:pt x="2639428" y="2413876"/>
                  </a:lnTo>
                  <a:lnTo>
                    <a:pt x="2681503" y="2440965"/>
                  </a:lnTo>
                  <a:lnTo>
                    <a:pt x="2698889" y="2479268"/>
                  </a:lnTo>
                  <a:lnTo>
                    <a:pt x="2698546" y="2493962"/>
                  </a:lnTo>
                  <a:lnTo>
                    <a:pt x="2671927" y="2556357"/>
                  </a:lnTo>
                  <a:lnTo>
                    <a:pt x="2644241" y="2591752"/>
                  </a:lnTo>
                  <a:lnTo>
                    <a:pt x="2607386" y="2629306"/>
                  </a:lnTo>
                  <a:lnTo>
                    <a:pt x="2563012" y="2667406"/>
                  </a:lnTo>
                  <a:lnTo>
                    <a:pt x="2530843" y="2691727"/>
                  </a:lnTo>
                  <a:lnTo>
                    <a:pt x="2517013" y="2681579"/>
                  </a:lnTo>
                  <a:lnTo>
                    <a:pt x="2477287" y="2649791"/>
                  </a:lnTo>
                  <a:lnTo>
                    <a:pt x="2417432" y="2591752"/>
                  </a:lnTo>
                  <a:lnTo>
                    <a:pt x="2389746" y="2556357"/>
                  </a:lnTo>
                  <a:lnTo>
                    <a:pt x="2363127" y="2493975"/>
                  </a:lnTo>
                  <a:lnTo>
                    <a:pt x="2362797" y="2479268"/>
                  </a:lnTo>
                  <a:lnTo>
                    <a:pt x="2365502" y="2465603"/>
                  </a:lnTo>
                  <a:lnTo>
                    <a:pt x="2393670" y="2428265"/>
                  </a:lnTo>
                  <a:lnTo>
                    <a:pt x="2437473" y="2412098"/>
                  </a:lnTo>
                  <a:lnTo>
                    <a:pt x="2437511" y="2395677"/>
                  </a:lnTo>
                  <a:lnTo>
                    <a:pt x="2385517" y="2413851"/>
                  </a:lnTo>
                  <a:lnTo>
                    <a:pt x="2352294" y="2519261"/>
                  </a:lnTo>
                  <a:lnTo>
                    <a:pt x="2412835" y="2611107"/>
                  </a:lnTo>
                  <a:lnTo>
                    <a:pt x="2491676" y="2682824"/>
                  </a:lnTo>
                  <a:lnTo>
                    <a:pt x="2530856" y="2711754"/>
                  </a:lnTo>
                  <a:lnTo>
                    <a:pt x="2559951" y="2691727"/>
                  </a:lnTo>
                  <a:lnTo>
                    <a:pt x="2679852" y="2609215"/>
                  </a:lnTo>
                  <a:lnTo>
                    <a:pt x="2736050" y="2555633"/>
                  </a:lnTo>
                  <a:lnTo>
                    <a:pt x="2736050" y="24824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9077063" y="200950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260">
              <a:solidFill>
                <a:srgbClr val="B314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5180277" y="2178459"/>
            <a:ext cx="292350" cy="213541"/>
          </a:xfrm>
          <a:prstGeom prst="rect">
            <a:avLst/>
          </a:prstGeom>
          <a:solidFill>
            <a:srgbClr val="C6FD80"/>
          </a:solidFill>
        </p:spPr>
        <p:txBody>
          <a:bodyPr vert="horz" wrap="square" lIns="0" tIns="25040" rIns="0" bIns="0" rtlCol="0">
            <a:spAutoFit/>
          </a:bodyPr>
          <a:lstStyle/>
          <a:p>
            <a:pPr marL="14651" marR="11454" algn="ctr">
              <a:lnSpc>
                <a:spcPct val="102200"/>
              </a:lnSpc>
              <a:spcBef>
                <a:spcPts val="197"/>
              </a:spcBef>
            </a:pPr>
            <a:r>
              <a:rPr sz="300" spc="-4" dirty="0">
                <a:latin typeface="Arial"/>
                <a:cs typeface="Arial"/>
              </a:rPr>
              <a:t>What </a:t>
            </a:r>
            <a:r>
              <a:rPr sz="300" spc="-2" dirty="0">
                <a:latin typeface="Arial"/>
                <a:cs typeface="Arial"/>
              </a:rPr>
              <a:t>are</a:t>
            </a:r>
            <a:r>
              <a:rPr sz="300" spc="-36" dirty="0">
                <a:latin typeface="Arial"/>
                <a:cs typeface="Arial"/>
              </a:rPr>
              <a:t> </a:t>
            </a:r>
            <a:r>
              <a:rPr sz="300" spc="2" dirty="0">
                <a:latin typeface="Arial"/>
                <a:cs typeface="Arial"/>
              </a:rPr>
              <a:t>the  </a:t>
            </a:r>
            <a:r>
              <a:rPr sz="300" dirty="0">
                <a:latin typeface="Arial"/>
                <a:cs typeface="Arial"/>
              </a:rPr>
              <a:t>criteria </a:t>
            </a:r>
            <a:r>
              <a:rPr sz="300" spc="2" dirty="0">
                <a:latin typeface="Arial"/>
                <a:cs typeface="Arial"/>
              </a:rPr>
              <a:t>for  the freedom  </a:t>
            </a:r>
            <a:r>
              <a:rPr sz="300" spc="-6" dirty="0">
                <a:latin typeface="Arial"/>
                <a:cs typeface="Arial"/>
              </a:rPr>
              <a:t>Index?</a:t>
            </a:r>
            <a:endParaRPr sz="3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4127527" y="2097372"/>
            <a:ext cx="292350" cy="213541"/>
          </a:xfrm>
          <a:prstGeom prst="rect">
            <a:avLst/>
          </a:prstGeom>
          <a:solidFill>
            <a:srgbClr val="C6FD80"/>
          </a:solidFill>
        </p:spPr>
        <p:txBody>
          <a:bodyPr vert="horz" wrap="square" lIns="0" tIns="25040" rIns="0" bIns="0" rtlCol="0">
            <a:spAutoFit/>
          </a:bodyPr>
          <a:lstStyle/>
          <a:p>
            <a:pPr marL="18913" marR="15717" algn="ctr">
              <a:lnSpc>
                <a:spcPct val="102200"/>
              </a:lnSpc>
              <a:spcBef>
                <a:spcPts val="197"/>
              </a:spcBef>
            </a:pPr>
            <a:r>
              <a:rPr sz="300" spc="-4" dirty="0">
                <a:latin typeface="Arial"/>
                <a:cs typeface="Arial"/>
              </a:rPr>
              <a:t>What is </a:t>
            </a:r>
            <a:r>
              <a:rPr sz="300" spc="2" dirty="0">
                <a:latin typeface="Arial"/>
                <a:cs typeface="Arial"/>
              </a:rPr>
              <a:t>the  </a:t>
            </a:r>
            <a:r>
              <a:rPr sz="300" spc="-2" dirty="0">
                <a:latin typeface="Arial"/>
                <a:cs typeface="Arial"/>
              </a:rPr>
              <a:t>main </a:t>
            </a:r>
            <a:r>
              <a:rPr sz="300" dirty="0">
                <a:latin typeface="Arial"/>
                <a:cs typeface="Arial"/>
              </a:rPr>
              <a:t>idea</a:t>
            </a:r>
            <a:r>
              <a:rPr sz="300" spc="-42" dirty="0">
                <a:latin typeface="Arial"/>
                <a:cs typeface="Arial"/>
              </a:rPr>
              <a:t> </a:t>
            </a:r>
            <a:r>
              <a:rPr sz="300" spc="4" dirty="0">
                <a:latin typeface="Arial"/>
                <a:cs typeface="Arial"/>
              </a:rPr>
              <a:t>of  </a:t>
            </a:r>
            <a:r>
              <a:rPr sz="300" spc="2" dirty="0">
                <a:latin typeface="Arial"/>
                <a:cs typeface="Arial"/>
              </a:rPr>
              <a:t>economic  </a:t>
            </a:r>
            <a:r>
              <a:rPr sz="300" spc="-2" dirty="0">
                <a:latin typeface="Arial"/>
                <a:cs typeface="Arial"/>
              </a:rPr>
              <a:t>freedom?</a:t>
            </a:r>
            <a:endParaRPr sz="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7808" y="6000117"/>
            <a:ext cx="189176" cy="13362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9060">
              <a:lnSpc>
                <a:spcPct val="100000"/>
              </a:lnSpc>
              <a:spcBef>
                <a:spcPts val="95"/>
              </a:spcBef>
            </a:pPr>
            <a:r>
              <a:rPr sz="450" b="1" dirty="0">
                <a:solidFill>
                  <a:srgbClr val="FFFFFF"/>
                </a:solidFill>
                <a:latin typeface="Trebuchet MS"/>
                <a:cs typeface="Trebuchet MS"/>
              </a:rPr>
              <a:t>Need</a:t>
            </a:r>
            <a:r>
              <a:rPr sz="450" b="1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0" b="1" dirty="0">
                <a:solidFill>
                  <a:srgbClr val="FFFFFF"/>
                </a:solidFill>
                <a:latin typeface="Trebuchet MS"/>
                <a:cs typeface="Trebuchet MS"/>
              </a:rPr>
              <a:t>some  </a:t>
            </a:r>
            <a:r>
              <a:rPr sz="450" b="1" spc="-10" dirty="0">
                <a:solidFill>
                  <a:srgbClr val="FFFFFF"/>
                </a:solidFill>
                <a:latin typeface="Trebuchet MS"/>
                <a:cs typeface="Trebuchet MS"/>
              </a:rPr>
              <a:t>inspiratio</a:t>
            </a:r>
            <a:r>
              <a:rPr sz="450" b="1" spc="-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50" b="1" spc="5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450">
              <a:latin typeface="Trebuchet MS"/>
              <a:cs typeface="Trebuchet MS"/>
            </a:endParaRPr>
          </a:p>
          <a:p>
            <a:pPr marL="12700" marR="5080">
              <a:lnSpc>
                <a:spcPct val="107100"/>
              </a:lnSpc>
              <a:spcBef>
                <a:spcPts val="170"/>
              </a:spcBef>
            </a:pPr>
            <a:r>
              <a:rPr sz="300" dirty="0">
                <a:solidFill>
                  <a:srgbClr val="F4F4F4"/>
                </a:solidFill>
                <a:latin typeface="Arial"/>
                <a:cs typeface="Arial"/>
              </a:rPr>
              <a:t>See a </a:t>
            </a:r>
            <a:r>
              <a:rPr sz="300" spc="5" dirty="0">
                <a:solidFill>
                  <a:srgbClr val="F4F4F4"/>
                </a:solidFill>
                <a:latin typeface="Arial"/>
                <a:cs typeface="Arial"/>
              </a:rPr>
              <a:t>finished</a:t>
            </a:r>
            <a:r>
              <a:rPr sz="300" spc="-65" dirty="0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sz="300" spc="5" dirty="0">
                <a:solidFill>
                  <a:srgbClr val="F4F4F4"/>
                </a:solidFill>
                <a:latin typeface="Arial"/>
                <a:cs typeface="Arial"/>
              </a:rPr>
              <a:t>version  </a:t>
            </a:r>
            <a:r>
              <a:rPr sz="300" spc="10" dirty="0">
                <a:solidFill>
                  <a:srgbClr val="F4F4F4"/>
                </a:solidFill>
                <a:latin typeface="Arial"/>
                <a:cs typeface="Arial"/>
              </a:rPr>
              <a:t>of </a:t>
            </a:r>
            <a:r>
              <a:rPr sz="300" spc="5" dirty="0">
                <a:solidFill>
                  <a:srgbClr val="F4F4F4"/>
                </a:solidFill>
                <a:latin typeface="Arial"/>
                <a:cs typeface="Arial"/>
              </a:rPr>
              <a:t>this template </a:t>
            </a:r>
            <a:r>
              <a:rPr sz="300" spc="10" dirty="0">
                <a:solidFill>
                  <a:srgbClr val="F4F4F4"/>
                </a:solidFill>
                <a:latin typeface="Arial"/>
                <a:cs typeface="Arial"/>
              </a:rPr>
              <a:t>to  </a:t>
            </a:r>
            <a:r>
              <a:rPr sz="300" spc="5" dirty="0">
                <a:solidFill>
                  <a:srgbClr val="F4F4F4"/>
                </a:solidFill>
                <a:latin typeface="Arial"/>
                <a:cs typeface="Arial"/>
              </a:rPr>
              <a:t>kickstart your</a:t>
            </a:r>
            <a:r>
              <a:rPr sz="300" spc="-35" dirty="0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sz="300" spc="5" dirty="0">
                <a:solidFill>
                  <a:srgbClr val="F4F4F4"/>
                </a:solidFill>
                <a:latin typeface="Arial"/>
                <a:cs typeface="Arial"/>
              </a:rPr>
              <a:t>work.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 marL="32384">
              <a:lnSpc>
                <a:spcPct val="100000"/>
              </a:lnSpc>
            </a:pPr>
            <a:r>
              <a:rPr sz="300" b="1" spc="1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Open</a:t>
            </a:r>
            <a:r>
              <a:rPr sz="300" b="1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300" b="1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example</a:t>
            </a:r>
            <a:endParaRPr sz="3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03049" y="291309"/>
            <a:ext cx="611429" cy="6349678"/>
            <a:chOff x="446424" y="276204"/>
            <a:chExt cx="1344295" cy="6020435"/>
          </a:xfrm>
        </p:grpSpPr>
        <p:sp>
          <p:nvSpPr>
            <p:cNvPr id="4" name="object 4"/>
            <p:cNvSpPr/>
            <p:nvPr/>
          </p:nvSpPr>
          <p:spPr>
            <a:xfrm>
              <a:off x="1380078" y="6050979"/>
              <a:ext cx="410429" cy="943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6424" y="5617433"/>
              <a:ext cx="848994" cy="679450"/>
            </a:xfrm>
            <a:custGeom>
              <a:avLst/>
              <a:gdLst/>
              <a:ahLst/>
              <a:cxnLst/>
              <a:rect l="l" t="t" r="r" b="b"/>
              <a:pathLst>
                <a:path w="848994" h="679450">
                  <a:moveTo>
                    <a:pt x="763912" y="679033"/>
                  </a:moveTo>
                  <a:lnTo>
                    <a:pt x="84879" y="679033"/>
                  </a:lnTo>
                  <a:lnTo>
                    <a:pt x="51922" y="672336"/>
                  </a:lnTo>
                  <a:lnTo>
                    <a:pt x="24933" y="654100"/>
                  </a:lnTo>
                  <a:lnTo>
                    <a:pt x="6697" y="627111"/>
                  </a:lnTo>
                  <a:lnTo>
                    <a:pt x="0" y="594154"/>
                  </a:lnTo>
                  <a:lnTo>
                    <a:pt x="0" y="84879"/>
                  </a:lnTo>
                  <a:lnTo>
                    <a:pt x="6697" y="51922"/>
                  </a:lnTo>
                  <a:lnTo>
                    <a:pt x="24933" y="24933"/>
                  </a:lnTo>
                  <a:lnTo>
                    <a:pt x="51922" y="6697"/>
                  </a:lnTo>
                  <a:lnTo>
                    <a:pt x="84879" y="0"/>
                  </a:lnTo>
                  <a:lnTo>
                    <a:pt x="763912" y="0"/>
                  </a:lnTo>
                  <a:lnTo>
                    <a:pt x="796869" y="6697"/>
                  </a:lnTo>
                  <a:lnTo>
                    <a:pt x="823858" y="24933"/>
                  </a:lnTo>
                  <a:lnTo>
                    <a:pt x="842094" y="51922"/>
                  </a:lnTo>
                  <a:lnTo>
                    <a:pt x="848792" y="84879"/>
                  </a:lnTo>
                  <a:lnTo>
                    <a:pt x="848792" y="594154"/>
                  </a:lnTo>
                  <a:lnTo>
                    <a:pt x="842094" y="627111"/>
                  </a:lnTo>
                  <a:lnTo>
                    <a:pt x="823858" y="654100"/>
                  </a:lnTo>
                  <a:lnTo>
                    <a:pt x="796869" y="672336"/>
                  </a:lnTo>
                  <a:lnTo>
                    <a:pt x="763912" y="6790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4217" y="5708508"/>
              <a:ext cx="773204" cy="49688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1613" y="354206"/>
              <a:ext cx="349250" cy="349250"/>
            </a:xfrm>
            <a:custGeom>
              <a:avLst/>
              <a:gdLst/>
              <a:ahLst/>
              <a:cxnLst/>
              <a:rect l="l" t="t" r="r" b="b"/>
              <a:pathLst>
                <a:path w="349250" h="349250">
                  <a:moveTo>
                    <a:pt x="349186" y="325793"/>
                  </a:moveTo>
                  <a:lnTo>
                    <a:pt x="347230" y="323850"/>
                  </a:lnTo>
                  <a:lnTo>
                    <a:pt x="335711" y="323850"/>
                  </a:lnTo>
                  <a:lnTo>
                    <a:pt x="323608" y="338010"/>
                  </a:lnTo>
                  <a:lnTo>
                    <a:pt x="321271" y="340448"/>
                  </a:lnTo>
                  <a:lnTo>
                    <a:pt x="311569" y="340448"/>
                  </a:lnTo>
                  <a:lnTo>
                    <a:pt x="309232" y="338010"/>
                  </a:lnTo>
                  <a:lnTo>
                    <a:pt x="297129" y="323850"/>
                  </a:lnTo>
                  <a:lnTo>
                    <a:pt x="278904" y="323850"/>
                  </a:lnTo>
                  <a:lnTo>
                    <a:pt x="266801" y="338010"/>
                  </a:lnTo>
                  <a:lnTo>
                    <a:pt x="264477" y="340448"/>
                  </a:lnTo>
                  <a:lnTo>
                    <a:pt x="254787" y="340448"/>
                  </a:lnTo>
                  <a:lnTo>
                    <a:pt x="252463" y="338010"/>
                  </a:lnTo>
                  <a:lnTo>
                    <a:pt x="240372" y="323850"/>
                  </a:lnTo>
                  <a:lnTo>
                    <a:pt x="222161" y="323850"/>
                  </a:lnTo>
                  <a:lnTo>
                    <a:pt x="210070" y="338010"/>
                  </a:lnTo>
                  <a:lnTo>
                    <a:pt x="207746" y="340448"/>
                  </a:lnTo>
                  <a:lnTo>
                    <a:pt x="198056" y="340448"/>
                  </a:lnTo>
                  <a:lnTo>
                    <a:pt x="195719" y="338010"/>
                  </a:lnTo>
                  <a:lnTo>
                    <a:pt x="183629" y="323850"/>
                  </a:lnTo>
                  <a:lnTo>
                    <a:pt x="165430" y="323850"/>
                  </a:lnTo>
                  <a:lnTo>
                    <a:pt x="153327" y="338010"/>
                  </a:lnTo>
                  <a:lnTo>
                    <a:pt x="151003" y="340448"/>
                  </a:lnTo>
                  <a:lnTo>
                    <a:pt x="141312" y="340448"/>
                  </a:lnTo>
                  <a:lnTo>
                    <a:pt x="138988" y="338010"/>
                  </a:lnTo>
                  <a:lnTo>
                    <a:pt x="126898" y="323850"/>
                  </a:lnTo>
                  <a:lnTo>
                    <a:pt x="108686" y="323850"/>
                  </a:lnTo>
                  <a:lnTo>
                    <a:pt x="96608" y="338010"/>
                  </a:lnTo>
                  <a:lnTo>
                    <a:pt x="94272" y="340448"/>
                  </a:lnTo>
                  <a:lnTo>
                    <a:pt x="84594" y="340448"/>
                  </a:lnTo>
                  <a:lnTo>
                    <a:pt x="82283" y="338010"/>
                  </a:lnTo>
                  <a:lnTo>
                    <a:pt x="70192" y="323850"/>
                  </a:lnTo>
                  <a:lnTo>
                    <a:pt x="51993" y="323850"/>
                  </a:lnTo>
                  <a:lnTo>
                    <a:pt x="39903" y="338010"/>
                  </a:lnTo>
                  <a:lnTo>
                    <a:pt x="37566" y="340448"/>
                  </a:lnTo>
                  <a:lnTo>
                    <a:pt x="27889" y="340448"/>
                  </a:lnTo>
                  <a:lnTo>
                    <a:pt x="25565" y="338010"/>
                  </a:lnTo>
                  <a:lnTo>
                    <a:pt x="13474" y="323850"/>
                  </a:lnTo>
                  <a:lnTo>
                    <a:pt x="1955" y="323850"/>
                  </a:lnTo>
                  <a:lnTo>
                    <a:pt x="0" y="325793"/>
                  </a:lnTo>
                  <a:lnTo>
                    <a:pt x="0" y="330619"/>
                  </a:lnTo>
                  <a:lnTo>
                    <a:pt x="1955" y="332574"/>
                  </a:lnTo>
                  <a:lnTo>
                    <a:pt x="9207" y="332574"/>
                  </a:lnTo>
                  <a:lnTo>
                    <a:pt x="11531" y="335026"/>
                  </a:lnTo>
                  <a:lnTo>
                    <a:pt x="23622" y="349186"/>
                  </a:lnTo>
                  <a:lnTo>
                    <a:pt x="41833" y="349186"/>
                  </a:lnTo>
                  <a:lnTo>
                    <a:pt x="53924" y="335026"/>
                  </a:lnTo>
                  <a:lnTo>
                    <a:pt x="56248" y="332574"/>
                  </a:lnTo>
                  <a:lnTo>
                    <a:pt x="65925" y="332574"/>
                  </a:lnTo>
                  <a:lnTo>
                    <a:pt x="68249" y="335026"/>
                  </a:lnTo>
                  <a:lnTo>
                    <a:pt x="80340" y="349186"/>
                  </a:lnTo>
                  <a:lnTo>
                    <a:pt x="98539" y="349186"/>
                  </a:lnTo>
                  <a:lnTo>
                    <a:pt x="110629" y="335026"/>
                  </a:lnTo>
                  <a:lnTo>
                    <a:pt x="112953" y="332574"/>
                  </a:lnTo>
                  <a:lnTo>
                    <a:pt x="122643" y="332574"/>
                  </a:lnTo>
                  <a:lnTo>
                    <a:pt x="124968" y="335026"/>
                  </a:lnTo>
                  <a:lnTo>
                    <a:pt x="137058" y="349186"/>
                  </a:lnTo>
                  <a:lnTo>
                    <a:pt x="155270" y="349186"/>
                  </a:lnTo>
                  <a:lnTo>
                    <a:pt x="167360" y="335026"/>
                  </a:lnTo>
                  <a:lnTo>
                    <a:pt x="169684" y="332574"/>
                  </a:lnTo>
                  <a:lnTo>
                    <a:pt x="179374" y="332574"/>
                  </a:lnTo>
                  <a:lnTo>
                    <a:pt x="181698" y="335026"/>
                  </a:lnTo>
                  <a:lnTo>
                    <a:pt x="193789" y="349186"/>
                  </a:lnTo>
                  <a:lnTo>
                    <a:pt x="212001" y="349186"/>
                  </a:lnTo>
                  <a:lnTo>
                    <a:pt x="224104" y="335026"/>
                  </a:lnTo>
                  <a:lnTo>
                    <a:pt x="226428" y="332574"/>
                  </a:lnTo>
                  <a:lnTo>
                    <a:pt x="236105" y="332574"/>
                  </a:lnTo>
                  <a:lnTo>
                    <a:pt x="238442" y="335026"/>
                  </a:lnTo>
                  <a:lnTo>
                    <a:pt x="250532" y="349186"/>
                  </a:lnTo>
                  <a:lnTo>
                    <a:pt x="268732" y="349186"/>
                  </a:lnTo>
                  <a:lnTo>
                    <a:pt x="280835" y="335026"/>
                  </a:lnTo>
                  <a:lnTo>
                    <a:pt x="283159" y="332574"/>
                  </a:lnTo>
                  <a:lnTo>
                    <a:pt x="292874" y="332574"/>
                  </a:lnTo>
                  <a:lnTo>
                    <a:pt x="295198" y="335026"/>
                  </a:lnTo>
                  <a:lnTo>
                    <a:pt x="307301" y="349186"/>
                  </a:lnTo>
                  <a:lnTo>
                    <a:pt x="325526" y="349186"/>
                  </a:lnTo>
                  <a:lnTo>
                    <a:pt x="337629" y="335026"/>
                  </a:lnTo>
                  <a:lnTo>
                    <a:pt x="339966" y="332574"/>
                  </a:lnTo>
                  <a:lnTo>
                    <a:pt x="347230" y="332574"/>
                  </a:lnTo>
                  <a:lnTo>
                    <a:pt x="349186" y="330619"/>
                  </a:lnTo>
                  <a:lnTo>
                    <a:pt x="349186" y="325793"/>
                  </a:lnTo>
                  <a:close/>
                </a:path>
                <a:path w="349250" h="349250">
                  <a:moveTo>
                    <a:pt x="349186" y="271818"/>
                  </a:moveTo>
                  <a:lnTo>
                    <a:pt x="347230" y="269875"/>
                  </a:lnTo>
                  <a:lnTo>
                    <a:pt x="335711" y="269875"/>
                  </a:lnTo>
                  <a:lnTo>
                    <a:pt x="323608" y="284035"/>
                  </a:lnTo>
                  <a:lnTo>
                    <a:pt x="321271" y="286473"/>
                  </a:lnTo>
                  <a:lnTo>
                    <a:pt x="311569" y="286473"/>
                  </a:lnTo>
                  <a:lnTo>
                    <a:pt x="309232" y="284035"/>
                  </a:lnTo>
                  <a:lnTo>
                    <a:pt x="297129" y="269875"/>
                  </a:lnTo>
                  <a:lnTo>
                    <a:pt x="278904" y="269875"/>
                  </a:lnTo>
                  <a:lnTo>
                    <a:pt x="266801" y="284035"/>
                  </a:lnTo>
                  <a:lnTo>
                    <a:pt x="264477" y="286473"/>
                  </a:lnTo>
                  <a:lnTo>
                    <a:pt x="254787" y="286473"/>
                  </a:lnTo>
                  <a:lnTo>
                    <a:pt x="252463" y="284035"/>
                  </a:lnTo>
                  <a:lnTo>
                    <a:pt x="240372" y="269875"/>
                  </a:lnTo>
                  <a:lnTo>
                    <a:pt x="222161" y="269875"/>
                  </a:lnTo>
                  <a:lnTo>
                    <a:pt x="210070" y="284035"/>
                  </a:lnTo>
                  <a:lnTo>
                    <a:pt x="207746" y="286473"/>
                  </a:lnTo>
                  <a:lnTo>
                    <a:pt x="198056" y="286473"/>
                  </a:lnTo>
                  <a:lnTo>
                    <a:pt x="195719" y="284035"/>
                  </a:lnTo>
                  <a:lnTo>
                    <a:pt x="183629" y="269875"/>
                  </a:lnTo>
                  <a:lnTo>
                    <a:pt x="165430" y="269875"/>
                  </a:lnTo>
                  <a:lnTo>
                    <a:pt x="153327" y="284035"/>
                  </a:lnTo>
                  <a:lnTo>
                    <a:pt x="151003" y="286473"/>
                  </a:lnTo>
                  <a:lnTo>
                    <a:pt x="141312" y="286473"/>
                  </a:lnTo>
                  <a:lnTo>
                    <a:pt x="138988" y="284035"/>
                  </a:lnTo>
                  <a:lnTo>
                    <a:pt x="126898" y="269875"/>
                  </a:lnTo>
                  <a:lnTo>
                    <a:pt x="108686" y="269875"/>
                  </a:lnTo>
                  <a:lnTo>
                    <a:pt x="96608" y="284035"/>
                  </a:lnTo>
                  <a:lnTo>
                    <a:pt x="94272" y="286473"/>
                  </a:lnTo>
                  <a:lnTo>
                    <a:pt x="84594" y="286473"/>
                  </a:lnTo>
                  <a:lnTo>
                    <a:pt x="82283" y="284035"/>
                  </a:lnTo>
                  <a:lnTo>
                    <a:pt x="70192" y="269875"/>
                  </a:lnTo>
                  <a:lnTo>
                    <a:pt x="51993" y="269875"/>
                  </a:lnTo>
                  <a:lnTo>
                    <a:pt x="39903" y="284035"/>
                  </a:lnTo>
                  <a:lnTo>
                    <a:pt x="37566" y="286473"/>
                  </a:lnTo>
                  <a:lnTo>
                    <a:pt x="27889" y="286473"/>
                  </a:lnTo>
                  <a:lnTo>
                    <a:pt x="25565" y="284035"/>
                  </a:lnTo>
                  <a:lnTo>
                    <a:pt x="13474" y="269875"/>
                  </a:lnTo>
                  <a:lnTo>
                    <a:pt x="1955" y="269875"/>
                  </a:lnTo>
                  <a:lnTo>
                    <a:pt x="0" y="271818"/>
                  </a:lnTo>
                  <a:lnTo>
                    <a:pt x="0" y="276644"/>
                  </a:lnTo>
                  <a:lnTo>
                    <a:pt x="1955" y="278599"/>
                  </a:lnTo>
                  <a:lnTo>
                    <a:pt x="9207" y="278599"/>
                  </a:lnTo>
                  <a:lnTo>
                    <a:pt x="11531" y="281051"/>
                  </a:lnTo>
                  <a:lnTo>
                    <a:pt x="23622" y="295211"/>
                  </a:lnTo>
                  <a:lnTo>
                    <a:pt x="41833" y="295211"/>
                  </a:lnTo>
                  <a:lnTo>
                    <a:pt x="53924" y="281051"/>
                  </a:lnTo>
                  <a:lnTo>
                    <a:pt x="56248" y="278599"/>
                  </a:lnTo>
                  <a:lnTo>
                    <a:pt x="65925" y="278599"/>
                  </a:lnTo>
                  <a:lnTo>
                    <a:pt x="68249" y="281051"/>
                  </a:lnTo>
                  <a:lnTo>
                    <a:pt x="80340" y="295211"/>
                  </a:lnTo>
                  <a:lnTo>
                    <a:pt x="98539" y="295211"/>
                  </a:lnTo>
                  <a:lnTo>
                    <a:pt x="110629" y="281051"/>
                  </a:lnTo>
                  <a:lnTo>
                    <a:pt x="112953" y="278599"/>
                  </a:lnTo>
                  <a:lnTo>
                    <a:pt x="122643" y="278599"/>
                  </a:lnTo>
                  <a:lnTo>
                    <a:pt x="124968" y="281051"/>
                  </a:lnTo>
                  <a:lnTo>
                    <a:pt x="137058" y="295211"/>
                  </a:lnTo>
                  <a:lnTo>
                    <a:pt x="155270" y="295211"/>
                  </a:lnTo>
                  <a:lnTo>
                    <a:pt x="167360" y="281051"/>
                  </a:lnTo>
                  <a:lnTo>
                    <a:pt x="169684" y="278599"/>
                  </a:lnTo>
                  <a:lnTo>
                    <a:pt x="179374" y="278599"/>
                  </a:lnTo>
                  <a:lnTo>
                    <a:pt x="181698" y="281051"/>
                  </a:lnTo>
                  <a:lnTo>
                    <a:pt x="193789" y="295211"/>
                  </a:lnTo>
                  <a:lnTo>
                    <a:pt x="212001" y="295211"/>
                  </a:lnTo>
                  <a:lnTo>
                    <a:pt x="224104" y="281051"/>
                  </a:lnTo>
                  <a:lnTo>
                    <a:pt x="226428" y="278599"/>
                  </a:lnTo>
                  <a:lnTo>
                    <a:pt x="236105" y="278599"/>
                  </a:lnTo>
                  <a:lnTo>
                    <a:pt x="238442" y="281051"/>
                  </a:lnTo>
                  <a:lnTo>
                    <a:pt x="250532" y="295211"/>
                  </a:lnTo>
                  <a:lnTo>
                    <a:pt x="268732" y="295211"/>
                  </a:lnTo>
                  <a:lnTo>
                    <a:pt x="280835" y="281051"/>
                  </a:lnTo>
                  <a:lnTo>
                    <a:pt x="283159" y="278599"/>
                  </a:lnTo>
                  <a:lnTo>
                    <a:pt x="292874" y="278599"/>
                  </a:lnTo>
                  <a:lnTo>
                    <a:pt x="295198" y="281051"/>
                  </a:lnTo>
                  <a:lnTo>
                    <a:pt x="307301" y="295211"/>
                  </a:lnTo>
                  <a:lnTo>
                    <a:pt x="325526" y="295211"/>
                  </a:lnTo>
                  <a:lnTo>
                    <a:pt x="337629" y="281051"/>
                  </a:lnTo>
                  <a:lnTo>
                    <a:pt x="339966" y="278599"/>
                  </a:lnTo>
                  <a:lnTo>
                    <a:pt x="347230" y="278599"/>
                  </a:lnTo>
                  <a:lnTo>
                    <a:pt x="349186" y="276644"/>
                  </a:lnTo>
                  <a:lnTo>
                    <a:pt x="349186" y="271818"/>
                  </a:lnTo>
                  <a:close/>
                </a:path>
                <a:path w="349250" h="349250">
                  <a:moveTo>
                    <a:pt x="349186" y="217855"/>
                  </a:moveTo>
                  <a:lnTo>
                    <a:pt x="347230" y="215900"/>
                  </a:lnTo>
                  <a:lnTo>
                    <a:pt x="335711" y="215900"/>
                  </a:lnTo>
                  <a:lnTo>
                    <a:pt x="323608" y="230060"/>
                  </a:lnTo>
                  <a:lnTo>
                    <a:pt x="321271" y="232498"/>
                  </a:lnTo>
                  <a:lnTo>
                    <a:pt x="311569" y="232498"/>
                  </a:lnTo>
                  <a:lnTo>
                    <a:pt x="309232" y="230060"/>
                  </a:lnTo>
                  <a:lnTo>
                    <a:pt x="297129" y="215900"/>
                  </a:lnTo>
                  <a:lnTo>
                    <a:pt x="278904" y="215900"/>
                  </a:lnTo>
                  <a:lnTo>
                    <a:pt x="266801" y="230060"/>
                  </a:lnTo>
                  <a:lnTo>
                    <a:pt x="264477" y="232498"/>
                  </a:lnTo>
                  <a:lnTo>
                    <a:pt x="254787" y="232498"/>
                  </a:lnTo>
                  <a:lnTo>
                    <a:pt x="252463" y="230060"/>
                  </a:lnTo>
                  <a:lnTo>
                    <a:pt x="240372" y="215900"/>
                  </a:lnTo>
                  <a:lnTo>
                    <a:pt x="222161" y="215900"/>
                  </a:lnTo>
                  <a:lnTo>
                    <a:pt x="210070" y="230060"/>
                  </a:lnTo>
                  <a:lnTo>
                    <a:pt x="207746" y="232498"/>
                  </a:lnTo>
                  <a:lnTo>
                    <a:pt x="198056" y="232498"/>
                  </a:lnTo>
                  <a:lnTo>
                    <a:pt x="195719" y="230060"/>
                  </a:lnTo>
                  <a:lnTo>
                    <a:pt x="183629" y="215900"/>
                  </a:lnTo>
                  <a:lnTo>
                    <a:pt x="165430" y="215900"/>
                  </a:lnTo>
                  <a:lnTo>
                    <a:pt x="153327" y="230060"/>
                  </a:lnTo>
                  <a:lnTo>
                    <a:pt x="151003" y="232498"/>
                  </a:lnTo>
                  <a:lnTo>
                    <a:pt x="141312" y="232498"/>
                  </a:lnTo>
                  <a:lnTo>
                    <a:pt x="138988" y="230060"/>
                  </a:lnTo>
                  <a:lnTo>
                    <a:pt x="126898" y="215900"/>
                  </a:lnTo>
                  <a:lnTo>
                    <a:pt x="108686" y="215900"/>
                  </a:lnTo>
                  <a:lnTo>
                    <a:pt x="96608" y="230060"/>
                  </a:lnTo>
                  <a:lnTo>
                    <a:pt x="94272" y="232498"/>
                  </a:lnTo>
                  <a:lnTo>
                    <a:pt x="84594" y="232498"/>
                  </a:lnTo>
                  <a:lnTo>
                    <a:pt x="82283" y="230060"/>
                  </a:lnTo>
                  <a:lnTo>
                    <a:pt x="70192" y="215900"/>
                  </a:lnTo>
                  <a:lnTo>
                    <a:pt x="51993" y="215900"/>
                  </a:lnTo>
                  <a:lnTo>
                    <a:pt x="39903" y="230060"/>
                  </a:lnTo>
                  <a:lnTo>
                    <a:pt x="37566" y="232498"/>
                  </a:lnTo>
                  <a:lnTo>
                    <a:pt x="27889" y="232498"/>
                  </a:lnTo>
                  <a:lnTo>
                    <a:pt x="25565" y="230060"/>
                  </a:lnTo>
                  <a:lnTo>
                    <a:pt x="13474" y="215900"/>
                  </a:lnTo>
                  <a:lnTo>
                    <a:pt x="1955" y="215900"/>
                  </a:lnTo>
                  <a:lnTo>
                    <a:pt x="0" y="217855"/>
                  </a:lnTo>
                  <a:lnTo>
                    <a:pt x="0" y="222669"/>
                  </a:lnTo>
                  <a:lnTo>
                    <a:pt x="1955" y="224624"/>
                  </a:lnTo>
                  <a:lnTo>
                    <a:pt x="9207" y="224624"/>
                  </a:lnTo>
                  <a:lnTo>
                    <a:pt x="11531" y="227076"/>
                  </a:lnTo>
                  <a:lnTo>
                    <a:pt x="23622" y="241236"/>
                  </a:lnTo>
                  <a:lnTo>
                    <a:pt x="41833" y="241236"/>
                  </a:lnTo>
                  <a:lnTo>
                    <a:pt x="53924" y="227076"/>
                  </a:lnTo>
                  <a:lnTo>
                    <a:pt x="56248" y="224624"/>
                  </a:lnTo>
                  <a:lnTo>
                    <a:pt x="65925" y="224624"/>
                  </a:lnTo>
                  <a:lnTo>
                    <a:pt x="68249" y="227076"/>
                  </a:lnTo>
                  <a:lnTo>
                    <a:pt x="80340" y="241236"/>
                  </a:lnTo>
                  <a:lnTo>
                    <a:pt x="98539" y="241236"/>
                  </a:lnTo>
                  <a:lnTo>
                    <a:pt x="110629" y="227076"/>
                  </a:lnTo>
                  <a:lnTo>
                    <a:pt x="112953" y="224624"/>
                  </a:lnTo>
                  <a:lnTo>
                    <a:pt x="122643" y="224624"/>
                  </a:lnTo>
                  <a:lnTo>
                    <a:pt x="124968" y="227076"/>
                  </a:lnTo>
                  <a:lnTo>
                    <a:pt x="137058" y="241236"/>
                  </a:lnTo>
                  <a:lnTo>
                    <a:pt x="155270" y="241236"/>
                  </a:lnTo>
                  <a:lnTo>
                    <a:pt x="167360" y="227076"/>
                  </a:lnTo>
                  <a:lnTo>
                    <a:pt x="169684" y="224624"/>
                  </a:lnTo>
                  <a:lnTo>
                    <a:pt x="179374" y="224624"/>
                  </a:lnTo>
                  <a:lnTo>
                    <a:pt x="181698" y="227076"/>
                  </a:lnTo>
                  <a:lnTo>
                    <a:pt x="193789" y="241236"/>
                  </a:lnTo>
                  <a:lnTo>
                    <a:pt x="212001" y="241236"/>
                  </a:lnTo>
                  <a:lnTo>
                    <a:pt x="224104" y="227076"/>
                  </a:lnTo>
                  <a:lnTo>
                    <a:pt x="226428" y="224624"/>
                  </a:lnTo>
                  <a:lnTo>
                    <a:pt x="236105" y="224624"/>
                  </a:lnTo>
                  <a:lnTo>
                    <a:pt x="238442" y="227076"/>
                  </a:lnTo>
                  <a:lnTo>
                    <a:pt x="250532" y="241236"/>
                  </a:lnTo>
                  <a:lnTo>
                    <a:pt x="268732" y="241236"/>
                  </a:lnTo>
                  <a:lnTo>
                    <a:pt x="280835" y="227076"/>
                  </a:lnTo>
                  <a:lnTo>
                    <a:pt x="283159" y="224624"/>
                  </a:lnTo>
                  <a:lnTo>
                    <a:pt x="292874" y="224624"/>
                  </a:lnTo>
                  <a:lnTo>
                    <a:pt x="295198" y="227076"/>
                  </a:lnTo>
                  <a:lnTo>
                    <a:pt x="307301" y="241236"/>
                  </a:lnTo>
                  <a:lnTo>
                    <a:pt x="325526" y="241236"/>
                  </a:lnTo>
                  <a:lnTo>
                    <a:pt x="337629" y="227076"/>
                  </a:lnTo>
                  <a:lnTo>
                    <a:pt x="339966" y="224624"/>
                  </a:lnTo>
                  <a:lnTo>
                    <a:pt x="347230" y="224624"/>
                  </a:lnTo>
                  <a:lnTo>
                    <a:pt x="349186" y="222669"/>
                  </a:lnTo>
                  <a:lnTo>
                    <a:pt x="349186" y="217855"/>
                  </a:lnTo>
                  <a:close/>
                </a:path>
                <a:path w="349250" h="349250">
                  <a:moveTo>
                    <a:pt x="349186" y="163868"/>
                  </a:moveTo>
                  <a:lnTo>
                    <a:pt x="347230" y="161925"/>
                  </a:lnTo>
                  <a:lnTo>
                    <a:pt x="335711" y="161925"/>
                  </a:lnTo>
                  <a:lnTo>
                    <a:pt x="323608" y="176085"/>
                  </a:lnTo>
                  <a:lnTo>
                    <a:pt x="321271" y="178523"/>
                  </a:lnTo>
                  <a:lnTo>
                    <a:pt x="311569" y="178523"/>
                  </a:lnTo>
                  <a:lnTo>
                    <a:pt x="309232" y="176085"/>
                  </a:lnTo>
                  <a:lnTo>
                    <a:pt x="297129" y="161925"/>
                  </a:lnTo>
                  <a:lnTo>
                    <a:pt x="278904" y="161925"/>
                  </a:lnTo>
                  <a:lnTo>
                    <a:pt x="266801" y="176085"/>
                  </a:lnTo>
                  <a:lnTo>
                    <a:pt x="264477" y="178523"/>
                  </a:lnTo>
                  <a:lnTo>
                    <a:pt x="254787" y="178523"/>
                  </a:lnTo>
                  <a:lnTo>
                    <a:pt x="252463" y="176085"/>
                  </a:lnTo>
                  <a:lnTo>
                    <a:pt x="240372" y="161925"/>
                  </a:lnTo>
                  <a:lnTo>
                    <a:pt x="222161" y="161925"/>
                  </a:lnTo>
                  <a:lnTo>
                    <a:pt x="210070" y="176085"/>
                  </a:lnTo>
                  <a:lnTo>
                    <a:pt x="207746" y="178523"/>
                  </a:lnTo>
                  <a:lnTo>
                    <a:pt x="198056" y="178523"/>
                  </a:lnTo>
                  <a:lnTo>
                    <a:pt x="195719" y="176085"/>
                  </a:lnTo>
                  <a:lnTo>
                    <a:pt x="183629" y="161925"/>
                  </a:lnTo>
                  <a:lnTo>
                    <a:pt x="165430" y="161925"/>
                  </a:lnTo>
                  <a:lnTo>
                    <a:pt x="153327" y="176085"/>
                  </a:lnTo>
                  <a:lnTo>
                    <a:pt x="151003" y="178523"/>
                  </a:lnTo>
                  <a:lnTo>
                    <a:pt x="141312" y="178523"/>
                  </a:lnTo>
                  <a:lnTo>
                    <a:pt x="138988" y="176085"/>
                  </a:lnTo>
                  <a:lnTo>
                    <a:pt x="126898" y="161925"/>
                  </a:lnTo>
                  <a:lnTo>
                    <a:pt x="108686" y="161925"/>
                  </a:lnTo>
                  <a:lnTo>
                    <a:pt x="96608" y="176085"/>
                  </a:lnTo>
                  <a:lnTo>
                    <a:pt x="94272" y="178523"/>
                  </a:lnTo>
                  <a:lnTo>
                    <a:pt x="84594" y="178523"/>
                  </a:lnTo>
                  <a:lnTo>
                    <a:pt x="82283" y="176085"/>
                  </a:lnTo>
                  <a:lnTo>
                    <a:pt x="70192" y="161925"/>
                  </a:lnTo>
                  <a:lnTo>
                    <a:pt x="51993" y="161925"/>
                  </a:lnTo>
                  <a:lnTo>
                    <a:pt x="39903" y="176085"/>
                  </a:lnTo>
                  <a:lnTo>
                    <a:pt x="37566" y="178523"/>
                  </a:lnTo>
                  <a:lnTo>
                    <a:pt x="27889" y="178523"/>
                  </a:lnTo>
                  <a:lnTo>
                    <a:pt x="25565" y="176085"/>
                  </a:lnTo>
                  <a:lnTo>
                    <a:pt x="13474" y="161925"/>
                  </a:lnTo>
                  <a:lnTo>
                    <a:pt x="1955" y="161925"/>
                  </a:lnTo>
                  <a:lnTo>
                    <a:pt x="0" y="163868"/>
                  </a:lnTo>
                  <a:lnTo>
                    <a:pt x="0" y="168694"/>
                  </a:lnTo>
                  <a:lnTo>
                    <a:pt x="1955" y="170649"/>
                  </a:lnTo>
                  <a:lnTo>
                    <a:pt x="9207" y="170649"/>
                  </a:lnTo>
                  <a:lnTo>
                    <a:pt x="11531" y="173101"/>
                  </a:lnTo>
                  <a:lnTo>
                    <a:pt x="23622" y="187261"/>
                  </a:lnTo>
                  <a:lnTo>
                    <a:pt x="41833" y="187261"/>
                  </a:lnTo>
                  <a:lnTo>
                    <a:pt x="53924" y="173101"/>
                  </a:lnTo>
                  <a:lnTo>
                    <a:pt x="56248" y="170649"/>
                  </a:lnTo>
                  <a:lnTo>
                    <a:pt x="65925" y="170649"/>
                  </a:lnTo>
                  <a:lnTo>
                    <a:pt x="68249" y="173101"/>
                  </a:lnTo>
                  <a:lnTo>
                    <a:pt x="80340" y="187261"/>
                  </a:lnTo>
                  <a:lnTo>
                    <a:pt x="98539" y="187261"/>
                  </a:lnTo>
                  <a:lnTo>
                    <a:pt x="110629" y="173101"/>
                  </a:lnTo>
                  <a:lnTo>
                    <a:pt x="112953" y="170649"/>
                  </a:lnTo>
                  <a:lnTo>
                    <a:pt x="122643" y="170649"/>
                  </a:lnTo>
                  <a:lnTo>
                    <a:pt x="124968" y="173101"/>
                  </a:lnTo>
                  <a:lnTo>
                    <a:pt x="137058" y="187261"/>
                  </a:lnTo>
                  <a:lnTo>
                    <a:pt x="155270" y="187261"/>
                  </a:lnTo>
                  <a:lnTo>
                    <a:pt x="167360" y="173101"/>
                  </a:lnTo>
                  <a:lnTo>
                    <a:pt x="169684" y="170649"/>
                  </a:lnTo>
                  <a:lnTo>
                    <a:pt x="179374" y="170649"/>
                  </a:lnTo>
                  <a:lnTo>
                    <a:pt x="181698" y="173101"/>
                  </a:lnTo>
                  <a:lnTo>
                    <a:pt x="193789" y="187261"/>
                  </a:lnTo>
                  <a:lnTo>
                    <a:pt x="212001" y="187261"/>
                  </a:lnTo>
                  <a:lnTo>
                    <a:pt x="224104" y="173101"/>
                  </a:lnTo>
                  <a:lnTo>
                    <a:pt x="226428" y="170649"/>
                  </a:lnTo>
                  <a:lnTo>
                    <a:pt x="236105" y="170649"/>
                  </a:lnTo>
                  <a:lnTo>
                    <a:pt x="238442" y="173101"/>
                  </a:lnTo>
                  <a:lnTo>
                    <a:pt x="250532" y="187261"/>
                  </a:lnTo>
                  <a:lnTo>
                    <a:pt x="268732" y="187261"/>
                  </a:lnTo>
                  <a:lnTo>
                    <a:pt x="280835" y="173101"/>
                  </a:lnTo>
                  <a:lnTo>
                    <a:pt x="283159" y="170649"/>
                  </a:lnTo>
                  <a:lnTo>
                    <a:pt x="292874" y="170649"/>
                  </a:lnTo>
                  <a:lnTo>
                    <a:pt x="295198" y="173101"/>
                  </a:lnTo>
                  <a:lnTo>
                    <a:pt x="307301" y="187261"/>
                  </a:lnTo>
                  <a:lnTo>
                    <a:pt x="325526" y="187261"/>
                  </a:lnTo>
                  <a:lnTo>
                    <a:pt x="337629" y="173101"/>
                  </a:lnTo>
                  <a:lnTo>
                    <a:pt x="339966" y="170649"/>
                  </a:lnTo>
                  <a:lnTo>
                    <a:pt x="347230" y="170649"/>
                  </a:lnTo>
                  <a:lnTo>
                    <a:pt x="349186" y="168694"/>
                  </a:lnTo>
                  <a:lnTo>
                    <a:pt x="349186" y="163868"/>
                  </a:lnTo>
                  <a:close/>
                </a:path>
                <a:path w="349250" h="349250">
                  <a:moveTo>
                    <a:pt x="349186" y="109893"/>
                  </a:moveTo>
                  <a:lnTo>
                    <a:pt x="347230" y="107950"/>
                  </a:lnTo>
                  <a:lnTo>
                    <a:pt x="335711" y="107950"/>
                  </a:lnTo>
                  <a:lnTo>
                    <a:pt x="323608" y="122110"/>
                  </a:lnTo>
                  <a:lnTo>
                    <a:pt x="321271" y="124548"/>
                  </a:lnTo>
                  <a:lnTo>
                    <a:pt x="311569" y="124548"/>
                  </a:lnTo>
                  <a:lnTo>
                    <a:pt x="309232" y="122110"/>
                  </a:lnTo>
                  <a:lnTo>
                    <a:pt x="297129" y="107950"/>
                  </a:lnTo>
                  <a:lnTo>
                    <a:pt x="278904" y="107950"/>
                  </a:lnTo>
                  <a:lnTo>
                    <a:pt x="266801" y="122110"/>
                  </a:lnTo>
                  <a:lnTo>
                    <a:pt x="264477" y="124548"/>
                  </a:lnTo>
                  <a:lnTo>
                    <a:pt x="254787" y="124548"/>
                  </a:lnTo>
                  <a:lnTo>
                    <a:pt x="252463" y="122110"/>
                  </a:lnTo>
                  <a:lnTo>
                    <a:pt x="240372" y="107950"/>
                  </a:lnTo>
                  <a:lnTo>
                    <a:pt x="222161" y="107950"/>
                  </a:lnTo>
                  <a:lnTo>
                    <a:pt x="210070" y="122110"/>
                  </a:lnTo>
                  <a:lnTo>
                    <a:pt x="207746" y="124548"/>
                  </a:lnTo>
                  <a:lnTo>
                    <a:pt x="198056" y="124548"/>
                  </a:lnTo>
                  <a:lnTo>
                    <a:pt x="195719" y="122110"/>
                  </a:lnTo>
                  <a:lnTo>
                    <a:pt x="183629" y="107950"/>
                  </a:lnTo>
                  <a:lnTo>
                    <a:pt x="165430" y="107950"/>
                  </a:lnTo>
                  <a:lnTo>
                    <a:pt x="153327" y="122110"/>
                  </a:lnTo>
                  <a:lnTo>
                    <a:pt x="151003" y="124548"/>
                  </a:lnTo>
                  <a:lnTo>
                    <a:pt x="141312" y="124548"/>
                  </a:lnTo>
                  <a:lnTo>
                    <a:pt x="138988" y="122110"/>
                  </a:lnTo>
                  <a:lnTo>
                    <a:pt x="126898" y="107950"/>
                  </a:lnTo>
                  <a:lnTo>
                    <a:pt x="108686" y="107950"/>
                  </a:lnTo>
                  <a:lnTo>
                    <a:pt x="96608" y="122110"/>
                  </a:lnTo>
                  <a:lnTo>
                    <a:pt x="94272" y="124548"/>
                  </a:lnTo>
                  <a:lnTo>
                    <a:pt x="84594" y="124548"/>
                  </a:lnTo>
                  <a:lnTo>
                    <a:pt x="82283" y="122110"/>
                  </a:lnTo>
                  <a:lnTo>
                    <a:pt x="70192" y="107950"/>
                  </a:lnTo>
                  <a:lnTo>
                    <a:pt x="51993" y="107950"/>
                  </a:lnTo>
                  <a:lnTo>
                    <a:pt x="39903" y="122110"/>
                  </a:lnTo>
                  <a:lnTo>
                    <a:pt x="37566" y="124548"/>
                  </a:lnTo>
                  <a:lnTo>
                    <a:pt x="27889" y="124548"/>
                  </a:lnTo>
                  <a:lnTo>
                    <a:pt x="25565" y="122110"/>
                  </a:lnTo>
                  <a:lnTo>
                    <a:pt x="13474" y="107950"/>
                  </a:lnTo>
                  <a:lnTo>
                    <a:pt x="1955" y="107950"/>
                  </a:lnTo>
                  <a:lnTo>
                    <a:pt x="0" y="109893"/>
                  </a:lnTo>
                  <a:lnTo>
                    <a:pt x="0" y="114719"/>
                  </a:lnTo>
                  <a:lnTo>
                    <a:pt x="1955" y="116674"/>
                  </a:lnTo>
                  <a:lnTo>
                    <a:pt x="9207" y="116674"/>
                  </a:lnTo>
                  <a:lnTo>
                    <a:pt x="11531" y="119126"/>
                  </a:lnTo>
                  <a:lnTo>
                    <a:pt x="23622" y="133286"/>
                  </a:lnTo>
                  <a:lnTo>
                    <a:pt x="41833" y="133286"/>
                  </a:lnTo>
                  <a:lnTo>
                    <a:pt x="53924" y="119126"/>
                  </a:lnTo>
                  <a:lnTo>
                    <a:pt x="56248" y="116674"/>
                  </a:lnTo>
                  <a:lnTo>
                    <a:pt x="65925" y="116674"/>
                  </a:lnTo>
                  <a:lnTo>
                    <a:pt x="68249" y="119126"/>
                  </a:lnTo>
                  <a:lnTo>
                    <a:pt x="80340" y="133286"/>
                  </a:lnTo>
                  <a:lnTo>
                    <a:pt x="98539" y="133286"/>
                  </a:lnTo>
                  <a:lnTo>
                    <a:pt x="110629" y="119126"/>
                  </a:lnTo>
                  <a:lnTo>
                    <a:pt x="112953" y="116674"/>
                  </a:lnTo>
                  <a:lnTo>
                    <a:pt x="122643" y="116674"/>
                  </a:lnTo>
                  <a:lnTo>
                    <a:pt x="124968" y="119126"/>
                  </a:lnTo>
                  <a:lnTo>
                    <a:pt x="137058" y="133286"/>
                  </a:lnTo>
                  <a:lnTo>
                    <a:pt x="155270" y="133286"/>
                  </a:lnTo>
                  <a:lnTo>
                    <a:pt x="167360" y="119126"/>
                  </a:lnTo>
                  <a:lnTo>
                    <a:pt x="169684" y="116674"/>
                  </a:lnTo>
                  <a:lnTo>
                    <a:pt x="179374" y="116674"/>
                  </a:lnTo>
                  <a:lnTo>
                    <a:pt x="181698" y="119126"/>
                  </a:lnTo>
                  <a:lnTo>
                    <a:pt x="193789" y="133286"/>
                  </a:lnTo>
                  <a:lnTo>
                    <a:pt x="212001" y="133286"/>
                  </a:lnTo>
                  <a:lnTo>
                    <a:pt x="224104" y="119126"/>
                  </a:lnTo>
                  <a:lnTo>
                    <a:pt x="226428" y="116674"/>
                  </a:lnTo>
                  <a:lnTo>
                    <a:pt x="236105" y="116674"/>
                  </a:lnTo>
                  <a:lnTo>
                    <a:pt x="238442" y="119126"/>
                  </a:lnTo>
                  <a:lnTo>
                    <a:pt x="250532" y="133286"/>
                  </a:lnTo>
                  <a:lnTo>
                    <a:pt x="268732" y="133286"/>
                  </a:lnTo>
                  <a:lnTo>
                    <a:pt x="280835" y="119126"/>
                  </a:lnTo>
                  <a:lnTo>
                    <a:pt x="283159" y="116674"/>
                  </a:lnTo>
                  <a:lnTo>
                    <a:pt x="292874" y="116674"/>
                  </a:lnTo>
                  <a:lnTo>
                    <a:pt x="295198" y="119126"/>
                  </a:lnTo>
                  <a:lnTo>
                    <a:pt x="307301" y="133286"/>
                  </a:lnTo>
                  <a:lnTo>
                    <a:pt x="325526" y="133286"/>
                  </a:lnTo>
                  <a:lnTo>
                    <a:pt x="337629" y="119126"/>
                  </a:lnTo>
                  <a:lnTo>
                    <a:pt x="339966" y="116674"/>
                  </a:lnTo>
                  <a:lnTo>
                    <a:pt x="347230" y="116674"/>
                  </a:lnTo>
                  <a:lnTo>
                    <a:pt x="349186" y="114719"/>
                  </a:lnTo>
                  <a:lnTo>
                    <a:pt x="349186" y="109893"/>
                  </a:lnTo>
                  <a:close/>
                </a:path>
                <a:path w="349250" h="349250">
                  <a:moveTo>
                    <a:pt x="349186" y="55930"/>
                  </a:moveTo>
                  <a:lnTo>
                    <a:pt x="347230" y="53975"/>
                  </a:lnTo>
                  <a:lnTo>
                    <a:pt x="335711" y="53975"/>
                  </a:lnTo>
                  <a:lnTo>
                    <a:pt x="323608" y="68135"/>
                  </a:lnTo>
                  <a:lnTo>
                    <a:pt x="321271" y="70573"/>
                  </a:lnTo>
                  <a:lnTo>
                    <a:pt x="311569" y="70573"/>
                  </a:lnTo>
                  <a:lnTo>
                    <a:pt x="309232" y="68135"/>
                  </a:lnTo>
                  <a:lnTo>
                    <a:pt x="297129" y="53975"/>
                  </a:lnTo>
                  <a:lnTo>
                    <a:pt x="278904" y="53975"/>
                  </a:lnTo>
                  <a:lnTo>
                    <a:pt x="266801" y="68135"/>
                  </a:lnTo>
                  <a:lnTo>
                    <a:pt x="264477" y="70573"/>
                  </a:lnTo>
                  <a:lnTo>
                    <a:pt x="254787" y="70573"/>
                  </a:lnTo>
                  <a:lnTo>
                    <a:pt x="252463" y="68135"/>
                  </a:lnTo>
                  <a:lnTo>
                    <a:pt x="240372" y="53975"/>
                  </a:lnTo>
                  <a:lnTo>
                    <a:pt x="222161" y="53975"/>
                  </a:lnTo>
                  <a:lnTo>
                    <a:pt x="210070" y="68135"/>
                  </a:lnTo>
                  <a:lnTo>
                    <a:pt x="207746" y="70573"/>
                  </a:lnTo>
                  <a:lnTo>
                    <a:pt x="198056" y="70573"/>
                  </a:lnTo>
                  <a:lnTo>
                    <a:pt x="195719" y="68135"/>
                  </a:lnTo>
                  <a:lnTo>
                    <a:pt x="183629" y="53975"/>
                  </a:lnTo>
                  <a:lnTo>
                    <a:pt x="165430" y="53975"/>
                  </a:lnTo>
                  <a:lnTo>
                    <a:pt x="153327" y="68135"/>
                  </a:lnTo>
                  <a:lnTo>
                    <a:pt x="151003" y="70573"/>
                  </a:lnTo>
                  <a:lnTo>
                    <a:pt x="141312" y="70573"/>
                  </a:lnTo>
                  <a:lnTo>
                    <a:pt x="138988" y="68135"/>
                  </a:lnTo>
                  <a:lnTo>
                    <a:pt x="126898" y="53975"/>
                  </a:lnTo>
                  <a:lnTo>
                    <a:pt x="108686" y="53975"/>
                  </a:lnTo>
                  <a:lnTo>
                    <a:pt x="96608" y="68135"/>
                  </a:lnTo>
                  <a:lnTo>
                    <a:pt x="94272" y="70573"/>
                  </a:lnTo>
                  <a:lnTo>
                    <a:pt x="84594" y="70573"/>
                  </a:lnTo>
                  <a:lnTo>
                    <a:pt x="82283" y="68135"/>
                  </a:lnTo>
                  <a:lnTo>
                    <a:pt x="70192" y="53975"/>
                  </a:lnTo>
                  <a:lnTo>
                    <a:pt x="51993" y="53975"/>
                  </a:lnTo>
                  <a:lnTo>
                    <a:pt x="39903" y="68135"/>
                  </a:lnTo>
                  <a:lnTo>
                    <a:pt x="37566" y="70573"/>
                  </a:lnTo>
                  <a:lnTo>
                    <a:pt x="27889" y="70573"/>
                  </a:lnTo>
                  <a:lnTo>
                    <a:pt x="25565" y="68135"/>
                  </a:lnTo>
                  <a:lnTo>
                    <a:pt x="13474" y="53975"/>
                  </a:lnTo>
                  <a:lnTo>
                    <a:pt x="1955" y="53975"/>
                  </a:lnTo>
                  <a:lnTo>
                    <a:pt x="0" y="55930"/>
                  </a:lnTo>
                  <a:lnTo>
                    <a:pt x="0" y="60756"/>
                  </a:lnTo>
                  <a:lnTo>
                    <a:pt x="1955" y="62699"/>
                  </a:lnTo>
                  <a:lnTo>
                    <a:pt x="9207" y="62699"/>
                  </a:lnTo>
                  <a:lnTo>
                    <a:pt x="11531" y="65151"/>
                  </a:lnTo>
                  <a:lnTo>
                    <a:pt x="23622" y="79311"/>
                  </a:lnTo>
                  <a:lnTo>
                    <a:pt x="41833" y="79311"/>
                  </a:lnTo>
                  <a:lnTo>
                    <a:pt x="53924" y="65151"/>
                  </a:lnTo>
                  <a:lnTo>
                    <a:pt x="56248" y="62699"/>
                  </a:lnTo>
                  <a:lnTo>
                    <a:pt x="65925" y="62699"/>
                  </a:lnTo>
                  <a:lnTo>
                    <a:pt x="68249" y="65151"/>
                  </a:lnTo>
                  <a:lnTo>
                    <a:pt x="80340" y="79311"/>
                  </a:lnTo>
                  <a:lnTo>
                    <a:pt x="98539" y="79311"/>
                  </a:lnTo>
                  <a:lnTo>
                    <a:pt x="110629" y="65151"/>
                  </a:lnTo>
                  <a:lnTo>
                    <a:pt x="112953" y="62699"/>
                  </a:lnTo>
                  <a:lnTo>
                    <a:pt x="122643" y="62699"/>
                  </a:lnTo>
                  <a:lnTo>
                    <a:pt x="124968" y="65151"/>
                  </a:lnTo>
                  <a:lnTo>
                    <a:pt x="137058" y="79311"/>
                  </a:lnTo>
                  <a:lnTo>
                    <a:pt x="155270" y="79311"/>
                  </a:lnTo>
                  <a:lnTo>
                    <a:pt x="167360" y="65151"/>
                  </a:lnTo>
                  <a:lnTo>
                    <a:pt x="169684" y="62699"/>
                  </a:lnTo>
                  <a:lnTo>
                    <a:pt x="179374" y="62699"/>
                  </a:lnTo>
                  <a:lnTo>
                    <a:pt x="181698" y="65151"/>
                  </a:lnTo>
                  <a:lnTo>
                    <a:pt x="193789" y="79311"/>
                  </a:lnTo>
                  <a:lnTo>
                    <a:pt x="212001" y="79311"/>
                  </a:lnTo>
                  <a:lnTo>
                    <a:pt x="224104" y="65151"/>
                  </a:lnTo>
                  <a:lnTo>
                    <a:pt x="226428" y="62699"/>
                  </a:lnTo>
                  <a:lnTo>
                    <a:pt x="236105" y="62699"/>
                  </a:lnTo>
                  <a:lnTo>
                    <a:pt x="238442" y="65151"/>
                  </a:lnTo>
                  <a:lnTo>
                    <a:pt x="250532" y="79311"/>
                  </a:lnTo>
                  <a:lnTo>
                    <a:pt x="268732" y="79311"/>
                  </a:lnTo>
                  <a:lnTo>
                    <a:pt x="280835" y="65151"/>
                  </a:lnTo>
                  <a:lnTo>
                    <a:pt x="283159" y="62699"/>
                  </a:lnTo>
                  <a:lnTo>
                    <a:pt x="292874" y="62699"/>
                  </a:lnTo>
                  <a:lnTo>
                    <a:pt x="295198" y="65151"/>
                  </a:lnTo>
                  <a:lnTo>
                    <a:pt x="307301" y="79311"/>
                  </a:lnTo>
                  <a:lnTo>
                    <a:pt x="325526" y="79311"/>
                  </a:lnTo>
                  <a:lnTo>
                    <a:pt x="337629" y="65151"/>
                  </a:lnTo>
                  <a:lnTo>
                    <a:pt x="339966" y="62699"/>
                  </a:lnTo>
                  <a:lnTo>
                    <a:pt x="347230" y="62699"/>
                  </a:lnTo>
                  <a:lnTo>
                    <a:pt x="349186" y="60756"/>
                  </a:lnTo>
                  <a:lnTo>
                    <a:pt x="349186" y="55930"/>
                  </a:lnTo>
                  <a:close/>
                </a:path>
                <a:path w="349250" h="349250">
                  <a:moveTo>
                    <a:pt x="349186" y="1955"/>
                  </a:moveTo>
                  <a:lnTo>
                    <a:pt x="347230" y="0"/>
                  </a:lnTo>
                  <a:lnTo>
                    <a:pt x="335711" y="0"/>
                  </a:lnTo>
                  <a:lnTo>
                    <a:pt x="323608" y="14160"/>
                  </a:lnTo>
                  <a:lnTo>
                    <a:pt x="321271" y="16598"/>
                  </a:lnTo>
                  <a:lnTo>
                    <a:pt x="311569" y="16598"/>
                  </a:lnTo>
                  <a:lnTo>
                    <a:pt x="309232" y="14160"/>
                  </a:lnTo>
                  <a:lnTo>
                    <a:pt x="297129" y="0"/>
                  </a:lnTo>
                  <a:lnTo>
                    <a:pt x="278904" y="0"/>
                  </a:lnTo>
                  <a:lnTo>
                    <a:pt x="266801" y="14160"/>
                  </a:lnTo>
                  <a:lnTo>
                    <a:pt x="264477" y="16598"/>
                  </a:lnTo>
                  <a:lnTo>
                    <a:pt x="254787" y="16598"/>
                  </a:lnTo>
                  <a:lnTo>
                    <a:pt x="252463" y="14160"/>
                  </a:lnTo>
                  <a:lnTo>
                    <a:pt x="240372" y="0"/>
                  </a:lnTo>
                  <a:lnTo>
                    <a:pt x="222161" y="0"/>
                  </a:lnTo>
                  <a:lnTo>
                    <a:pt x="210070" y="14160"/>
                  </a:lnTo>
                  <a:lnTo>
                    <a:pt x="207746" y="16598"/>
                  </a:lnTo>
                  <a:lnTo>
                    <a:pt x="198056" y="16598"/>
                  </a:lnTo>
                  <a:lnTo>
                    <a:pt x="195719" y="14160"/>
                  </a:lnTo>
                  <a:lnTo>
                    <a:pt x="183629" y="0"/>
                  </a:lnTo>
                  <a:lnTo>
                    <a:pt x="165430" y="0"/>
                  </a:lnTo>
                  <a:lnTo>
                    <a:pt x="153327" y="14160"/>
                  </a:lnTo>
                  <a:lnTo>
                    <a:pt x="151003" y="16598"/>
                  </a:lnTo>
                  <a:lnTo>
                    <a:pt x="141312" y="16598"/>
                  </a:lnTo>
                  <a:lnTo>
                    <a:pt x="138988" y="14160"/>
                  </a:lnTo>
                  <a:lnTo>
                    <a:pt x="126898" y="0"/>
                  </a:lnTo>
                  <a:lnTo>
                    <a:pt x="108686" y="0"/>
                  </a:lnTo>
                  <a:lnTo>
                    <a:pt x="96608" y="14160"/>
                  </a:lnTo>
                  <a:lnTo>
                    <a:pt x="94272" y="16598"/>
                  </a:lnTo>
                  <a:lnTo>
                    <a:pt x="84594" y="16598"/>
                  </a:lnTo>
                  <a:lnTo>
                    <a:pt x="82283" y="14160"/>
                  </a:lnTo>
                  <a:lnTo>
                    <a:pt x="70192" y="0"/>
                  </a:lnTo>
                  <a:lnTo>
                    <a:pt x="51993" y="0"/>
                  </a:lnTo>
                  <a:lnTo>
                    <a:pt x="39903" y="14160"/>
                  </a:lnTo>
                  <a:lnTo>
                    <a:pt x="37566" y="16598"/>
                  </a:lnTo>
                  <a:lnTo>
                    <a:pt x="27889" y="16598"/>
                  </a:lnTo>
                  <a:lnTo>
                    <a:pt x="25565" y="14160"/>
                  </a:lnTo>
                  <a:lnTo>
                    <a:pt x="13474" y="0"/>
                  </a:lnTo>
                  <a:lnTo>
                    <a:pt x="1955" y="0"/>
                  </a:lnTo>
                  <a:lnTo>
                    <a:pt x="0" y="1955"/>
                  </a:lnTo>
                  <a:lnTo>
                    <a:pt x="0" y="6769"/>
                  </a:lnTo>
                  <a:lnTo>
                    <a:pt x="1955" y="8724"/>
                  </a:lnTo>
                  <a:lnTo>
                    <a:pt x="9207" y="8724"/>
                  </a:lnTo>
                  <a:lnTo>
                    <a:pt x="11531" y="11176"/>
                  </a:lnTo>
                  <a:lnTo>
                    <a:pt x="23622" y="25336"/>
                  </a:lnTo>
                  <a:lnTo>
                    <a:pt x="41833" y="25336"/>
                  </a:lnTo>
                  <a:lnTo>
                    <a:pt x="53924" y="11176"/>
                  </a:lnTo>
                  <a:lnTo>
                    <a:pt x="56248" y="8724"/>
                  </a:lnTo>
                  <a:lnTo>
                    <a:pt x="65925" y="8724"/>
                  </a:lnTo>
                  <a:lnTo>
                    <a:pt x="68249" y="11176"/>
                  </a:lnTo>
                  <a:lnTo>
                    <a:pt x="80340" y="25336"/>
                  </a:lnTo>
                  <a:lnTo>
                    <a:pt x="98539" y="25336"/>
                  </a:lnTo>
                  <a:lnTo>
                    <a:pt x="110629" y="11176"/>
                  </a:lnTo>
                  <a:lnTo>
                    <a:pt x="112953" y="8724"/>
                  </a:lnTo>
                  <a:lnTo>
                    <a:pt x="122643" y="8724"/>
                  </a:lnTo>
                  <a:lnTo>
                    <a:pt x="124968" y="11176"/>
                  </a:lnTo>
                  <a:lnTo>
                    <a:pt x="137058" y="25336"/>
                  </a:lnTo>
                  <a:lnTo>
                    <a:pt x="155270" y="25336"/>
                  </a:lnTo>
                  <a:lnTo>
                    <a:pt x="167360" y="11176"/>
                  </a:lnTo>
                  <a:lnTo>
                    <a:pt x="169684" y="8724"/>
                  </a:lnTo>
                  <a:lnTo>
                    <a:pt x="179374" y="8724"/>
                  </a:lnTo>
                  <a:lnTo>
                    <a:pt x="181698" y="11176"/>
                  </a:lnTo>
                  <a:lnTo>
                    <a:pt x="193789" y="25336"/>
                  </a:lnTo>
                  <a:lnTo>
                    <a:pt x="212001" y="25336"/>
                  </a:lnTo>
                  <a:lnTo>
                    <a:pt x="224104" y="11176"/>
                  </a:lnTo>
                  <a:lnTo>
                    <a:pt x="226428" y="8724"/>
                  </a:lnTo>
                  <a:lnTo>
                    <a:pt x="236105" y="8724"/>
                  </a:lnTo>
                  <a:lnTo>
                    <a:pt x="238442" y="11176"/>
                  </a:lnTo>
                  <a:lnTo>
                    <a:pt x="250532" y="25336"/>
                  </a:lnTo>
                  <a:lnTo>
                    <a:pt x="268732" y="25336"/>
                  </a:lnTo>
                  <a:lnTo>
                    <a:pt x="280835" y="11176"/>
                  </a:lnTo>
                  <a:lnTo>
                    <a:pt x="283159" y="8724"/>
                  </a:lnTo>
                  <a:lnTo>
                    <a:pt x="292874" y="8724"/>
                  </a:lnTo>
                  <a:lnTo>
                    <a:pt x="295198" y="11176"/>
                  </a:lnTo>
                  <a:lnTo>
                    <a:pt x="307301" y="25336"/>
                  </a:lnTo>
                  <a:lnTo>
                    <a:pt x="325526" y="25336"/>
                  </a:lnTo>
                  <a:lnTo>
                    <a:pt x="337629" y="11176"/>
                  </a:lnTo>
                  <a:lnTo>
                    <a:pt x="339966" y="8724"/>
                  </a:lnTo>
                  <a:lnTo>
                    <a:pt x="347230" y="8724"/>
                  </a:lnTo>
                  <a:lnTo>
                    <a:pt x="349186" y="6769"/>
                  </a:lnTo>
                  <a:lnTo>
                    <a:pt x="349186" y="1955"/>
                  </a:lnTo>
                  <a:close/>
                </a:path>
              </a:pathLst>
            </a:custGeom>
            <a:solidFill>
              <a:srgbClr val="77D6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6085" y="303829"/>
              <a:ext cx="485140" cy="485140"/>
            </a:xfrm>
            <a:custGeom>
              <a:avLst/>
              <a:gdLst/>
              <a:ahLst/>
              <a:cxnLst/>
              <a:rect l="l" t="t" r="r" b="b"/>
              <a:pathLst>
                <a:path w="485140" h="485140">
                  <a:moveTo>
                    <a:pt x="242532" y="485065"/>
                  </a:moveTo>
                  <a:lnTo>
                    <a:pt x="193653" y="480138"/>
                  </a:lnTo>
                  <a:lnTo>
                    <a:pt x="148128" y="466006"/>
                  </a:lnTo>
                  <a:lnTo>
                    <a:pt x="106930" y="443644"/>
                  </a:lnTo>
                  <a:lnTo>
                    <a:pt x="71036" y="414029"/>
                  </a:lnTo>
                  <a:lnTo>
                    <a:pt x="41420" y="378134"/>
                  </a:lnTo>
                  <a:lnTo>
                    <a:pt x="19059" y="336937"/>
                  </a:lnTo>
                  <a:lnTo>
                    <a:pt x="4927" y="291411"/>
                  </a:lnTo>
                  <a:lnTo>
                    <a:pt x="0" y="242532"/>
                  </a:lnTo>
                  <a:lnTo>
                    <a:pt x="4927" y="193653"/>
                  </a:lnTo>
                  <a:lnTo>
                    <a:pt x="19059" y="148128"/>
                  </a:lnTo>
                  <a:lnTo>
                    <a:pt x="41420" y="106930"/>
                  </a:lnTo>
                  <a:lnTo>
                    <a:pt x="71036" y="71036"/>
                  </a:lnTo>
                  <a:lnTo>
                    <a:pt x="106930" y="41420"/>
                  </a:lnTo>
                  <a:lnTo>
                    <a:pt x="148128" y="19059"/>
                  </a:lnTo>
                  <a:lnTo>
                    <a:pt x="193653" y="4927"/>
                  </a:lnTo>
                  <a:lnTo>
                    <a:pt x="242532" y="0"/>
                  </a:lnTo>
                  <a:lnTo>
                    <a:pt x="291411" y="4927"/>
                  </a:lnTo>
                  <a:lnTo>
                    <a:pt x="336937" y="19059"/>
                  </a:lnTo>
                  <a:lnTo>
                    <a:pt x="378134" y="41420"/>
                  </a:lnTo>
                  <a:lnTo>
                    <a:pt x="414029" y="71036"/>
                  </a:lnTo>
                  <a:lnTo>
                    <a:pt x="443644" y="106930"/>
                  </a:lnTo>
                  <a:lnTo>
                    <a:pt x="466006" y="148128"/>
                  </a:lnTo>
                  <a:lnTo>
                    <a:pt x="480138" y="193653"/>
                  </a:lnTo>
                  <a:lnTo>
                    <a:pt x="485065" y="242532"/>
                  </a:lnTo>
                  <a:lnTo>
                    <a:pt x="480138" y="291411"/>
                  </a:lnTo>
                  <a:lnTo>
                    <a:pt x="466006" y="336937"/>
                  </a:lnTo>
                  <a:lnTo>
                    <a:pt x="443644" y="378134"/>
                  </a:lnTo>
                  <a:lnTo>
                    <a:pt x="414029" y="414029"/>
                  </a:lnTo>
                  <a:lnTo>
                    <a:pt x="378134" y="443644"/>
                  </a:lnTo>
                  <a:lnTo>
                    <a:pt x="336937" y="466006"/>
                  </a:lnTo>
                  <a:lnTo>
                    <a:pt x="291411" y="480138"/>
                  </a:lnTo>
                  <a:lnTo>
                    <a:pt x="242532" y="485065"/>
                  </a:lnTo>
                  <a:close/>
                </a:path>
              </a:pathLst>
            </a:custGeom>
            <a:solidFill>
              <a:srgbClr val="383838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9700" y="280966"/>
              <a:ext cx="485140" cy="485140"/>
            </a:xfrm>
            <a:custGeom>
              <a:avLst/>
              <a:gdLst/>
              <a:ahLst/>
              <a:cxnLst/>
              <a:rect l="l" t="t" r="r" b="b"/>
              <a:pathLst>
                <a:path w="485140" h="485140">
                  <a:moveTo>
                    <a:pt x="242532" y="485065"/>
                  </a:moveTo>
                  <a:lnTo>
                    <a:pt x="193653" y="480138"/>
                  </a:lnTo>
                  <a:lnTo>
                    <a:pt x="148128" y="466006"/>
                  </a:lnTo>
                  <a:lnTo>
                    <a:pt x="106930" y="443644"/>
                  </a:lnTo>
                  <a:lnTo>
                    <a:pt x="71036" y="414029"/>
                  </a:lnTo>
                  <a:lnTo>
                    <a:pt x="41420" y="378134"/>
                  </a:lnTo>
                  <a:lnTo>
                    <a:pt x="19059" y="336937"/>
                  </a:lnTo>
                  <a:lnTo>
                    <a:pt x="4927" y="291411"/>
                  </a:lnTo>
                  <a:lnTo>
                    <a:pt x="0" y="242532"/>
                  </a:lnTo>
                  <a:lnTo>
                    <a:pt x="4927" y="193653"/>
                  </a:lnTo>
                  <a:lnTo>
                    <a:pt x="19059" y="148128"/>
                  </a:lnTo>
                  <a:lnTo>
                    <a:pt x="41420" y="106930"/>
                  </a:lnTo>
                  <a:lnTo>
                    <a:pt x="71036" y="71036"/>
                  </a:lnTo>
                  <a:lnTo>
                    <a:pt x="106930" y="41420"/>
                  </a:lnTo>
                  <a:lnTo>
                    <a:pt x="148128" y="19059"/>
                  </a:lnTo>
                  <a:lnTo>
                    <a:pt x="193653" y="4927"/>
                  </a:lnTo>
                  <a:lnTo>
                    <a:pt x="242532" y="0"/>
                  </a:lnTo>
                  <a:lnTo>
                    <a:pt x="291411" y="4927"/>
                  </a:lnTo>
                  <a:lnTo>
                    <a:pt x="336937" y="19059"/>
                  </a:lnTo>
                  <a:lnTo>
                    <a:pt x="378134" y="41420"/>
                  </a:lnTo>
                  <a:lnTo>
                    <a:pt x="414029" y="71036"/>
                  </a:lnTo>
                  <a:lnTo>
                    <a:pt x="443644" y="106930"/>
                  </a:lnTo>
                  <a:lnTo>
                    <a:pt x="466006" y="148128"/>
                  </a:lnTo>
                  <a:lnTo>
                    <a:pt x="480138" y="193653"/>
                  </a:lnTo>
                  <a:lnTo>
                    <a:pt x="485065" y="242532"/>
                  </a:lnTo>
                  <a:lnTo>
                    <a:pt x="480138" y="291411"/>
                  </a:lnTo>
                  <a:lnTo>
                    <a:pt x="466006" y="336937"/>
                  </a:lnTo>
                  <a:lnTo>
                    <a:pt x="443644" y="378134"/>
                  </a:lnTo>
                  <a:lnTo>
                    <a:pt x="414029" y="414029"/>
                  </a:lnTo>
                  <a:lnTo>
                    <a:pt x="378134" y="443644"/>
                  </a:lnTo>
                  <a:lnTo>
                    <a:pt x="336937" y="466006"/>
                  </a:lnTo>
                  <a:lnTo>
                    <a:pt x="291411" y="480138"/>
                  </a:lnTo>
                  <a:lnTo>
                    <a:pt x="242532" y="4850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9700" y="280966"/>
              <a:ext cx="485140" cy="485140"/>
            </a:xfrm>
            <a:custGeom>
              <a:avLst/>
              <a:gdLst/>
              <a:ahLst/>
              <a:cxnLst/>
              <a:rect l="l" t="t" r="r" b="b"/>
              <a:pathLst>
                <a:path w="485140" h="485140">
                  <a:moveTo>
                    <a:pt x="0" y="242532"/>
                  </a:moveTo>
                  <a:lnTo>
                    <a:pt x="4927" y="193653"/>
                  </a:lnTo>
                  <a:lnTo>
                    <a:pt x="19059" y="148128"/>
                  </a:lnTo>
                  <a:lnTo>
                    <a:pt x="41420" y="106930"/>
                  </a:lnTo>
                  <a:lnTo>
                    <a:pt x="71036" y="71036"/>
                  </a:lnTo>
                  <a:lnTo>
                    <a:pt x="106930" y="41420"/>
                  </a:lnTo>
                  <a:lnTo>
                    <a:pt x="148128" y="19059"/>
                  </a:lnTo>
                  <a:lnTo>
                    <a:pt x="193653" y="4927"/>
                  </a:lnTo>
                  <a:lnTo>
                    <a:pt x="242532" y="0"/>
                  </a:lnTo>
                  <a:lnTo>
                    <a:pt x="291411" y="4927"/>
                  </a:lnTo>
                  <a:lnTo>
                    <a:pt x="336937" y="19059"/>
                  </a:lnTo>
                  <a:lnTo>
                    <a:pt x="378134" y="41420"/>
                  </a:lnTo>
                  <a:lnTo>
                    <a:pt x="414029" y="71036"/>
                  </a:lnTo>
                  <a:lnTo>
                    <a:pt x="443644" y="106930"/>
                  </a:lnTo>
                  <a:lnTo>
                    <a:pt x="466006" y="148128"/>
                  </a:lnTo>
                  <a:lnTo>
                    <a:pt x="480138" y="193653"/>
                  </a:lnTo>
                  <a:lnTo>
                    <a:pt x="485065" y="242532"/>
                  </a:lnTo>
                  <a:lnTo>
                    <a:pt x="480138" y="291411"/>
                  </a:lnTo>
                  <a:lnTo>
                    <a:pt x="466006" y="336937"/>
                  </a:lnTo>
                  <a:lnTo>
                    <a:pt x="443644" y="378134"/>
                  </a:lnTo>
                  <a:lnTo>
                    <a:pt x="414029" y="414029"/>
                  </a:lnTo>
                  <a:lnTo>
                    <a:pt x="378134" y="443644"/>
                  </a:lnTo>
                  <a:lnTo>
                    <a:pt x="336937" y="466006"/>
                  </a:lnTo>
                  <a:lnTo>
                    <a:pt x="291411" y="480138"/>
                  </a:lnTo>
                  <a:lnTo>
                    <a:pt x="242532" y="485065"/>
                  </a:lnTo>
                  <a:lnTo>
                    <a:pt x="193653" y="480138"/>
                  </a:lnTo>
                  <a:lnTo>
                    <a:pt x="148128" y="466006"/>
                  </a:lnTo>
                  <a:lnTo>
                    <a:pt x="106930" y="443644"/>
                  </a:lnTo>
                  <a:lnTo>
                    <a:pt x="71036" y="414029"/>
                  </a:lnTo>
                  <a:lnTo>
                    <a:pt x="41420" y="378134"/>
                  </a:lnTo>
                  <a:lnTo>
                    <a:pt x="19059" y="336937"/>
                  </a:lnTo>
                  <a:lnTo>
                    <a:pt x="4927" y="291411"/>
                  </a:lnTo>
                  <a:lnTo>
                    <a:pt x="0" y="242532"/>
                  </a:lnTo>
                  <a:close/>
                </a:path>
              </a:pathLst>
            </a:custGeom>
            <a:ln w="9435">
              <a:solidFill>
                <a:srgbClr val="17A7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10924" y="1097670"/>
            <a:ext cx="619227" cy="24078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="1" spc="-20" dirty="0">
                <a:latin typeface="Trebuchet MS"/>
                <a:cs typeface="Trebuchet MS"/>
              </a:rPr>
              <a:t>Brainstorm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spc="-80" dirty="0">
                <a:latin typeface="Trebuchet MS"/>
                <a:cs typeface="Trebuchet MS"/>
              </a:rPr>
              <a:t>&amp; </a:t>
            </a:r>
            <a:r>
              <a:rPr sz="1200" b="1" spc="-20" dirty="0">
                <a:latin typeface="Trebuchet MS"/>
                <a:cs typeface="Trebuchet MS"/>
              </a:rPr>
              <a:t>idea</a:t>
            </a:r>
            <a:r>
              <a:rPr sz="1200" b="1" spc="-110" dirty="0">
                <a:latin typeface="Trebuchet MS"/>
                <a:cs typeface="Trebuchet MS"/>
              </a:rPr>
              <a:t> </a:t>
            </a:r>
            <a:r>
              <a:rPr sz="1200" b="1" spc="-45" dirty="0">
                <a:latin typeface="Trebuchet MS"/>
                <a:cs typeface="Trebuchet MS"/>
              </a:rPr>
              <a:t>prioritization</a:t>
            </a:r>
            <a:endParaRPr sz="1200">
              <a:latin typeface="Trebuchet MS"/>
              <a:cs typeface="Trebuchet MS"/>
            </a:endParaRPr>
          </a:p>
          <a:p>
            <a:pPr marL="12700" marR="82550">
              <a:lnSpc>
                <a:spcPct val="104099"/>
              </a:lnSpc>
              <a:spcBef>
                <a:spcPts val="994"/>
              </a:spcBef>
            </a:pPr>
            <a:r>
              <a:rPr sz="600" spc="-5" dirty="0">
                <a:latin typeface="Arial"/>
                <a:cs typeface="Arial"/>
              </a:rPr>
              <a:t>Use </a:t>
            </a:r>
            <a:r>
              <a:rPr sz="600" dirty="0">
                <a:latin typeface="Arial"/>
                <a:cs typeface="Arial"/>
              </a:rPr>
              <a:t>this </a:t>
            </a:r>
            <a:r>
              <a:rPr sz="600" spc="5" dirty="0">
                <a:latin typeface="Arial"/>
                <a:cs typeface="Arial"/>
              </a:rPr>
              <a:t>template in your </a:t>
            </a:r>
            <a:r>
              <a:rPr sz="600" spc="15" dirty="0">
                <a:latin typeface="Arial"/>
                <a:cs typeface="Arial"/>
              </a:rPr>
              <a:t>own  </a:t>
            </a:r>
            <a:r>
              <a:rPr sz="600" spc="5" dirty="0">
                <a:latin typeface="Arial"/>
                <a:cs typeface="Arial"/>
              </a:rPr>
              <a:t>brainstorming </a:t>
            </a:r>
            <a:r>
              <a:rPr sz="600" spc="-5" dirty="0">
                <a:latin typeface="Arial"/>
                <a:cs typeface="Arial"/>
              </a:rPr>
              <a:t>sessions </a:t>
            </a:r>
            <a:r>
              <a:rPr sz="600" dirty="0">
                <a:latin typeface="Arial"/>
                <a:cs typeface="Arial"/>
              </a:rPr>
              <a:t>so </a:t>
            </a:r>
            <a:r>
              <a:rPr sz="600" spc="5" dirty="0">
                <a:latin typeface="Arial"/>
                <a:cs typeface="Arial"/>
              </a:rPr>
              <a:t>your</a:t>
            </a:r>
            <a:r>
              <a:rPr sz="600" spc="-5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team  can unleash </a:t>
            </a:r>
            <a:r>
              <a:rPr sz="600" spc="5" dirty="0">
                <a:latin typeface="Arial"/>
                <a:cs typeface="Arial"/>
              </a:rPr>
              <a:t>their imagination and  </a:t>
            </a:r>
            <a:r>
              <a:rPr sz="600" dirty="0">
                <a:latin typeface="Arial"/>
                <a:cs typeface="Arial"/>
              </a:rPr>
              <a:t>start </a:t>
            </a:r>
            <a:r>
              <a:rPr sz="600" spc="5" dirty="0">
                <a:latin typeface="Arial"/>
                <a:cs typeface="Arial"/>
              </a:rPr>
              <a:t>shaping concepts even if</a:t>
            </a:r>
            <a:r>
              <a:rPr sz="600" spc="-80" dirty="0">
                <a:latin typeface="Arial"/>
                <a:cs typeface="Arial"/>
              </a:rPr>
              <a:t> </a:t>
            </a:r>
            <a:r>
              <a:rPr sz="600" spc="5" dirty="0">
                <a:latin typeface="Arial"/>
                <a:cs typeface="Arial"/>
              </a:rPr>
              <a:t>you're  </a:t>
            </a:r>
            <a:r>
              <a:rPr sz="600" spc="10" dirty="0">
                <a:latin typeface="Arial"/>
                <a:cs typeface="Arial"/>
              </a:rPr>
              <a:t>not </a:t>
            </a:r>
            <a:r>
              <a:rPr sz="600" spc="5" dirty="0">
                <a:latin typeface="Arial"/>
                <a:cs typeface="Arial"/>
              </a:rPr>
              <a:t>sitting in </a:t>
            </a:r>
            <a:r>
              <a:rPr sz="600" spc="10" dirty="0">
                <a:latin typeface="Arial"/>
                <a:cs typeface="Arial"/>
              </a:rPr>
              <a:t>the </a:t>
            </a:r>
            <a:r>
              <a:rPr sz="600" spc="-5" dirty="0">
                <a:latin typeface="Arial"/>
                <a:cs typeface="Arial"/>
              </a:rPr>
              <a:t>same</a:t>
            </a:r>
            <a:r>
              <a:rPr sz="600" spc="-9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room.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7824" y="2240434"/>
            <a:ext cx="286508" cy="553998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400" b="1" spc="-25" dirty="0">
                <a:latin typeface="Trebuchet MS"/>
                <a:cs typeface="Trebuchet MS"/>
              </a:rPr>
              <a:t>10 </a:t>
            </a:r>
            <a:r>
              <a:rPr sz="400" b="1" dirty="0">
                <a:latin typeface="Trebuchet MS"/>
                <a:cs typeface="Trebuchet MS"/>
              </a:rPr>
              <a:t>minutes </a:t>
            </a:r>
            <a:r>
              <a:rPr sz="400" spc="10" dirty="0">
                <a:latin typeface="Arial"/>
                <a:cs typeface="Arial"/>
              </a:rPr>
              <a:t>to</a:t>
            </a:r>
            <a:r>
              <a:rPr sz="400" spc="-30" dirty="0">
                <a:latin typeface="Arial"/>
                <a:cs typeface="Arial"/>
              </a:rPr>
              <a:t> </a:t>
            </a:r>
            <a:r>
              <a:rPr sz="400" spc="5" dirty="0">
                <a:latin typeface="Arial"/>
                <a:cs typeface="Arial"/>
              </a:rPr>
              <a:t>prepare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400" b="1" spc="-65" dirty="0">
                <a:latin typeface="Trebuchet MS"/>
                <a:cs typeface="Trebuchet MS"/>
              </a:rPr>
              <a:t>1 </a:t>
            </a:r>
            <a:r>
              <a:rPr sz="400" b="1" spc="-5" dirty="0">
                <a:latin typeface="Trebuchet MS"/>
                <a:cs typeface="Trebuchet MS"/>
              </a:rPr>
              <a:t>hour </a:t>
            </a:r>
            <a:r>
              <a:rPr sz="400" spc="10" dirty="0">
                <a:latin typeface="Arial"/>
                <a:cs typeface="Arial"/>
              </a:rPr>
              <a:t>to</a:t>
            </a:r>
            <a:r>
              <a:rPr sz="400" spc="-40" dirty="0">
                <a:latin typeface="Arial"/>
                <a:cs typeface="Arial"/>
              </a:rPr>
              <a:t> </a:t>
            </a:r>
            <a:r>
              <a:rPr sz="400" spc="5" dirty="0">
                <a:latin typeface="Arial"/>
                <a:cs typeface="Arial"/>
              </a:rPr>
              <a:t>collaborate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400" b="1" dirty="0">
                <a:latin typeface="Trebuchet MS"/>
                <a:cs typeface="Trebuchet MS"/>
              </a:rPr>
              <a:t>2-8 people</a:t>
            </a:r>
            <a:r>
              <a:rPr sz="400" b="1" spc="-65" dirty="0">
                <a:latin typeface="Trebuchet MS"/>
                <a:cs typeface="Trebuchet MS"/>
              </a:rPr>
              <a:t> </a:t>
            </a:r>
            <a:r>
              <a:rPr sz="400" spc="5" dirty="0">
                <a:latin typeface="Arial"/>
                <a:cs typeface="Arial"/>
              </a:rPr>
              <a:t>recommended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879" y="14700"/>
            <a:ext cx="235098" cy="5685309"/>
            <a:chOff x="12925" y="13937"/>
            <a:chExt cx="516890" cy="5390515"/>
          </a:xfrm>
        </p:grpSpPr>
        <p:sp>
          <p:nvSpPr>
            <p:cNvPr id="14" name="object 14"/>
            <p:cNvSpPr/>
            <p:nvPr/>
          </p:nvSpPr>
          <p:spPr>
            <a:xfrm>
              <a:off x="476973" y="2176973"/>
              <a:ext cx="53340" cy="240029"/>
            </a:xfrm>
            <a:custGeom>
              <a:avLst/>
              <a:gdLst/>
              <a:ahLst/>
              <a:cxnLst/>
              <a:rect l="l" t="t" r="r" b="b"/>
              <a:pathLst>
                <a:path w="53340" h="240030">
                  <a:moveTo>
                    <a:pt x="37858" y="199110"/>
                  </a:moveTo>
                  <a:lnTo>
                    <a:pt x="35674" y="195338"/>
                  </a:lnTo>
                  <a:lnTo>
                    <a:pt x="28600" y="191249"/>
                  </a:lnTo>
                  <a:lnTo>
                    <a:pt x="24244" y="191249"/>
                  </a:lnTo>
                  <a:lnTo>
                    <a:pt x="17157" y="195338"/>
                  </a:lnTo>
                  <a:lnTo>
                    <a:pt x="14973" y="199110"/>
                  </a:lnTo>
                  <a:lnTo>
                    <a:pt x="14973" y="207289"/>
                  </a:lnTo>
                  <a:lnTo>
                    <a:pt x="17157" y="211061"/>
                  </a:lnTo>
                  <a:lnTo>
                    <a:pt x="24244" y="215150"/>
                  </a:lnTo>
                  <a:lnTo>
                    <a:pt x="28600" y="215150"/>
                  </a:lnTo>
                  <a:lnTo>
                    <a:pt x="35674" y="211061"/>
                  </a:lnTo>
                  <a:lnTo>
                    <a:pt x="37858" y="207289"/>
                  </a:lnTo>
                  <a:lnTo>
                    <a:pt x="37858" y="199110"/>
                  </a:lnTo>
                  <a:close/>
                </a:path>
                <a:path w="53340" h="240030">
                  <a:moveTo>
                    <a:pt x="42672" y="26695"/>
                  </a:moveTo>
                  <a:lnTo>
                    <a:pt x="41198" y="25222"/>
                  </a:lnTo>
                  <a:lnTo>
                    <a:pt x="28067" y="25222"/>
                  </a:lnTo>
                  <a:lnTo>
                    <a:pt x="28067" y="13068"/>
                  </a:lnTo>
                  <a:lnTo>
                    <a:pt x="26593" y="11595"/>
                  </a:lnTo>
                  <a:lnTo>
                    <a:pt x="22948" y="11595"/>
                  </a:lnTo>
                  <a:lnTo>
                    <a:pt x="21463" y="13068"/>
                  </a:lnTo>
                  <a:lnTo>
                    <a:pt x="21463" y="31826"/>
                  </a:lnTo>
                  <a:lnTo>
                    <a:pt x="41198" y="31826"/>
                  </a:lnTo>
                  <a:lnTo>
                    <a:pt x="42672" y="30340"/>
                  </a:lnTo>
                  <a:lnTo>
                    <a:pt x="42672" y="26695"/>
                  </a:lnTo>
                  <a:close/>
                </a:path>
                <a:path w="53340" h="240030">
                  <a:moveTo>
                    <a:pt x="45326" y="229755"/>
                  </a:moveTo>
                  <a:lnTo>
                    <a:pt x="30187" y="216992"/>
                  </a:lnTo>
                  <a:lnTo>
                    <a:pt x="22644" y="216992"/>
                  </a:lnTo>
                  <a:lnTo>
                    <a:pt x="7505" y="229755"/>
                  </a:lnTo>
                  <a:lnTo>
                    <a:pt x="7670" y="237337"/>
                  </a:lnTo>
                  <a:lnTo>
                    <a:pt x="8928" y="238747"/>
                  </a:lnTo>
                  <a:lnTo>
                    <a:pt x="15875" y="239636"/>
                  </a:lnTo>
                  <a:lnTo>
                    <a:pt x="21196" y="239991"/>
                  </a:lnTo>
                  <a:lnTo>
                    <a:pt x="31635" y="239991"/>
                  </a:lnTo>
                  <a:lnTo>
                    <a:pt x="36957" y="239636"/>
                  </a:lnTo>
                  <a:lnTo>
                    <a:pt x="43903" y="238747"/>
                  </a:lnTo>
                  <a:lnTo>
                    <a:pt x="45161" y="237337"/>
                  </a:lnTo>
                  <a:lnTo>
                    <a:pt x="45326" y="229755"/>
                  </a:lnTo>
                  <a:close/>
                </a:path>
                <a:path w="53340" h="240030">
                  <a:moveTo>
                    <a:pt x="48437" y="96189"/>
                  </a:moveTo>
                  <a:lnTo>
                    <a:pt x="47599" y="95351"/>
                  </a:lnTo>
                  <a:lnTo>
                    <a:pt x="38595" y="95351"/>
                  </a:lnTo>
                  <a:lnTo>
                    <a:pt x="38595" y="99402"/>
                  </a:lnTo>
                  <a:lnTo>
                    <a:pt x="38595" y="113728"/>
                  </a:lnTo>
                  <a:lnTo>
                    <a:pt x="33197" y="119113"/>
                  </a:lnTo>
                  <a:lnTo>
                    <a:pt x="19634" y="119113"/>
                  </a:lnTo>
                  <a:lnTo>
                    <a:pt x="14249" y="113728"/>
                  </a:lnTo>
                  <a:lnTo>
                    <a:pt x="14249" y="99402"/>
                  </a:lnTo>
                  <a:lnTo>
                    <a:pt x="38595" y="99402"/>
                  </a:lnTo>
                  <a:lnTo>
                    <a:pt x="38595" y="95351"/>
                  </a:lnTo>
                  <a:lnTo>
                    <a:pt x="5232" y="95351"/>
                  </a:lnTo>
                  <a:lnTo>
                    <a:pt x="4394" y="96189"/>
                  </a:lnTo>
                  <a:lnTo>
                    <a:pt x="4394" y="98564"/>
                  </a:lnTo>
                  <a:lnTo>
                    <a:pt x="5232" y="99402"/>
                  </a:lnTo>
                  <a:lnTo>
                    <a:pt x="10185" y="99402"/>
                  </a:lnTo>
                  <a:lnTo>
                    <a:pt x="10185" y="112509"/>
                  </a:lnTo>
                  <a:lnTo>
                    <a:pt x="12865" y="117284"/>
                  </a:lnTo>
                  <a:lnTo>
                    <a:pt x="17602" y="120662"/>
                  </a:lnTo>
                  <a:lnTo>
                    <a:pt x="17602" y="121615"/>
                  </a:lnTo>
                  <a:lnTo>
                    <a:pt x="12865" y="124993"/>
                  </a:lnTo>
                  <a:lnTo>
                    <a:pt x="10185" y="129781"/>
                  </a:lnTo>
                  <a:lnTo>
                    <a:pt x="10185" y="142875"/>
                  </a:lnTo>
                  <a:lnTo>
                    <a:pt x="5232" y="142875"/>
                  </a:lnTo>
                  <a:lnTo>
                    <a:pt x="4394" y="143713"/>
                  </a:lnTo>
                  <a:lnTo>
                    <a:pt x="4394" y="146088"/>
                  </a:lnTo>
                  <a:lnTo>
                    <a:pt x="5232" y="146939"/>
                  </a:lnTo>
                  <a:lnTo>
                    <a:pt x="47599" y="146939"/>
                  </a:lnTo>
                  <a:lnTo>
                    <a:pt x="48437" y="146088"/>
                  </a:lnTo>
                  <a:lnTo>
                    <a:pt x="48437" y="143713"/>
                  </a:lnTo>
                  <a:lnTo>
                    <a:pt x="47599" y="142875"/>
                  </a:lnTo>
                  <a:lnTo>
                    <a:pt x="42646" y="142875"/>
                  </a:lnTo>
                  <a:lnTo>
                    <a:pt x="42646" y="132613"/>
                  </a:lnTo>
                  <a:lnTo>
                    <a:pt x="42646" y="129781"/>
                  </a:lnTo>
                  <a:lnTo>
                    <a:pt x="39979" y="124993"/>
                  </a:lnTo>
                  <a:lnTo>
                    <a:pt x="38214" y="123736"/>
                  </a:lnTo>
                  <a:lnTo>
                    <a:pt x="38214" y="132181"/>
                  </a:lnTo>
                  <a:lnTo>
                    <a:pt x="37604" y="132613"/>
                  </a:lnTo>
                  <a:lnTo>
                    <a:pt x="34709" y="130530"/>
                  </a:lnTo>
                  <a:lnTo>
                    <a:pt x="30810" y="129387"/>
                  </a:lnTo>
                  <a:lnTo>
                    <a:pt x="22034" y="129387"/>
                  </a:lnTo>
                  <a:lnTo>
                    <a:pt x="18135" y="130530"/>
                  </a:lnTo>
                  <a:lnTo>
                    <a:pt x="15227" y="132613"/>
                  </a:lnTo>
                  <a:lnTo>
                    <a:pt x="14630" y="132181"/>
                  </a:lnTo>
                  <a:lnTo>
                    <a:pt x="16294" y="126758"/>
                  </a:lnTo>
                  <a:lnTo>
                    <a:pt x="20866" y="123164"/>
                  </a:lnTo>
                  <a:lnTo>
                    <a:pt x="31978" y="123164"/>
                  </a:lnTo>
                  <a:lnTo>
                    <a:pt x="36537" y="126758"/>
                  </a:lnTo>
                  <a:lnTo>
                    <a:pt x="38214" y="132181"/>
                  </a:lnTo>
                  <a:lnTo>
                    <a:pt x="38214" y="123736"/>
                  </a:lnTo>
                  <a:lnTo>
                    <a:pt x="37414" y="123164"/>
                  </a:lnTo>
                  <a:lnTo>
                    <a:pt x="35229" y="121615"/>
                  </a:lnTo>
                  <a:lnTo>
                    <a:pt x="35229" y="120662"/>
                  </a:lnTo>
                  <a:lnTo>
                    <a:pt x="37414" y="119113"/>
                  </a:lnTo>
                  <a:lnTo>
                    <a:pt x="39979" y="117284"/>
                  </a:lnTo>
                  <a:lnTo>
                    <a:pt x="42646" y="112509"/>
                  </a:lnTo>
                  <a:lnTo>
                    <a:pt x="42646" y="99402"/>
                  </a:lnTo>
                  <a:lnTo>
                    <a:pt x="47599" y="99402"/>
                  </a:lnTo>
                  <a:lnTo>
                    <a:pt x="48437" y="98564"/>
                  </a:lnTo>
                  <a:lnTo>
                    <a:pt x="48437" y="96189"/>
                  </a:lnTo>
                  <a:close/>
                </a:path>
                <a:path w="53340" h="240030">
                  <a:moveTo>
                    <a:pt x="52844" y="26416"/>
                  </a:moveTo>
                  <a:lnTo>
                    <a:pt x="50761" y="16141"/>
                  </a:lnTo>
                  <a:lnTo>
                    <a:pt x="47345" y="11087"/>
                  </a:lnTo>
                  <a:lnTo>
                    <a:pt x="47345" y="26416"/>
                  </a:lnTo>
                  <a:lnTo>
                    <a:pt x="45694" y="34556"/>
                  </a:lnTo>
                  <a:lnTo>
                    <a:pt x="41211" y="41211"/>
                  </a:lnTo>
                  <a:lnTo>
                    <a:pt x="34556" y="45707"/>
                  </a:lnTo>
                  <a:lnTo>
                    <a:pt x="26416" y="47345"/>
                  </a:lnTo>
                  <a:lnTo>
                    <a:pt x="18275" y="45707"/>
                  </a:lnTo>
                  <a:lnTo>
                    <a:pt x="11633" y="41211"/>
                  </a:lnTo>
                  <a:lnTo>
                    <a:pt x="7137" y="34556"/>
                  </a:lnTo>
                  <a:lnTo>
                    <a:pt x="5486" y="26416"/>
                  </a:lnTo>
                  <a:lnTo>
                    <a:pt x="7137" y="18288"/>
                  </a:lnTo>
                  <a:lnTo>
                    <a:pt x="11620" y="11633"/>
                  </a:lnTo>
                  <a:lnTo>
                    <a:pt x="18275" y="7137"/>
                  </a:lnTo>
                  <a:lnTo>
                    <a:pt x="26416" y="5499"/>
                  </a:lnTo>
                  <a:lnTo>
                    <a:pt x="34556" y="7137"/>
                  </a:lnTo>
                  <a:lnTo>
                    <a:pt x="41211" y="11633"/>
                  </a:lnTo>
                  <a:lnTo>
                    <a:pt x="45694" y="18288"/>
                  </a:lnTo>
                  <a:lnTo>
                    <a:pt x="47345" y="26416"/>
                  </a:lnTo>
                  <a:lnTo>
                    <a:pt x="47345" y="11087"/>
                  </a:lnTo>
                  <a:lnTo>
                    <a:pt x="45097" y="7747"/>
                  </a:lnTo>
                  <a:lnTo>
                    <a:pt x="41744" y="5499"/>
                  </a:lnTo>
                  <a:lnTo>
                    <a:pt x="36690" y="2082"/>
                  </a:lnTo>
                  <a:lnTo>
                    <a:pt x="26416" y="0"/>
                  </a:lnTo>
                  <a:lnTo>
                    <a:pt x="16141" y="2082"/>
                  </a:lnTo>
                  <a:lnTo>
                    <a:pt x="7747" y="7747"/>
                  </a:lnTo>
                  <a:lnTo>
                    <a:pt x="2082" y="16141"/>
                  </a:lnTo>
                  <a:lnTo>
                    <a:pt x="0" y="26416"/>
                  </a:lnTo>
                  <a:lnTo>
                    <a:pt x="2082" y="36690"/>
                  </a:lnTo>
                  <a:lnTo>
                    <a:pt x="7747" y="45097"/>
                  </a:lnTo>
                  <a:lnTo>
                    <a:pt x="16141" y="50761"/>
                  </a:lnTo>
                  <a:lnTo>
                    <a:pt x="26416" y="52844"/>
                  </a:lnTo>
                  <a:lnTo>
                    <a:pt x="36690" y="50761"/>
                  </a:lnTo>
                  <a:lnTo>
                    <a:pt x="41744" y="47345"/>
                  </a:lnTo>
                  <a:lnTo>
                    <a:pt x="45097" y="45097"/>
                  </a:lnTo>
                  <a:lnTo>
                    <a:pt x="50761" y="36690"/>
                  </a:lnTo>
                  <a:lnTo>
                    <a:pt x="52844" y="26416"/>
                  </a:lnTo>
                  <a:close/>
                </a:path>
              </a:pathLst>
            </a:custGeom>
            <a:solidFill>
              <a:srgbClr val="2489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925" y="13937"/>
              <a:ext cx="202565" cy="5390515"/>
            </a:xfrm>
            <a:custGeom>
              <a:avLst/>
              <a:gdLst/>
              <a:ahLst/>
              <a:cxnLst/>
              <a:rect l="l" t="t" r="r" b="b"/>
              <a:pathLst>
                <a:path w="202565" h="5390515">
                  <a:moveTo>
                    <a:pt x="0" y="0"/>
                  </a:moveTo>
                  <a:lnTo>
                    <a:pt x="202293" y="0"/>
                  </a:lnTo>
                  <a:lnTo>
                    <a:pt x="202293" y="5390305"/>
                  </a:lnTo>
                  <a:lnTo>
                    <a:pt x="0" y="5390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1673" y="111315"/>
            <a:ext cx="92333" cy="368350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b="1" spc="-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600" b="1" dirty="0">
                <a:solidFill>
                  <a:srgbClr val="FFFFFF"/>
                </a:solidFill>
                <a:latin typeface="Trebuchet MS"/>
                <a:cs typeface="Trebuchet MS"/>
              </a:rPr>
              <a:t>emplate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6700" y="2716009"/>
            <a:ext cx="588613" cy="14734"/>
          </a:xfrm>
          <a:custGeom>
            <a:avLst/>
            <a:gdLst/>
            <a:ahLst/>
            <a:cxnLst/>
            <a:rect l="l" t="t" r="r" b="b"/>
            <a:pathLst>
              <a:path w="1294130" h="13969">
                <a:moveTo>
                  <a:pt x="0" y="0"/>
                </a:moveTo>
                <a:lnTo>
                  <a:pt x="1293962" y="0"/>
                </a:lnTo>
                <a:lnTo>
                  <a:pt x="1293962" y="13479"/>
                </a:lnTo>
                <a:lnTo>
                  <a:pt x="0" y="13479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5246" y="5383400"/>
            <a:ext cx="263980" cy="178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" b="1" spc="15" dirty="0">
                <a:solidFill>
                  <a:srgbClr val="1A6085"/>
                </a:solidFill>
                <a:latin typeface="Trebuchet MS"/>
                <a:cs typeface="Trebuchet MS"/>
                <a:hlinkClick r:id="rId5"/>
              </a:rPr>
              <a:t>Share </a:t>
            </a:r>
            <a:r>
              <a:rPr sz="350" b="1" spc="5" dirty="0">
                <a:solidFill>
                  <a:srgbClr val="1A6085"/>
                </a:solidFill>
                <a:latin typeface="Trebuchet MS"/>
                <a:cs typeface="Trebuchet MS"/>
                <a:hlinkClick r:id="rId5"/>
              </a:rPr>
              <a:t>template</a:t>
            </a:r>
            <a:r>
              <a:rPr sz="350" b="1" spc="-50" dirty="0">
                <a:solidFill>
                  <a:srgbClr val="1A6085"/>
                </a:solidFill>
                <a:latin typeface="Trebuchet MS"/>
                <a:cs typeface="Trebuchet MS"/>
                <a:hlinkClick r:id="rId5"/>
              </a:rPr>
              <a:t> </a:t>
            </a:r>
            <a:r>
              <a:rPr sz="350" b="1" spc="10" dirty="0">
                <a:solidFill>
                  <a:srgbClr val="1A6085"/>
                </a:solidFill>
                <a:latin typeface="Trebuchet MS"/>
                <a:cs typeface="Trebuchet MS"/>
                <a:hlinkClick r:id="rId5"/>
              </a:rPr>
              <a:t>feedback</a:t>
            </a:r>
            <a:endParaRPr sz="35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99356" y="14375"/>
            <a:ext cx="1646555" cy="6825183"/>
            <a:chOff x="438305" y="13629"/>
            <a:chExt cx="3620135" cy="6471285"/>
          </a:xfrm>
        </p:grpSpPr>
        <p:sp>
          <p:nvSpPr>
            <p:cNvPr id="20" name="object 20"/>
            <p:cNvSpPr/>
            <p:nvPr/>
          </p:nvSpPr>
          <p:spPr>
            <a:xfrm>
              <a:off x="438305" y="5101751"/>
              <a:ext cx="710031" cy="9467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8759" y="359781"/>
              <a:ext cx="247015" cy="327660"/>
            </a:xfrm>
            <a:custGeom>
              <a:avLst/>
              <a:gdLst/>
              <a:ahLst/>
              <a:cxnLst/>
              <a:rect l="l" t="t" r="r" b="b"/>
              <a:pathLst>
                <a:path w="247015" h="327659">
                  <a:moveTo>
                    <a:pt x="65214" y="64249"/>
                  </a:moveTo>
                  <a:lnTo>
                    <a:pt x="64427" y="61188"/>
                  </a:lnTo>
                  <a:lnTo>
                    <a:pt x="44742" y="49580"/>
                  </a:lnTo>
                  <a:lnTo>
                    <a:pt x="41694" y="50368"/>
                  </a:lnTo>
                  <a:lnTo>
                    <a:pt x="38887" y="55118"/>
                  </a:lnTo>
                  <a:lnTo>
                    <a:pt x="39687" y="58178"/>
                  </a:lnTo>
                  <a:lnTo>
                    <a:pt x="57785" y="68846"/>
                  </a:lnTo>
                  <a:lnTo>
                    <a:pt x="58661" y="69075"/>
                  </a:lnTo>
                  <a:lnTo>
                    <a:pt x="61226" y="69075"/>
                  </a:lnTo>
                  <a:lnTo>
                    <a:pt x="62890" y="68199"/>
                  </a:lnTo>
                  <a:lnTo>
                    <a:pt x="65214" y="64249"/>
                  </a:lnTo>
                  <a:close/>
                </a:path>
                <a:path w="247015" h="327659">
                  <a:moveTo>
                    <a:pt x="92684" y="33426"/>
                  </a:moveTo>
                  <a:lnTo>
                    <a:pt x="81648" y="14312"/>
                  </a:lnTo>
                  <a:lnTo>
                    <a:pt x="78600" y="13487"/>
                  </a:lnTo>
                  <a:lnTo>
                    <a:pt x="73837" y="16243"/>
                  </a:lnTo>
                  <a:lnTo>
                    <a:pt x="73025" y="19291"/>
                  </a:lnTo>
                  <a:lnTo>
                    <a:pt x="83604" y="37630"/>
                  </a:lnTo>
                  <a:lnTo>
                    <a:pt x="85280" y="38519"/>
                  </a:lnTo>
                  <a:lnTo>
                    <a:pt x="87845" y="38519"/>
                  </a:lnTo>
                  <a:lnTo>
                    <a:pt x="88696" y="38303"/>
                  </a:lnTo>
                  <a:lnTo>
                    <a:pt x="91871" y="36474"/>
                  </a:lnTo>
                  <a:lnTo>
                    <a:pt x="92684" y="33426"/>
                  </a:lnTo>
                  <a:close/>
                </a:path>
                <a:path w="247015" h="327659">
                  <a:moveTo>
                    <a:pt x="133921" y="26009"/>
                  </a:moveTo>
                  <a:lnTo>
                    <a:pt x="133565" y="2222"/>
                  </a:lnTo>
                  <a:lnTo>
                    <a:pt x="131292" y="0"/>
                  </a:lnTo>
                  <a:lnTo>
                    <a:pt x="125793" y="114"/>
                  </a:lnTo>
                  <a:lnTo>
                    <a:pt x="123596" y="2374"/>
                  </a:lnTo>
                  <a:lnTo>
                    <a:pt x="123952" y="26136"/>
                  </a:lnTo>
                  <a:lnTo>
                    <a:pt x="126174" y="28308"/>
                  </a:lnTo>
                  <a:lnTo>
                    <a:pt x="131724" y="28270"/>
                  </a:lnTo>
                  <a:lnTo>
                    <a:pt x="133921" y="26009"/>
                  </a:lnTo>
                  <a:close/>
                </a:path>
                <a:path w="247015" h="327659">
                  <a:moveTo>
                    <a:pt x="149834" y="107073"/>
                  </a:moveTo>
                  <a:lnTo>
                    <a:pt x="148031" y="101879"/>
                  </a:lnTo>
                  <a:lnTo>
                    <a:pt x="145186" y="100495"/>
                  </a:lnTo>
                  <a:lnTo>
                    <a:pt x="108826" y="113093"/>
                  </a:lnTo>
                  <a:lnTo>
                    <a:pt x="107442" y="115925"/>
                  </a:lnTo>
                  <a:lnTo>
                    <a:pt x="109054" y="120586"/>
                  </a:lnTo>
                  <a:lnTo>
                    <a:pt x="110985" y="121881"/>
                  </a:lnTo>
                  <a:lnTo>
                    <a:pt x="113601" y="121881"/>
                  </a:lnTo>
                  <a:lnTo>
                    <a:pt x="114147" y="121793"/>
                  </a:lnTo>
                  <a:lnTo>
                    <a:pt x="148450" y="109918"/>
                  </a:lnTo>
                  <a:lnTo>
                    <a:pt x="149834" y="107073"/>
                  </a:lnTo>
                  <a:close/>
                </a:path>
                <a:path w="247015" h="327659">
                  <a:moveTo>
                    <a:pt x="184010" y="19291"/>
                  </a:moveTo>
                  <a:lnTo>
                    <a:pt x="183197" y="16243"/>
                  </a:lnTo>
                  <a:lnTo>
                    <a:pt x="178435" y="13500"/>
                  </a:lnTo>
                  <a:lnTo>
                    <a:pt x="175374" y="14312"/>
                  </a:lnTo>
                  <a:lnTo>
                    <a:pt x="164350" y="33426"/>
                  </a:lnTo>
                  <a:lnTo>
                    <a:pt x="165163" y="36474"/>
                  </a:lnTo>
                  <a:lnTo>
                    <a:pt x="168325" y="38303"/>
                  </a:lnTo>
                  <a:lnTo>
                    <a:pt x="169189" y="38519"/>
                  </a:lnTo>
                  <a:lnTo>
                    <a:pt x="171754" y="38519"/>
                  </a:lnTo>
                  <a:lnTo>
                    <a:pt x="173431" y="37630"/>
                  </a:lnTo>
                  <a:lnTo>
                    <a:pt x="184010" y="19291"/>
                  </a:lnTo>
                  <a:close/>
                </a:path>
                <a:path w="247015" h="327659">
                  <a:moveTo>
                    <a:pt x="218376" y="55168"/>
                  </a:moveTo>
                  <a:lnTo>
                    <a:pt x="215633" y="50393"/>
                  </a:lnTo>
                  <a:lnTo>
                    <a:pt x="212585" y="49580"/>
                  </a:lnTo>
                  <a:lnTo>
                    <a:pt x="193192" y="60769"/>
                  </a:lnTo>
                  <a:lnTo>
                    <a:pt x="192379" y="63817"/>
                  </a:lnTo>
                  <a:lnTo>
                    <a:pt x="194678" y="67805"/>
                  </a:lnTo>
                  <a:lnTo>
                    <a:pt x="196354" y="68707"/>
                  </a:lnTo>
                  <a:lnTo>
                    <a:pt x="198920" y="68707"/>
                  </a:lnTo>
                  <a:lnTo>
                    <a:pt x="199771" y="68491"/>
                  </a:lnTo>
                  <a:lnTo>
                    <a:pt x="217563" y="58216"/>
                  </a:lnTo>
                  <a:lnTo>
                    <a:pt x="218376" y="55168"/>
                  </a:lnTo>
                  <a:close/>
                </a:path>
                <a:path w="247015" h="327659">
                  <a:moveTo>
                    <a:pt x="246926" y="191973"/>
                  </a:moveTo>
                  <a:lnTo>
                    <a:pt x="243154" y="168770"/>
                  </a:lnTo>
                  <a:lnTo>
                    <a:pt x="236969" y="156743"/>
                  </a:lnTo>
                  <a:lnTo>
                    <a:pt x="236969" y="191960"/>
                  </a:lnTo>
                  <a:lnTo>
                    <a:pt x="230936" y="218694"/>
                  </a:lnTo>
                  <a:lnTo>
                    <a:pt x="214045" y="242138"/>
                  </a:lnTo>
                  <a:lnTo>
                    <a:pt x="188087" y="260565"/>
                  </a:lnTo>
                  <a:lnTo>
                    <a:pt x="154863" y="272224"/>
                  </a:lnTo>
                  <a:lnTo>
                    <a:pt x="153885" y="272376"/>
                  </a:lnTo>
                  <a:lnTo>
                    <a:pt x="152971" y="272796"/>
                  </a:lnTo>
                  <a:lnTo>
                    <a:pt x="113868" y="308965"/>
                  </a:lnTo>
                  <a:lnTo>
                    <a:pt x="118300" y="280949"/>
                  </a:lnTo>
                  <a:lnTo>
                    <a:pt x="118427" y="279158"/>
                  </a:lnTo>
                  <a:lnTo>
                    <a:pt x="117970" y="277850"/>
                  </a:lnTo>
                  <a:lnTo>
                    <a:pt x="116230" y="275831"/>
                  </a:lnTo>
                  <a:lnTo>
                    <a:pt x="114985" y="275234"/>
                  </a:lnTo>
                  <a:lnTo>
                    <a:pt x="113665" y="275158"/>
                  </a:lnTo>
                  <a:lnTo>
                    <a:pt x="72923" y="266649"/>
                  </a:lnTo>
                  <a:lnTo>
                    <a:pt x="40017" y="248297"/>
                  </a:lnTo>
                  <a:lnTo>
                    <a:pt x="17995" y="222580"/>
                  </a:lnTo>
                  <a:lnTo>
                    <a:pt x="9969" y="191973"/>
                  </a:lnTo>
                  <a:lnTo>
                    <a:pt x="14109" y="169837"/>
                  </a:lnTo>
                  <a:lnTo>
                    <a:pt x="25920" y="149542"/>
                  </a:lnTo>
                  <a:lnTo>
                    <a:pt x="44437" y="132194"/>
                  </a:lnTo>
                  <a:lnTo>
                    <a:pt x="68770" y="118859"/>
                  </a:lnTo>
                  <a:lnTo>
                    <a:pt x="70015" y="123596"/>
                  </a:lnTo>
                  <a:lnTo>
                    <a:pt x="71869" y="128155"/>
                  </a:lnTo>
                  <a:lnTo>
                    <a:pt x="96037" y="172656"/>
                  </a:lnTo>
                  <a:lnTo>
                    <a:pt x="98463" y="188023"/>
                  </a:lnTo>
                  <a:lnTo>
                    <a:pt x="98361" y="211480"/>
                  </a:lnTo>
                  <a:lnTo>
                    <a:pt x="100799" y="223558"/>
                  </a:lnTo>
                  <a:lnTo>
                    <a:pt x="107454" y="233451"/>
                  </a:lnTo>
                  <a:lnTo>
                    <a:pt x="117322" y="240144"/>
                  </a:lnTo>
                  <a:lnTo>
                    <a:pt x="129387" y="242633"/>
                  </a:lnTo>
                  <a:lnTo>
                    <a:pt x="129590" y="242633"/>
                  </a:lnTo>
                  <a:lnTo>
                    <a:pt x="141643" y="240144"/>
                  </a:lnTo>
                  <a:lnTo>
                    <a:pt x="151511" y="233451"/>
                  </a:lnTo>
                  <a:lnTo>
                    <a:pt x="152031" y="232664"/>
                  </a:lnTo>
                  <a:lnTo>
                    <a:pt x="158153" y="223558"/>
                  </a:lnTo>
                  <a:lnTo>
                    <a:pt x="160604" y="211480"/>
                  </a:lnTo>
                  <a:lnTo>
                    <a:pt x="160604" y="210261"/>
                  </a:lnTo>
                  <a:lnTo>
                    <a:pt x="160604" y="200291"/>
                  </a:lnTo>
                  <a:lnTo>
                    <a:pt x="160502" y="188506"/>
                  </a:lnTo>
                  <a:lnTo>
                    <a:pt x="160477" y="188023"/>
                  </a:lnTo>
                  <a:lnTo>
                    <a:pt x="160820" y="184619"/>
                  </a:lnTo>
                  <a:lnTo>
                    <a:pt x="161467" y="179184"/>
                  </a:lnTo>
                  <a:lnTo>
                    <a:pt x="161607" y="178536"/>
                  </a:lnTo>
                  <a:lnTo>
                    <a:pt x="162839" y="172796"/>
                  </a:lnTo>
                  <a:lnTo>
                    <a:pt x="186296" y="129628"/>
                  </a:lnTo>
                  <a:lnTo>
                    <a:pt x="187591" y="126695"/>
                  </a:lnTo>
                  <a:lnTo>
                    <a:pt x="224205" y="153416"/>
                  </a:lnTo>
                  <a:lnTo>
                    <a:pt x="236969" y="191960"/>
                  </a:lnTo>
                  <a:lnTo>
                    <a:pt x="236969" y="156743"/>
                  </a:lnTo>
                  <a:lnTo>
                    <a:pt x="232206" y="147472"/>
                  </a:lnTo>
                  <a:lnTo>
                    <a:pt x="214731" y="128892"/>
                  </a:lnTo>
                  <a:lnTo>
                    <a:pt x="206616" y="123672"/>
                  </a:lnTo>
                  <a:lnTo>
                    <a:pt x="191325" y="113855"/>
                  </a:lnTo>
                  <a:lnTo>
                    <a:pt x="192024" y="110083"/>
                  </a:lnTo>
                  <a:lnTo>
                    <a:pt x="192328" y="106692"/>
                  </a:lnTo>
                  <a:lnTo>
                    <a:pt x="192366" y="102412"/>
                  </a:lnTo>
                  <a:lnTo>
                    <a:pt x="187426" y="77939"/>
                  </a:lnTo>
                  <a:lnTo>
                    <a:pt x="182397" y="70497"/>
                  </a:lnTo>
                  <a:lnTo>
                    <a:pt x="182397" y="102412"/>
                  </a:lnTo>
                  <a:lnTo>
                    <a:pt x="181991" y="109004"/>
                  </a:lnTo>
                  <a:lnTo>
                    <a:pt x="157429" y="161886"/>
                  </a:lnTo>
                  <a:lnTo>
                    <a:pt x="154266" y="167665"/>
                  </a:lnTo>
                  <a:lnTo>
                    <a:pt x="152565" y="173570"/>
                  </a:lnTo>
                  <a:lnTo>
                    <a:pt x="151650" y="178536"/>
                  </a:lnTo>
                  <a:lnTo>
                    <a:pt x="150622" y="178536"/>
                  </a:lnTo>
                  <a:lnTo>
                    <a:pt x="150622" y="188506"/>
                  </a:lnTo>
                  <a:lnTo>
                    <a:pt x="150622" y="200291"/>
                  </a:lnTo>
                  <a:lnTo>
                    <a:pt x="150622" y="210261"/>
                  </a:lnTo>
                  <a:lnTo>
                    <a:pt x="150622" y="211480"/>
                  </a:lnTo>
                  <a:lnTo>
                    <a:pt x="148958" y="219710"/>
                  </a:lnTo>
                  <a:lnTo>
                    <a:pt x="144424" y="226441"/>
                  </a:lnTo>
                  <a:lnTo>
                    <a:pt x="137706" y="230987"/>
                  </a:lnTo>
                  <a:lnTo>
                    <a:pt x="129489" y="232664"/>
                  </a:lnTo>
                  <a:lnTo>
                    <a:pt x="121246" y="230987"/>
                  </a:lnTo>
                  <a:lnTo>
                    <a:pt x="114515" y="226441"/>
                  </a:lnTo>
                  <a:lnTo>
                    <a:pt x="109982" y="219710"/>
                  </a:lnTo>
                  <a:lnTo>
                    <a:pt x="108318" y="211480"/>
                  </a:lnTo>
                  <a:lnTo>
                    <a:pt x="108318" y="210261"/>
                  </a:lnTo>
                  <a:lnTo>
                    <a:pt x="150622" y="210261"/>
                  </a:lnTo>
                  <a:lnTo>
                    <a:pt x="150622" y="200291"/>
                  </a:lnTo>
                  <a:lnTo>
                    <a:pt x="108331" y="200291"/>
                  </a:lnTo>
                  <a:lnTo>
                    <a:pt x="108331" y="188506"/>
                  </a:lnTo>
                  <a:lnTo>
                    <a:pt x="150622" y="188506"/>
                  </a:lnTo>
                  <a:lnTo>
                    <a:pt x="150622" y="178536"/>
                  </a:lnTo>
                  <a:lnTo>
                    <a:pt x="134467" y="178536"/>
                  </a:lnTo>
                  <a:lnTo>
                    <a:pt x="134467" y="137401"/>
                  </a:lnTo>
                  <a:lnTo>
                    <a:pt x="134467" y="133946"/>
                  </a:lnTo>
                  <a:lnTo>
                    <a:pt x="148450" y="129108"/>
                  </a:lnTo>
                  <a:lnTo>
                    <a:pt x="149821" y="126263"/>
                  </a:lnTo>
                  <a:lnTo>
                    <a:pt x="148031" y="121056"/>
                  </a:lnTo>
                  <a:lnTo>
                    <a:pt x="145186" y="119684"/>
                  </a:lnTo>
                  <a:lnTo>
                    <a:pt x="108826" y="132270"/>
                  </a:lnTo>
                  <a:lnTo>
                    <a:pt x="107454" y="135115"/>
                  </a:lnTo>
                  <a:lnTo>
                    <a:pt x="109042" y="139776"/>
                  </a:lnTo>
                  <a:lnTo>
                    <a:pt x="110985" y="141071"/>
                  </a:lnTo>
                  <a:lnTo>
                    <a:pt x="113601" y="141071"/>
                  </a:lnTo>
                  <a:lnTo>
                    <a:pt x="114160" y="140970"/>
                  </a:lnTo>
                  <a:lnTo>
                    <a:pt x="124498" y="137401"/>
                  </a:lnTo>
                  <a:lnTo>
                    <a:pt x="124498" y="178536"/>
                  </a:lnTo>
                  <a:lnTo>
                    <a:pt x="107302" y="178536"/>
                  </a:lnTo>
                  <a:lnTo>
                    <a:pt x="106375" y="173570"/>
                  </a:lnTo>
                  <a:lnTo>
                    <a:pt x="104673" y="167665"/>
                  </a:lnTo>
                  <a:lnTo>
                    <a:pt x="80200" y="122656"/>
                  </a:lnTo>
                  <a:lnTo>
                    <a:pt x="78905" y="118859"/>
                  </a:lnTo>
                  <a:lnTo>
                    <a:pt x="78308" y="117144"/>
                  </a:lnTo>
                  <a:lnTo>
                    <a:pt x="76784" y="108242"/>
                  </a:lnTo>
                  <a:lnTo>
                    <a:pt x="76657" y="106692"/>
                  </a:lnTo>
                  <a:lnTo>
                    <a:pt x="76542" y="102412"/>
                  </a:lnTo>
                  <a:lnTo>
                    <a:pt x="80708" y="81826"/>
                  </a:lnTo>
                  <a:lnTo>
                    <a:pt x="92062" y="64998"/>
                  </a:lnTo>
                  <a:lnTo>
                    <a:pt x="108889" y="53644"/>
                  </a:lnTo>
                  <a:lnTo>
                    <a:pt x="129489" y="49466"/>
                  </a:lnTo>
                  <a:lnTo>
                    <a:pt x="150063" y="53644"/>
                  </a:lnTo>
                  <a:lnTo>
                    <a:pt x="166890" y="64998"/>
                  </a:lnTo>
                  <a:lnTo>
                    <a:pt x="178231" y="81826"/>
                  </a:lnTo>
                  <a:lnTo>
                    <a:pt x="182397" y="102412"/>
                  </a:lnTo>
                  <a:lnTo>
                    <a:pt x="182397" y="70497"/>
                  </a:lnTo>
                  <a:lnTo>
                    <a:pt x="173926" y="57950"/>
                  </a:lnTo>
                  <a:lnTo>
                    <a:pt x="161378" y="49466"/>
                  </a:lnTo>
                  <a:lnTo>
                    <a:pt x="153936" y="44450"/>
                  </a:lnTo>
                  <a:lnTo>
                    <a:pt x="129489" y="39497"/>
                  </a:lnTo>
                  <a:lnTo>
                    <a:pt x="105016" y="44450"/>
                  </a:lnTo>
                  <a:lnTo>
                    <a:pt x="85013" y="57950"/>
                  </a:lnTo>
                  <a:lnTo>
                    <a:pt x="71526" y="77939"/>
                  </a:lnTo>
                  <a:lnTo>
                    <a:pt x="66573" y="102412"/>
                  </a:lnTo>
                  <a:lnTo>
                    <a:pt x="66700" y="106692"/>
                  </a:lnTo>
                  <a:lnTo>
                    <a:pt x="66929" y="108839"/>
                  </a:lnTo>
                  <a:lnTo>
                    <a:pt x="39319" y="123596"/>
                  </a:lnTo>
                  <a:lnTo>
                    <a:pt x="18173" y="143256"/>
                  </a:lnTo>
                  <a:lnTo>
                    <a:pt x="4724" y="166471"/>
                  </a:lnTo>
                  <a:lnTo>
                    <a:pt x="0" y="191960"/>
                  </a:lnTo>
                  <a:lnTo>
                    <a:pt x="8140" y="225717"/>
                  </a:lnTo>
                  <a:lnTo>
                    <a:pt x="30657" y="253974"/>
                  </a:lnTo>
                  <a:lnTo>
                    <a:pt x="64757" y="274396"/>
                  </a:lnTo>
                  <a:lnTo>
                    <a:pt x="107607" y="284683"/>
                  </a:lnTo>
                  <a:lnTo>
                    <a:pt x="101447" y="323710"/>
                  </a:lnTo>
                  <a:lnTo>
                    <a:pt x="102463" y="325780"/>
                  </a:lnTo>
                  <a:lnTo>
                    <a:pt x="105092" y="327177"/>
                  </a:lnTo>
                  <a:lnTo>
                    <a:pt x="105879" y="327380"/>
                  </a:lnTo>
                  <a:lnTo>
                    <a:pt x="107924" y="327380"/>
                  </a:lnTo>
                  <a:lnTo>
                    <a:pt x="109143" y="326936"/>
                  </a:lnTo>
                  <a:lnTo>
                    <a:pt x="110070" y="326059"/>
                  </a:lnTo>
                  <a:lnTo>
                    <a:pt x="128549" y="308965"/>
                  </a:lnTo>
                  <a:lnTo>
                    <a:pt x="157975" y="281749"/>
                  </a:lnTo>
                  <a:lnTo>
                    <a:pt x="193992" y="268706"/>
                  </a:lnTo>
                  <a:lnTo>
                    <a:pt x="222123" y="248119"/>
                  </a:lnTo>
                  <a:lnTo>
                    <a:pt x="240411" y="221894"/>
                  </a:lnTo>
                  <a:lnTo>
                    <a:pt x="246926" y="191973"/>
                  </a:lnTo>
                  <a:close/>
                </a:path>
              </a:pathLst>
            </a:custGeom>
            <a:solidFill>
              <a:srgbClr val="4DA8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35479" y="13833"/>
              <a:ext cx="2022475" cy="6470650"/>
            </a:xfrm>
            <a:custGeom>
              <a:avLst/>
              <a:gdLst/>
              <a:ahLst/>
              <a:cxnLst/>
              <a:rect l="l" t="t" r="r" b="b"/>
              <a:pathLst>
                <a:path w="2022475" h="6470650">
                  <a:moveTo>
                    <a:pt x="2022132" y="6469164"/>
                  </a:moveTo>
                  <a:lnTo>
                    <a:pt x="0" y="6469164"/>
                  </a:lnTo>
                  <a:lnTo>
                    <a:pt x="0" y="6470358"/>
                  </a:lnTo>
                  <a:lnTo>
                    <a:pt x="2022132" y="6470358"/>
                  </a:lnTo>
                  <a:lnTo>
                    <a:pt x="2022132" y="6469164"/>
                  </a:lnTo>
                  <a:close/>
                </a:path>
                <a:path w="2022475" h="6470650">
                  <a:moveTo>
                    <a:pt x="2022132" y="0"/>
                  </a:moveTo>
                  <a:lnTo>
                    <a:pt x="0" y="0"/>
                  </a:lnTo>
                  <a:lnTo>
                    <a:pt x="0" y="5390502"/>
                  </a:lnTo>
                  <a:lnTo>
                    <a:pt x="2022132" y="5390502"/>
                  </a:lnTo>
                  <a:lnTo>
                    <a:pt x="20221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37511" y="15851"/>
              <a:ext cx="2018664" cy="6466840"/>
            </a:xfrm>
            <a:custGeom>
              <a:avLst/>
              <a:gdLst/>
              <a:ahLst/>
              <a:cxnLst/>
              <a:rect l="l" t="t" r="r" b="b"/>
              <a:pathLst>
                <a:path w="2018664" h="6466840">
                  <a:moveTo>
                    <a:pt x="0" y="0"/>
                  </a:moveTo>
                  <a:lnTo>
                    <a:pt x="2018087" y="0"/>
                  </a:lnTo>
                  <a:lnTo>
                    <a:pt x="2018087" y="6466314"/>
                  </a:lnTo>
                  <a:lnTo>
                    <a:pt x="0" y="6466314"/>
                  </a:lnTo>
                  <a:lnTo>
                    <a:pt x="0" y="0"/>
                  </a:lnTo>
                  <a:close/>
                </a:path>
              </a:pathLst>
            </a:custGeom>
            <a:ln w="4043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39294" y="5404324"/>
              <a:ext cx="2014855" cy="1078865"/>
            </a:xfrm>
            <a:custGeom>
              <a:avLst/>
              <a:gdLst/>
              <a:ahLst/>
              <a:cxnLst/>
              <a:rect l="l" t="t" r="r" b="b"/>
              <a:pathLst>
                <a:path w="2014854" h="1078864">
                  <a:moveTo>
                    <a:pt x="0" y="0"/>
                  </a:moveTo>
                  <a:lnTo>
                    <a:pt x="2014393" y="0"/>
                  </a:lnTo>
                  <a:lnTo>
                    <a:pt x="2014393" y="1078668"/>
                  </a:lnTo>
                  <a:lnTo>
                    <a:pt x="0" y="1078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56726" y="1336030"/>
              <a:ext cx="68580" cy="402590"/>
            </a:xfrm>
            <a:custGeom>
              <a:avLst/>
              <a:gdLst/>
              <a:ahLst/>
              <a:cxnLst/>
              <a:rect l="l" t="t" r="r" b="b"/>
              <a:pathLst>
                <a:path w="68580" h="402589">
                  <a:moveTo>
                    <a:pt x="68503" y="333565"/>
                  </a:moveTo>
                  <a:lnTo>
                    <a:pt x="0" y="333565"/>
                  </a:lnTo>
                  <a:lnTo>
                    <a:pt x="0" y="388594"/>
                  </a:lnTo>
                  <a:lnTo>
                    <a:pt x="0" y="402069"/>
                  </a:lnTo>
                  <a:lnTo>
                    <a:pt x="68503" y="402069"/>
                  </a:lnTo>
                  <a:lnTo>
                    <a:pt x="68503" y="388594"/>
                  </a:lnTo>
                  <a:lnTo>
                    <a:pt x="68503" y="333565"/>
                  </a:lnTo>
                  <a:close/>
                </a:path>
                <a:path w="68580" h="402589">
                  <a:moveTo>
                    <a:pt x="68503" y="0"/>
                  </a:moveTo>
                  <a:lnTo>
                    <a:pt x="0" y="0"/>
                  </a:lnTo>
                  <a:lnTo>
                    <a:pt x="0" y="55029"/>
                  </a:lnTo>
                  <a:lnTo>
                    <a:pt x="0" y="68503"/>
                  </a:lnTo>
                  <a:lnTo>
                    <a:pt x="68503" y="68503"/>
                  </a:lnTo>
                  <a:lnTo>
                    <a:pt x="68503" y="55029"/>
                  </a:lnTo>
                  <a:lnTo>
                    <a:pt x="68503" y="0"/>
                  </a:lnTo>
                  <a:close/>
                </a:path>
              </a:pathLst>
            </a:custGeom>
            <a:solidFill>
              <a:srgbClr val="99999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40917" y="1322548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80" h="68580">
                  <a:moveTo>
                    <a:pt x="0" y="0"/>
                  </a:moveTo>
                  <a:lnTo>
                    <a:pt x="68504" y="0"/>
                  </a:lnTo>
                  <a:lnTo>
                    <a:pt x="68504" y="68504"/>
                  </a:lnTo>
                  <a:lnTo>
                    <a:pt x="0" y="685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40917" y="1322548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80" h="68580">
                  <a:moveTo>
                    <a:pt x="0" y="0"/>
                  </a:moveTo>
                  <a:lnTo>
                    <a:pt x="68504" y="0"/>
                  </a:lnTo>
                  <a:lnTo>
                    <a:pt x="68504" y="68504"/>
                  </a:lnTo>
                  <a:lnTo>
                    <a:pt x="0" y="68504"/>
                  </a:lnTo>
                  <a:lnTo>
                    <a:pt x="0" y="0"/>
                  </a:lnTo>
                  <a:close/>
                </a:path>
              </a:pathLst>
            </a:custGeom>
            <a:ln w="4043">
              <a:solidFill>
                <a:srgbClr val="17A7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011206" y="1348045"/>
            <a:ext cx="634823" cy="453586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5"/>
              </a:spcBef>
            </a:pPr>
            <a:r>
              <a:rPr sz="450" b="1" spc="37" baseline="-27777" dirty="0">
                <a:solidFill>
                  <a:srgbClr val="2489A7"/>
                </a:solidFill>
                <a:latin typeface="Trebuchet MS"/>
                <a:cs typeface="Trebuchet MS"/>
              </a:rPr>
              <a:t>A </a:t>
            </a:r>
            <a:r>
              <a:rPr sz="350" b="1" spc="5" dirty="0">
                <a:solidFill>
                  <a:srgbClr val="1F1F1F"/>
                </a:solidFill>
                <a:latin typeface="Trebuchet MS"/>
                <a:cs typeface="Trebuchet MS"/>
              </a:rPr>
              <a:t>Team</a:t>
            </a:r>
            <a:r>
              <a:rPr sz="350" b="1" spc="2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50" b="1" spc="10" dirty="0">
                <a:solidFill>
                  <a:srgbClr val="1F1F1F"/>
                </a:solidFill>
                <a:latin typeface="Trebuchet MS"/>
                <a:cs typeface="Trebuchet MS"/>
              </a:rPr>
              <a:t>gathering</a:t>
            </a:r>
            <a:endParaRPr sz="350">
              <a:latin typeface="Trebuchet MS"/>
              <a:cs typeface="Trebuchet MS"/>
            </a:endParaRPr>
          </a:p>
          <a:p>
            <a:pPr marL="143510" marR="30480">
              <a:lnSpc>
                <a:spcPct val="110300"/>
              </a:lnSpc>
              <a:spcBef>
                <a:spcPts val="105"/>
              </a:spcBef>
            </a:pPr>
            <a:r>
              <a:rPr sz="350" spc="15" dirty="0">
                <a:latin typeface="Arial"/>
                <a:cs typeface="Arial"/>
              </a:rPr>
              <a:t>Define</a:t>
            </a:r>
            <a:r>
              <a:rPr sz="350" spc="-5" dirty="0">
                <a:latin typeface="Arial"/>
                <a:cs typeface="Arial"/>
              </a:rPr>
              <a:t> </a:t>
            </a:r>
            <a:r>
              <a:rPr sz="350" spc="20" dirty="0">
                <a:latin typeface="Arial"/>
                <a:cs typeface="Arial"/>
              </a:rPr>
              <a:t>who</a:t>
            </a:r>
            <a:r>
              <a:rPr sz="350" dirty="0">
                <a:latin typeface="Arial"/>
                <a:cs typeface="Arial"/>
              </a:rPr>
              <a:t> </a:t>
            </a:r>
            <a:r>
              <a:rPr sz="350" spc="15" dirty="0">
                <a:latin typeface="Arial"/>
                <a:cs typeface="Arial"/>
              </a:rPr>
              <a:t>should</a:t>
            </a:r>
            <a:r>
              <a:rPr sz="350" spc="-5" dirty="0">
                <a:latin typeface="Arial"/>
                <a:cs typeface="Arial"/>
              </a:rPr>
              <a:t> </a:t>
            </a:r>
            <a:r>
              <a:rPr sz="350" spc="10" dirty="0">
                <a:latin typeface="Arial"/>
                <a:cs typeface="Arial"/>
              </a:rPr>
              <a:t>participate</a:t>
            </a:r>
            <a:r>
              <a:rPr sz="350" dirty="0">
                <a:latin typeface="Arial"/>
                <a:cs typeface="Arial"/>
              </a:rPr>
              <a:t> </a:t>
            </a:r>
            <a:r>
              <a:rPr sz="350" spc="10" dirty="0">
                <a:latin typeface="Arial"/>
                <a:cs typeface="Arial"/>
              </a:rPr>
              <a:t>in</a:t>
            </a:r>
            <a:r>
              <a:rPr sz="350" spc="-5" dirty="0">
                <a:latin typeface="Arial"/>
                <a:cs typeface="Arial"/>
              </a:rPr>
              <a:t> </a:t>
            </a:r>
            <a:r>
              <a:rPr sz="350" spc="15" dirty="0">
                <a:latin typeface="Arial"/>
                <a:cs typeface="Arial"/>
              </a:rPr>
              <a:t>the</a:t>
            </a:r>
            <a:r>
              <a:rPr sz="350" dirty="0">
                <a:latin typeface="Arial"/>
                <a:cs typeface="Arial"/>
              </a:rPr>
              <a:t> </a:t>
            </a:r>
            <a:r>
              <a:rPr sz="350" spc="10" dirty="0">
                <a:latin typeface="Arial"/>
                <a:cs typeface="Arial"/>
              </a:rPr>
              <a:t>session</a:t>
            </a:r>
            <a:r>
              <a:rPr sz="350" spc="-5" dirty="0">
                <a:latin typeface="Arial"/>
                <a:cs typeface="Arial"/>
              </a:rPr>
              <a:t> </a:t>
            </a:r>
            <a:r>
              <a:rPr sz="350" spc="15" dirty="0">
                <a:latin typeface="Arial"/>
                <a:cs typeface="Arial"/>
              </a:rPr>
              <a:t>and</a:t>
            </a:r>
            <a:r>
              <a:rPr sz="350" dirty="0">
                <a:latin typeface="Arial"/>
                <a:cs typeface="Arial"/>
              </a:rPr>
              <a:t> </a:t>
            </a:r>
            <a:r>
              <a:rPr sz="350" spc="15" dirty="0">
                <a:latin typeface="Arial"/>
                <a:cs typeface="Arial"/>
              </a:rPr>
              <a:t>send</a:t>
            </a:r>
            <a:r>
              <a:rPr sz="350" spc="-5" dirty="0">
                <a:latin typeface="Arial"/>
                <a:cs typeface="Arial"/>
              </a:rPr>
              <a:t> </a:t>
            </a:r>
            <a:r>
              <a:rPr sz="350" spc="10" dirty="0">
                <a:latin typeface="Arial"/>
                <a:cs typeface="Arial"/>
              </a:rPr>
              <a:t>an  </a:t>
            </a:r>
            <a:r>
              <a:rPr sz="350" spc="5" dirty="0">
                <a:latin typeface="Arial"/>
                <a:cs typeface="Arial"/>
              </a:rPr>
              <a:t>invite. Share </a:t>
            </a:r>
            <a:r>
              <a:rPr sz="350" spc="10" dirty="0">
                <a:latin typeface="Arial"/>
                <a:cs typeface="Arial"/>
              </a:rPr>
              <a:t>relevant information </a:t>
            </a:r>
            <a:r>
              <a:rPr sz="350" spc="15" dirty="0">
                <a:latin typeface="Arial"/>
                <a:cs typeface="Arial"/>
              </a:rPr>
              <a:t>or pre-work</a:t>
            </a:r>
            <a:r>
              <a:rPr sz="350" spc="-30" dirty="0">
                <a:latin typeface="Arial"/>
                <a:cs typeface="Arial"/>
              </a:rPr>
              <a:t> </a:t>
            </a:r>
            <a:r>
              <a:rPr sz="350" spc="10" dirty="0">
                <a:latin typeface="Arial"/>
                <a:cs typeface="Arial"/>
              </a:rPr>
              <a:t>ahead.</a:t>
            </a:r>
            <a:endParaRPr sz="35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018231" y="1744333"/>
            <a:ext cx="33214" cy="77019"/>
            <a:chOff x="2238694" y="1653886"/>
            <a:chExt cx="73025" cy="73025"/>
          </a:xfrm>
        </p:grpSpPr>
        <p:sp>
          <p:nvSpPr>
            <p:cNvPr id="30" name="object 30"/>
            <p:cNvSpPr/>
            <p:nvPr/>
          </p:nvSpPr>
          <p:spPr>
            <a:xfrm>
              <a:off x="2240917" y="1656109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80" h="68580">
                  <a:moveTo>
                    <a:pt x="0" y="0"/>
                  </a:moveTo>
                  <a:lnTo>
                    <a:pt x="68504" y="0"/>
                  </a:lnTo>
                  <a:lnTo>
                    <a:pt x="68504" y="68504"/>
                  </a:lnTo>
                  <a:lnTo>
                    <a:pt x="0" y="685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40917" y="1656109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80" h="68580">
                  <a:moveTo>
                    <a:pt x="0" y="0"/>
                  </a:moveTo>
                  <a:lnTo>
                    <a:pt x="68504" y="0"/>
                  </a:lnTo>
                  <a:lnTo>
                    <a:pt x="68504" y="68504"/>
                  </a:lnTo>
                  <a:lnTo>
                    <a:pt x="0" y="68504"/>
                  </a:lnTo>
                  <a:lnTo>
                    <a:pt x="0" y="0"/>
                  </a:lnTo>
                  <a:close/>
                </a:path>
              </a:pathLst>
            </a:custGeom>
            <a:ln w="4043">
              <a:solidFill>
                <a:srgbClr val="17A7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011398" y="1699845"/>
            <a:ext cx="621538" cy="394339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5"/>
              </a:spcBef>
            </a:pPr>
            <a:r>
              <a:rPr sz="450" b="1" spc="44" baseline="-27777" dirty="0">
                <a:solidFill>
                  <a:srgbClr val="2489A7"/>
                </a:solidFill>
                <a:latin typeface="Trebuchet MS"/>
                <a:cs typeface="Trebuchet MS"/>
              </a:rPr>
              <a:t>B </a:t>
            </a:r>
            <a:r>
              <a:rPr sz="350" b="1" spc="15" dirty="0">
                <a:solidFill>
                  <a:srgbClr val="1F1F1F"/>
                </a:solidFill>
                <a:latin typeface="Trebuchet MS"/>
                <a:cs typeface="Trebuchet MS"/>
              </a:rPr>
              <a:t>Set </a:t>
            </a:r>
            <a:r>
              <a:rPr sz="350" b="1" dirty="0">
                <a:solidFill>
                  <a:srgbClr val="1F1F1F"/>
                </a:solidFill>
                <a:latin typeface="Trebuchet MS"/>
                <a:cs typeface="Trebuchet MS"/>
              </a:rPr>
              <a:t>the</a:t>
            </a:r>
            <a:r>
              <a:rPr sz="350" b="1" spc="-3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50" b="1" spc="20" dirty="0">
                <a:solidFill>
                  <a:srgbClr val="1F1F1F"/>
                </a:solidFill>
                <a:latin typeface="Trebuchet MS"/>
                <a:cs typeface="Trebuchet MS"/>
              </a:rPr>
              <a:t>goal</a:t>
            </a:r>
            <a:endParaRPr sz="350">
              <a:latin typeface="Trebuchet MS"/>
              <a:cs typeface="Trebuchet MS"/>
            </a:endParaRPr>
          </a:p>
          <a:p>
            <a:pPr marL="143510" marR="30480">
              <a:lnSpc>
                <a:spcPct val="110300"/>
              </a:lnSpc>
              <a:spcBef>
                <a:spcPts val="105"/>
              </a:spcBef>
            </a:pPr>
            <a:r>
              <a:rPr sz="350" spc="10" dirty="0">
                <a:latin typeface="Arial"/>
                <a:cs typeface="Arial"/>
              </a:rPr>
              <a:t>Think </a:t>
            </a:r>
            <a:r>
              <a:rPr sz="350" spc="15" dirty="0">
                <a:latin typeface="Arial"/>
                <a:cs typeface="Arial"/>
              </a:rPr>
              <a:t>about the problem </a:t>
            </a:r>
            <a:r>
              <a:rPr sz="350" spc="10" dirty="0">
                <a:latin typeface="Arial"/>
                <a:cs typeface="Arial"/>
              </a:rPr>
              <a:t>you'll </a:t>
            </a:r>
            <a:r>
              <a:rPr sz="350" spc="20" dirty="0">
                <a:latin typeface="Arial"/>
                <a:cs typeface="Arial"/>
              </a:rPr>
              <a:t>be </a:t>
            </a:r>
            <a:r>
              <a:rPr sz="350" spc="10" dirty="0">
                <a:latin typeface="Arial"/>
                <a:cs typeface="Arial"/>
              </a:rPr>
              <a:t>focusing </a:t>
            </a:r>
            <a:r>
              <a:rPr sz="350" spc="15" dirty="0">
                <a:latin typeface="Arial"/>
                <a:cs typeface="Arial"/>
              </a:rPr>
              <a:t>on </a:t>
            </a:r>
            <a:r>
              <a:rPr sz="350" spc="10" dirty="0">
                <a:latin typeface="Arial"/>
                <a:cs typeface="Arial"/>
              </a:rPr>
              <a:t>solving</a:t>
            </a:r>
            <a:r>
              <a:rPr sz="350" spc="-60" dirty="0">
                <a:latin typeface="Arial"/>
                <a:cs typeface="Arial"/>
              </a:rPr>
              <a:t> </a:t>
            </a:r>
            <a:r>
              <a:rPr sz="350" spc="10" dirty="0">
                <a:latin typeface="Arial"/>
                <a:cs typeface="Arial"/>
              </a:rPr>
              <a:t>in  </a:t>
            </a:r>
            <a:r>
              <a:rPr sz="350" spc="15" dirty="0">
                <a:latin typeface="Arial"/>
                <a:cs typeface="Arial"/>
              </a:rPr>
              <a:t>the </a:t>
            </a:r>
            <a:r>
              <a:rPr sz="350" spc="10" dirty="0">
                <a:latin typeface="Arial"/>
                <a:cs typeface="Arial"/>
              </a:rPr>
              <a:t>brainstorming</a:t>
            </a:r>
            <a:r>
              <a:rPr sz="350" spc="-20" dirty="0">
                <a:latin typeface="Arial"/>
                <a:cs typeface="Arial"/>
              </a:rPr>
              <a:t> </a:t>
            </a:r>
            <a:r>
              <a:rPr sz="350" spc="5" dirty="0">
                <a:latin typeface="Arial"/>
                <a:cs typeface="Arial"/>
              </a:rPr>
              <a:t>session.</a:t>
            </a:r>
            <a:endParaRPr sz="35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017709" y="2084860"/>
            <a:ext cx="40146" cy="97780"/>
            <a:chOff x="2237547" y="1976756"/>
            <a:chExt cx="88265" cy="92710"/>
          </a:xfrm>
        </p:grpSpPr>
        <p:sp>
          <p:nvSpPr>
            <p:cNvPr id="34" name="object 34"/>
            <p:cNvSpPr/>
            <p:nvPr/>
          </p:nvSpPr>
          <p:spPr>
            <a:xfrm>
              <a:off x="2256739" y="2000347"/>
              <a:ext cx="68580" cy="48895"/>
            </a:xfrm>
            <a:custGeom>
              <a:avLst/>
              <a:gdLst/>
              <a:ahLst/>
              <a:cxnLst/>
              <a:rect l="l" t="t" r="r" b="b"/>
              <a:pathLst>
                <a:path w="68580" h="48894">
                  <a:moveTo>
                    <a:pt x="0" y="48284"/>
                  </a:moveTo>
                  <a:lnTo>
                    <a:pt x="68504" y="48284"/>
                  </a:lnTo>
                  <a:lnTo>
                    <a:pt x="68504" y="0"/>
                  </a:lnTo>
                  <a:lnTo>
                    <a:pt x="0" y="0"/>
                  </a:lnTo>
                  <a:lnTo>
                    <a:pt x="0" y="48284"/>
                  </a:lnTo>
                  <a:close/>
                </a:path>
              </a:pathLst>
            </a:custGeom>
            <a:solidFill>
              <a:srgbClr val="99999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37547" y="1976756"/>
              <a:ext cx="87697" cy="9209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011178" y="2050083"/>
            <a:ext cx="589190" cy="3818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z="450" b="1" spc="52" baseline="-18518" dirty="0">
                <a:solidFill>
                  <a:srgbClr val="2489A7"/>
                </a:solidFill>
                <a:latin typeface="Trebuchet MS"/>
                <a:cs typeface="Trebuchet MS"/>
              </a:rPr>
              <a:t>C </a:t>
            </a:r>
            <a:r>
              <a:rPr sz="350" b="1" spc="5" dirty="0">
                <a:latin typeface="Trebuchet MS"/>
                <a:cs typeface="Trebuchet MS"/>
              </a:rPr>
              <a:t>Learn </a:t>
            </a:r>
            <a:r>
              <a:rPr sz="350" b="1" spc="15" dirty="0">
                <a:latin typeface="Trebuchet MS"/>
                <a:cs typeface="Trebuchet MS"/>
              </a:rPr>
              <a:t>how </a:t>
            </a:r>
            <a:r>
              <a:rPr sz="350" b="1" spc="5" dirty="0">
                <a:latin typeface="Trebuchet MS"/>
                <a:cs typeface="Trebuchet MS"/>
              </a:rPr>
              <a:t>to </a:t>
            </a:r>
            <a:r>
              <a:rPr sz="350" b="1" spc="15" dirty="0">
                <a:latin typeface="Trebuchet MS"/>
                <a:cs typeface="Trebuchet MS"/>
              </a:rPr>
              <a:t>use </a:t>
            </a:r>
            <a:r>
              <a:rPr sz="350" b="1" dirty="0">
                <a:latin typeface="Trebuchet MS"/>
                <a:cs typeface="Trebuchet MS"/>
              </a:rPr>
              <a:t>the facilitation</a:t>
            </a:r>
            <a:r>
              <a:rPr sz="350" b="1" spc="5" dirty="0">
                <a:latin typeface="Trebuchet MS"/>
                <a:cs typeface="Trebuchet MS"/>
              </a:rPr>
              <a:t> </a:t>
            </a:r>
            <a:r>
              <a:rPr sz="350" b="1" spc="10" dirty="0">
                <a:latin typeface="Trebuchet MS"/>
                <a:cs typeface="Trebuchet MS"/>
              </a:rPr>
              <a:t>tools</a:t>
            </a:r>
            <a:endParaRPr sz="350">
              <a:latin typeface="Trebuchet MS"/>
              <a:cs typeface="Trebuchet MS"/>
            </a:endParaRPr>
          </a:p>
          <a:p>
            <a:pPr marL="144145" marR="30480">
              <a:lnSpc>
                <a:spcPct val="110300"/>
              </a:lnSpc>
              <a:spcBef>
                <a:spcPts val="55"/>
              </a:spcBef>
            </a:pPr>
            <a:r>
              <a:rPr sz="350" spc="10" dirty="0">
                <a:latin typeface="Arial"/>
                <a:cs typeface="Arial"/>
              </a:rPr>
              <a:t>Use</a:t>
            </a:r>
            <a:r>
              <a:rPr sz="350" spc="-10" dirty="0">
                <a:latin typeface="Arial"/>
                <a:cs typeface="Arial"/>
              </a:rPr>
              <a:t> </a:t>
            </a:r>
            <a:r>
              <a:rPr sz="350" spc="15" dirty="0">
                <a:latin typeface="Arial"/>
                <a:cs typeface="Arial"/>
              </a:rPr>
              <a:t>the</a:t>
            </a:r>
            <a:r>
              <a:rPr sz="350" spc="-5" dirty="0">
                <a:latin typeface="Arial"/>
                <a:cs typeface="Arial"/>
              </a:rPr>
              <a:t> </a:t>
            </a:r>
            <a:r>
              <a:rPr sz="350" spc="10" dirty="0">
                <a:latin typeface="Arial"/>
                <a:cs typeface="Arial"/>
              </a:rPr>
              <a:t>Facilitation</a:t>
            </a:r>
            <a:r>
              <a:rPr sz="350" spc="-5" dirty="0">
                <a:latin typeface="Arial"/>
                <a:cs typeface="Arial"/>
              </a:rPr>
              <a:t> </a:t>
            </a:r>
            <a:r>
              <a:rPr sz="350" spc="15" dirty="0">
                <a:latin typeface="Arial"/>
                <a:cs typeface="Arial"/>
              </a:rPr>
              <a:t>Superpowers</a:t>
            </a:r>
            <a:r>
              <a:rPr sz="350" spc="-5" dirty="0">
                <a:latin typeface="Arial"/>
                <a:cs typeface="Arial"/>
              </a:rPr>
              <a:t> </a:t>
            </a:r>
            <a:r>
              <a:rPr sz="350" spc="15" dirty="0">
                <a:latin typeface="Arial"/>
                <a:cs typeface="Arial"/>
              </a:rPr>
              <a:t>to</a:t>
            </a:r>
            <a:r>
              <a:rPr sz="350" spc="-5" dirty="0">
                <a:latin typeface="Arial"/>
                <a:cs typeface="Arial"/>
              </a:rPr>
              <a:t> </a:t>
            </a:r>
            <a:r>
              <a:rPr sz="350" spc="10" dirty="0">
                <a:latin typeface="Arial"/>
                <a:cs typeface="Arial"/>
              </a:rPr>
              <a:t>run</a:t>
            </a:r>
            <a:r>
              <a:rPr sz="350" spc="-5" dirty="0">
                <a:latin typeface="Arial"/>
                <a:cs typeface="Arial"/>
              </a:rPr>
              <a:t> </a:t>
            </a:r>
            <a:r>
              <a:rPr sz="350" spc="5" dirty="0">
                <a:latin typeface="Arial"/>
                <a:cs typeface="Arial"/>
              </a:rPr>
              <a:t>a</a:t>
            </a:r>
            <a:r>
              <a:rPr sz="350" spc="-5" dirty="0">
                <a:latin typeface="Arial"/>
                <a:cs typeface="Arial"/>
              </a:rPr>
              <a:t> </a:t>
            </a:r>
            <a:r>
              <a:rPr sz="350" spc="15" dirty="0">
                <a:latin typeface="Arial"/>
                <a:cs typeface="Arial"/>
              </a:rPr>
              <a:t>happy</a:t>
            </a:r>
            <a:r>
              <a:rPr sz="350" spc="-5" dirty="0">
                <a:latin typeface="Arial"/>
                <a:cs typeface="Arial"/>
              </a:rPr>
              <a:t> </a:t>
            </a:r>
            <a:r>
              <a:rPr sz="350" spc="15" dirty="0">
                <a:latin typeface="Arial"/>
                <a:cs typeface="Arial"/>
              </a:rPr>
              <a:t>and  productive</a:t>
            </a:r>
            <a:r>
              <a:rPr sz="350" spc="-5" dirty="0">
                <a:latin typeface="Arial"/>
                <a:cs typeface="Arial"/>
              </a:rPr>
              <a:t> </a:t>
            </a:r>
            <a:r>
              <a:rPr sz="350" spc="5" dirty="0">
                <a:latin typeface="Arial"/>
                <a:cs typeface="Arial"/>
              </a:rPr>
              <a:t>session.</a:t>
            </a:r>
            <a:endParaRPr sz="3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285928" y="2350588"/>
            <a:ext cx="17907" cy="32817"/>
          </a:xfrm>
          <a:custGeom>
            <a:avLst/>
            <a:gdLst/>
            <a:ahLst/>
            <a:cxnLst/>
            <a:rect l="l" t="t" r="r" b="b"/>
            <a:pathLst>
              <a:path w="39369" h="31114">
                <a:moveTo>
                  <a:pt x="24548" y="30577"/>
                </a:moveTo>
                <a:lnTo>
                  <a:pt x="22516" y="30577"/>
                </a:lnTo>
                <a:lnTo>
                  <a:pt x="20010" y="28071"/>
                </a:lnTo>
                <a:lnTo>
                  <a:pt x="20010" y="26039"/>
                </a:lnTo>
                <a:lnTo>
                  <a:pt x="27551" y="18497"/>
                </a:lnTo>
                <a:lnTo>
                  <a:pt x="1436" y="18497"/>
                </a:lnTo>
                <a:lnTo>
                  <a:pt x="0" y="17060"/>
                </a:lnTo>
                <a:lnTo>
                  <a:pt x="0" y="13516"/>
                </a:lnTo>
                <a:lnTo>
                  <a:pt x="1436" y="12079"/>
                </a:lnTo>
                <a:lnTo>
                  <a:pt x="27551" y="12079"/>
                </a:lnTo>
                <a:lnTo>
                  <a:pt x="20009" y="4538"/>
                </a:lnTo>
                <a:lnTo>
                  <a:pt x="20009" y="2506"/>
                </a:lnTo>
                <a:lnTo>
                  <a:pt x="22516" y="0"/>
                </a:lnTo>
                <a:lnTo>
                  <a:pt x="24548" y="0"/>
                </a:lnTo>
                <a:lnTo>
                  <a:pt x="38821" y="14272"/>
                </a:lnTo>
                <a:lnTo>
                  <a:pt x="38821" y="16304"/>
                </a:lnTo>
                <a:close/>
              </a:path>
            </a:pathLst>
          </a:custGeom>
          <a:solidFill>
            <a:srgbClr val="1A6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082309" y="2316316"/>
            <a:ext cx="134878" cy="178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" b="1" spc="20" dirty="0">
                <a:solidFill>
                  <a:srgbClr val="1A6085"/>
                </a:solidFill>
                <a:latin typeface="Trebuchet MS"/>
                <a:cs typeface="Trebuchet MS"/>
                <a:hlinkClick r:id="rId8"/>
              </a:rPr>
              <a:t>Open</a:t>
            </a:r>
            <a:r>
              <a:rPr sz="350" b="1" spc="-45" dirty="0">
                <a:solidFill>
                  <a:srgbClr val="1A6085"/>
                </a:solidFill>
                <a:latin typeface="Trebuchet MS"/>
                <a:cs typeface="Trebuchet MS"/>
                <a:hlinkClick r:id="rId8"/>
              </a:rPr>
              <a:t> </a:t>
            </a:r>
            <a:r>
              <a:rPr sz="350" b="1" dirty="0">
                <a:solidFill>
                  <a:srgbClr val="1A6085"/>
                </a:solidFill>
                <a:latin typeface="Trebuchet MS"/>
                <a:cs typeface="Trebuchet MS"/>
                <a:hlinkClick r:id="rId8"/>
              </a:rPr>
              <a:t>article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076983" y="2315153"/>
            <a:ext cx="238534" cy="1001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011104" y="380332"/>
            <a:ext cx="510631" cy="917046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600" b="1" spc="10" dirty="0">
                <a:solidFill>
                  <a:srgbClr val="1F1F1F"/>
                </a:solidFill>
                <a:latin typeface="Trebuchet MS"/>
                <a:cs typeface="Trebuchet MS"/>
              </a:rPr>
              <a:t>Before </a:t>
            </a:r>
            <a:r>
              <a:rPr sz="600" b="1" spc="15" dirty="0">
                <a:solidFill>
                  <a:srgbClr val="1F1F1F"/>
                </a:solidFill>
                <a:latin typeface="Trebuchet MS"/>
                <a:cs typeface="Trebuchet MS"/>
              </a:rPr>
              <a:t>you</a:t>
            </a:r>
            <a:r>
              <a:rPr sz="600" b="1" spc="-6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600" b="1" spc="5" dirty="0">
                <a:solidFill>
                  <a:srgbClr val="1F1F1F"/>
                </a:solidFill>
                <a:latin typeface="Trebuchet MS"/>
                <a:cs typeface="Trebuchet MS"/>
              </a:rPr>
              <a:t>collaborate</a:t>
            </a:r>
            <a:endParaRPr sz="600">
              <a:latin typeface="Trebuchet MS"/>
              <a:cs typeface="Trebuchet MS"/>
            </a:endParaRPr>
          </a:p>
          <a:p>
            <a:pPr marL="17780" marR="5080">
              <a:lnSpc>
                <a:spcPct val="107700"/>
              </a:lnSpc>
              <a:spcBef>
                <a:spcPts val="305"/>
              </a:spcBef>
            </a:pPr>
            <a:r>
              <a:rPr sz="450" spc="15" dirty="0">
                <a:latin typeface="Arial"/>
                <a:cs typeface="Arial"/>
              </a:rPr>
              <a:t>A</a:t>
            </a:r>
            <a:r>
              <a:rPr sz="450" spc="-10" dirty="0">
                <a:latin typeface="Arial"/>
                <a:cs typeface="Arial"/>
              </a:rPr>
              <a:t> </a:t>
            </a:r>
            <a:r>
              <a:rPr sz="450" spc="10" dirty="0">
                <a:latin typeface="Arial"/>
                <a:cs typeface="Arial"/>
              </a:rPr>
              <a:t>little</a:t>
            </a:r>
            <a:r>
              <a:rPr sz="450" spc="-5" dirty="0">
                <a:latin typeface="Arial"/>
                <a:cs typeface="Arial"/>
              </a:rPr>
              <a:t> </a:t>
            </a:r>
            <a:r>
              <a:rPr sz="450" spc="15" dirty="0">
                <a:latin typeface="Arial"/>
                <a:cs typeface="Arial"/>
              </a:rPr>
              <a:t>bit</a:t>
            </a:r>
            <a:r>
              <a:rPr sz="450" spc="-5" dirty="0">
                <a:latin typeface="Arial"/>
                <a:cs typeface="Arial"/>
              </a:rPr>
              <a:t> </a:t>
            </a:r>
            <a:r>
              <a:rPr sz="450" spc="15" dirty="0">
                <a:latin typeface="Arial"/>
                <a:cs typeface="Arial"/>
              </a:rPr>
              <a:t>of</a:t>
            </a:r>
            <a:r>
              <a:rPr sz="450" spc="-5" dirty="0">
                <a:latin typeface="Arial"/>
                <a:cs typeface="Arial"/>
              </a:rPr>
              <a:t> </a:t>
            </a:r>
            <a:r>
              <a:rPr sz="450" spc="10" dirty="0">
                <a:latin typeface="Arial"/>
                <a:cs typeface="Arial"/>
              </a:rPr>
              <a:t>preparation</a:t>
            </a:r>
            <a:r>
              <a:rPr sz="450" spc="-5" dirty="0">
                <a:latin typeface="Arial"/>
                <a:cs typeface="Arial"/>
              </a:rPr>
              <a:t> </a:t>
            </a:r>
            <a:r>
              <a:rPr sz="450" spc="15" dirty="0">
                <a:latin typeface="Arial"/>
                <a:cs typeface="Arial"/>
              </a:rPr>
              <a:t>goes</a:t>
            </a:r>
            <a:r>
              <a:rPr sz="450" spc="-1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a</a:t>
            </a:r>
            <a:r>
              <a:rPr sz="450" spc="-5" dirty="0">
                <a:latin typeface="Arial"/>
                <a:cs typeface="Arial"/>
              </a:rPr>
              <a:t> </a:t>
            </a:r>
            <a:r>
              <a:rPr sz="450" spc="15" dirty="0">
                <a:latin typeface="Arial"/>
                <a:cs typeface="Arial"/>
              </a:rPr>
              <a:t>long</a:t>
            </a:r>
            <a:r>
              <a:rPr sz="450" spc="-5" dirty="0">
                <a:latin typeface="Arial"/>
                <a:cs typeface="Arial"/>
              </a:rPr>
              <a:t> </a:t>
            </a:r>
            <a:r>
              <a:rPr sz="450" spc="10" dirty="0">
                <a:latin typeface="Arial"/>
                <a:cs typeface="Arial"/>
              </a:rPr>
              <a:t>way  </a:t>
            </a:r>
            <a:r>
              <a:rPr sz="450" spc="15" dirty="0">
                <a:latin typeface="Arial"/>
                <a:cs typeface="Arial"/>
              </a:rPr>
              <a:t>with </a:t>
            </a:r>
            <a:r>
              <a:rPr sz="450" spc="5" dirty="0">
                <a:latin typeface="Arial"/>
                <a:cs typeface="Arial"/>
              </a:rPr>
              <a:t>this session. Here’s </a:t>
            </a:r>
            <a:r>
              <a:rPr sz="450" spc="10" dirty="0">
                <a:latin typeface="Arial"/>
                <a:cs typeface="Arial"/>
              </a:rPr>
              <a:t>what </a:t>
            </a:r>
            <a:r>
              <a:rPr sz="450" spc="15" dirty="0">
                <a:latin typeface="Arial"/>
                <a:cs typeface="Arial"/>
              </a:rPr>
              <a:t>you need  to </a:t>
            </a:r>
            <a:r>
              <a:rPr sz="450" spc="20" dirty="0">
                <a:latin typeface="Arial"/>
                <a:cs typeface="Arial"/>
              </a:rPr>
              <a:t>do </a:t>
            </a:r>
            <a:r>
              <a:rPr sz="450" spc="15" dirty="0">
                <a:latin typeface="Arial"/>
                <a:cs typeface="Arial"/>
              </a:rPr>
              <a:t>to </a:t>
            </a:r>
            <a:r>
              <a:rPr sz="450" spc="20" dirty="0">
                <a:latin typeface="Arial"/>
                <a:cs typeface="Arial"/>
              </a:rPr>
              <a:t>get</a:t>
            </a:r>
            <a:r>
              <a:rPr sz="450" spc="-75" dirty="0">
                <a:latin typeface="Arial"/>
                <a:cs typeface="Arial"/>
              </a:rPr>
              <a:t> </a:t>
            </a:r>
            <a:r>
              <a:rPr sz="450" spc="10" dirty="0">
                <a:latin typeface="Arial"/>
                <a:cs typeface="Arial"/>
              </a:rPr>
              <a:t>going.</a:t>
            </a:r>
            <a:endParaRPr sz="450">
              <a:latin typeface="Arial"/>
              <a:cs typeface="Arial"/>
            </a:endParaRPr>
          </a:p>
          <a:p>
            <a:pPr marL="87630">
              <a:lnSpc>
                <a:spcPct val="100000"/>
              </a:lnSpc>
              <a:spcBef>
                <a:spcPts val="330"/>
              </a:spcBef>
            </a:pPr>
            <a:r>
              <a:rPr sz="400" b="1" spc="-25" dirty="0">
                <a:solidFill>
                  <a:srgbClr val="2489A7"/>
                </a:solidFill>
                <a:latin typeface="Trebuchet MS"/>
                <a:cs typeface="Trebuchet MS"/>
              </a:rPr>
              <a:t>10</a:t>
            </a:r>
            <a:r>
              <a:rPr sz="400" b="1" spc="-20" dirty="0">
                <a:solidFill>
                  <a:srgbClr val="2489A7"/>
                </a:solidFill>
                <a:latin typeface="Trebuchet MS"/>
                <a:cs typeface="Trebuchet MS"/>
              </a:rPr>
              <a:t> </a:t>
            </a:r>
            <a:r>
              <a:rPr sz="400" b="1" dirty="0">
                <a:solidFill>
                  <a:srgbClr val="2489A7"/>
                </a:solidFill>
                <a:latin typeface="Trebuchet MS"/>
                <a:cs typeface="Trebuchet MS"/>
              </a:rPr>
              <a:t>minutes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016847" y="14375"/>
            <a:ext cx="1748797" cy="6825183"/>
            <a:chOff x="2235651" y="13629"/>
            <a:chExt cx="3844925" cy="6471285"/>
          </a:xfrm>
        </p:grpSpPr>
        <p:sp>
          <p:nvSpPr>
            <p:cNvPr id="42" name="object 42"/>
            <p:cNvSpPr/>
            <p:nvPr/>
          </p:nvSpPr>
          <p:spPr>
            <a:xfrm>
              <a:off x="2242896" y="832437"/>
              <a:ext cx="48260" cy="53340"/>
            </a:xfrm>
            <a:custGeom>
              <a:avLst/>
              <a:gdLst/>
              <a:ahLst/>
              <a:cxnLst/>
              <a:rect l="l" t="t" r="r" b="b"/>
              <a:pathLst>
                <a:path w="48260" h="53340">
                  <a:moveTo>
                    <a:pt x="26657" y="16865"/>
                  </a:moveTo>
                  <a:lnTo>
                    <a:pt x="25425" y="15633"/>
                  </a:lnTo>
                  <a:lnTo>
                    <a:pt x="22377" y="15633"/>
                  </a:lnTo>
                  <a:lnTo>
                    <a:pt x="21145" y="16865"/>
                  </a:lnTo>
                  <a:lnTo>
                    <a:pt x="21145" y="31864"/>
                  </a:lnTo>
                  <a:lnTo>
                    <a:pt x="22377" y="33096"/>
                  </a:lnTo>
                  <a:lnTo>
                    <a:pt x="25425" y="33096"/>
                  </a:lnTo>
                  <a:lnTo>
                    <a:pt x="26657" y="31864"/>
                  </a:lnTo>
                  <a:lnTo>
                    <a:pt x="26657" y="16865"/>
                  </a:lnTo>
                  <a:close/>
                </a:path>
                <a:path w="48260" h="53340">
                  <a:moveTo>
                    <a:pt x="47802" y="23520"/>
                  </a:moveTo>
                  <a:lnTo>
                    <a:pt x="45669" y="18135"/>
                  </a:lnTo>
                  <a:lnTo>
                    <a:pt x="42405" y="14300"/>
                  </a:lnTo>
                  <a:lnTo>
                    <a:pt x="42405" y="29413"/>
                  </a:lnTo>
                  <a:lnTo>
                    <a:pt x="40944" y="36614"/>
                  </a:lnTo>
                  <a:lnTo>
                    <a:pt x="36982" y="42494"/>
                  </a:lnTo>
                  <a:lnTo>
                    <a:pt x="31102" y="46456"/>
                  </a:lnTo>
                  <a:lnTo>
                    <a:pt x="23901" y="47917"/>
                  </a:lnTo>
                  <a:lnTo>
                    <a:pt x="16700" y="46456"/>
                  </a:lnTo>
                  <a:lnTo>
                    <a:pt x="10820" y="42494"/>
                  </a:lnTo>
                  <a:lnTo>
                    <a:pt x="6858" y="36614"/>
                  </a:lnTo>
                  <a:lnTo>
                    <a:pt x="5397" y="29413"/>
                  </a:lnTo>
                  <a:lnTo>
                    <a:pt x="6858" y="22212"/>
                  </a:lnTo>
                  <a:lnTo>
                    <a:pt x="10820" y="16332"/>
                  </a:lnTo>
                  <a:lnTo>
                    <a:pt x="16700" y="12369"/>
                  </a:lnTo>
                  <a:lnTo>
                    <a:pt x="23888" y="10922"/>
                  </a:lnTo>
                  <a:lnTo>
                    <a:pt x="31102" y="12369"/>
                  </a:lnTo>
                  <a:lnTo>
                    <a:pt x="36982" y="16332"/>
                  </a:lnTo>
                  <a:lnTo>
                    <a:pt x="40944" y="22212"/>
                  </a:lnTo>
                  <a:lnTo>
                    <a:pt x="42405" y="29413"/>
                  </a:lnTo>
                  <a:lnTo>
                    <a:pt x="42405" y="14300"/>
                  </a:lnTo>
                  <a:lnTo>
                    <a:pt x="42125" y="13970"/>
                  </a:lnTo>
                  <a:lnTo>
                    <a:pt x="43167" y="12649"/>
                  </a:lnTo>
                  <a:lnTo>
                    <a:pt x="42951" y="10922"/>
                  </a:lnTo>
                  <a:lnTo>
                    <a:pt x="39497" y="8229"/>
                  </a:lnTo>
                  <a:lnTo>
                    <a:pt x="37642" y="6794"/>
                  </a:lnTo>
                  <a:lnTo>
                    <a:pt x="35915" y="7010"/>
                  </a:lnTo>
                  <a:lnTo>
                    <a:pt x="34963" y="8229"/>
                  </a:lnTo>
                  <a:lnTo>
                    <a:pt x="32423" y="6908"/>
                  </a:lnTo>
                  <a:lnTo>
                    <a:pt x="29616" y="6019"/>
                  </a:lnTo>
                  <a:lnTo>
                    <a:pt x="26631" y="5676"/>
                  </a:lnTo>
                  <a:lnTo>
                    <a:pt x="26657" y="3683"/>
                  </a:lnTo>
                  <a:lnTo>
                    <a:pt x="28587" y="3683"/>
                  </a:lnTo>
                  <a:lnTo>
                    <a:pt x="29413" y="2857"/>
                  </a:lnTo>
                  <a:lnTo>
                    <a:pt x="29413" y="825"/>
                  </a:lnTo>
                  <a:lnTo>
                    <a:pt x="28587" y="0"/>
                  </a:lnTo>
                  <a:lnTo>
                    <a:pt x="19215" y="0"/>
                  </a:lnTo>
                  <a:lnTo>
                    <a:pt x="18389" y="825"/>
                  </a:lnTo>
                  <a:lnTo>
                    <a:pt x="18389" y="2857"/>
                  </a:lnTo>
                  <a:lnTo>
                    <a:pt x="19215" y="3683"/>
                  </a:lnTo>
                  <a:lnTo>
                    <a:pt x="21145" y="3683"/>
                  </a:lnTo>
                  <a:lnTo>
                    <a:pt x="21170" y="5676"/>
                  </a:lnTo>
                  <a:lnTo>
                    <a:pt x="12839" y="8229"/>
                  </a:lnTo>
                  <a:lnTo>
                    <a:pt x="6121" y="13449"/>
                  </a:lnTo>
                  <a:lnTo>
                    <a:pt x="1638" y="20713"/>
                  </a:lnTo>
                  <a:lnTo>
                    <a:pt x="0" y="29413"/>
                  </a:lnTo>
                  <a:lnTo>
                    <a:pt x="1879" y="38722"/>
                  </a:lnTo>
                  <a:lnTo>
                    <a:pt x="6997" y="46316"/>
                  </a:lnTo>
                  <a:lnTo>
                    <a:pt x="14605" y="51435"/>
                  </a:lnTo>
                  <a:lnTo>
                    <a:pt x="23901" y="53314"/>
                  </a:lnTo>
                  <a:lnTo>
                    <a:pt x="33210" y="51435"/>
                  </a:lnTo>
                  <a:lnTo>
                    <a:pt x="38430" y="47917"/>
                  </a:lnTo>
                  <a:lnTo>
                    <a:pt x="40805" y="46316"/>
                  </a:lnTo>
                  <a:lnTo>
                    <a:pt x="45923" y="38722"/>
                  </a:lnTo>
                  <a:lnTo>
                    <a:pt x="47802" y="29413"/>
                  </a:lnTo>
                  <a:lnTo>
                    <a:pt x="47802" y="23520"/>
                  </a:lnTo>
                  <a:close/>
                </a:path>
              </a:pathLst>
            </a:custGeom>
            <a:solidFill>
              <a:srgbClr val="2489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35651" y="272123"/>
              <a:ext cx="101475" cy="10147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240917" y="1116718"/>
              <a:ext cx="1482725" cy="13970"/>
            </a:xfrm>
            <a:custGeom>
              <a:avLst/>
              <a:gdLst/>
              <a:ahLst/>
              <a:cxnLst/>
              <a:rect l="l" t="t" r="r" b="b"/>
              <a:pathLst>
                <a:path w="1482725" h="13969">
                  <a:moveTo>
                    <a:pt x="0" y="0"/>
                  </a:moveTo>
                  <a:lnTo>
                    <a:pt x="1482562" y="0"/>
                  </a:lnTo>
                  <a:lnTo>
                    <a:pt x="1482562" y="13479"/>
                  </a:lnTo>
                  <a:lnTo>
                    <a:pt x="0" y="1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057612" y="13833"/>
              <a:ext cx="2022475" cy="6470650"/>
            </a:xfrm>
            <a:custGeom>
              <a:avLst/>
              <a:gdLst/>
              <a:ahLst/>
              <a:cxnLst/>
              <a:rect l="l" t="t" r="r" b="b"/>
              <a:pathLst>
                <a:path w="2022475" h="6470650">
                  <a:moveTo>
                    <a:pt x="2022309" y="6469151"/>
                  </a:moveTo>
                  <a:lnTo>
                    <a:pt x="0" y="6469151"/>
                  </a:lnTo>
                  <a:lnTo>
                    <a:pt x="0" y="6470358"/>
                  </a:lnTo>
                  <a:lnTo>
                    <a:pt x="2022309" y="6470358"/>
                  </a:lnTo>
                  <a:lnTo>
                    <a:pt x="2022309" y="6469151"/>
                  </a:lnTo>
                  <a:close/>
                </a:path>
                <a:path w="2022475" h="6470650">
                  <a:moveTo>
                    <a:pt x="2022309" y="0"/>
                  </a:moveTo>
                  <a:lnTo>
                    <a:pt x="0" y="0"/>
                  </a:lnTo>
                  <a:lnTo>
                    <a:pt x="0" y="5390477"/>
                  </a:lnTo>
                  <a:lnTo>
                    <a:pt x="2022309" y="5390477"/>
                  </a:lnTo>
                  <a:lnTo>
                    <a:pt x="20223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059642" y="15851"/>
              <a:ext cx="2018664" cy="6466840"/>
            </a:xfrm>
            <a:custGeom>
              <a:avLst/>
              <a:gdLst/>
              <a:ahLst/>
              <a:cxnLst/>
              <a:rect l="l" t="t" r="r" b="b"/>
              <a:pathLst>
                <a:path w="2018664" h="6466840">
                  <a:moveTo>
                    <a:pt x="0" y="0"/>
                  </a:moveTo>
                  <a:lnTo>
                    <a:pt x="2018262" y="0"/>
                  </a:lnTo>
                  <a:lnTo>
                    <a:pt x="2018262" y="6466314"/>
                  </a:lnTo>
                  <a:lnTo>
                    <a:pt x="0" y="6466314"/>
                  </a:lnTo>
                  <a:lnTo>
                    <a:pt x="0" y="0"/>
                  </a:lnTo>
                  <a:close/>
                </a:path>
              </a:pathLst>
            </a:custGeom>
            <a:ln w="4043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060594" y="5404310"/>
              <a:ext cx="2016125" cy="1078865"/>
            </a:xfrm>
            <a:custGeom>
              <a:avLst/>
              <a:gdLst/>
              <a:ahLst/>
              <a:cxnLst/>
              <a:rect l="l" t="t" r="r" b="b"/>
              <a:pathLst>
                <a:path w="2016125" h="1078864">
                  <a:moveTo>
                    <a:pt x="0" y="0"/>
                  </a:moveTo>
                  <a:lnTo>
                    <a:pt x="2016011" y="0"/>
                  </a:lnTo>
                  <a:lnTo>
                    <a:pt x="2016011" y="1078668"/>
                  </a:lnTo>
                  <a:lnTo>
                    <a:pt x="0" y="1078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255120" y="1121381"/>
              <a:ext cx="1482725" cy="13970"/>
            </a:xfrm>
            <a:custGeom>
              <a:avLst/>
              <a:gdLst/>
              <a:ahLst/>
              <a:cxnLst/>
              <a:rect l="l" t="t" r="r" b="b"/>
              <a:pathLst>
                <a:path w="1482725" h="13969">
                  <a:moveTo>
                    <a:pt x="0" y="0"/>
                  </a:moveTo>
                  <a:lnTo>
                    <a:pt x="1482562" y="0"/>
                  </a:lnTo>
                  <a:lnTo>
                    <a:pt x="1482562" y="13479"/>
                  </a:lnTo>
                  <a:lnTo>
                    <a:pt x="0" y="1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375886" y="2269060"/>
              <a:ext cx="1394756" cy="103802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099377" y="2636228"/>
            <a:ext cx="408390" cy="4565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300"/>
              </a:spcBef>
            </a:pPr>
            <a:r>
              <a:rPr sz="500" b="1" spc="-5" dirty="0">
                <a:solidFill>
                  <a:srgbClr val="17A7D6"/>
                </a:solidFill>
                <a:latin typeface="Trebuchet MS"/>
                <a:cs typeface="Trebuchet MS"/>
              </a:rPr>
              <a:t>Key </a:t>
            </a:r>
            <a:r>
              <a:rPr sz="500" b="1" spc="-10" dirty="0">
                <a:solidFill>
                  <a:srgbClr val="17A7D6"/>
                </a:solidFill>
                <a:latin typeface="Trebuchet MS"/>
                <a:cs typeface="Trebuchet MS"/>
              </a:rPr>
              <a:t>rules </a:t>
            </a:r>
            <a:r>
              <a:rPr sz="500" b="1" spc="-5" dirty="0">
                <a:solidFill>
                  <a:srgbClr val="17A7D6"/>
                </a:solidFill>
                <a:latin typeface="Trebuchet MS"/>
                <a:cs typeface="Trebuchet MS"/>
              </a:rPr>
              <a:t>of</a:t>
            </a:r>
            <a:r>
              <a:rPr sz="500" b="1" spc="-75" dirty="0">
                <a:solidFill>
                  <a:srgbClr val="17A7D6"/>
                </a:solidFill>
                <a:latin typeface="Trebuchet MS"/>
                <a:cs typeface="Trebuchet MS"/>
              </a:rPr>
              <a:t> </a:t>
            </a:r>
            <a:r>
              <a:rPr sz="500" b="1" spc="-5" dirty="0">
                <a:solidFill>
                  <a:srgbClr val="17A7D6"/>
                </a:solidFill>
                <a:latin typeface="Trebuchet MS"/>
                <a:cs typeface="Trebuchet MS"/>
              </a:rPr>
              <a:t>brainstorming</a:t>
            </a:r>
            <a:endParaRPr sz="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350" spc="-10" dirty="0">
                <a:latin typeface="Arial"/>
                <a:cs typeface="Arial"/>
              </a:rPr>
              <a:t>To </a:t>
            </a:r>
            <a:r>
              <a:rPr sz="350" spc="10" dirty="0">
                <a:latin typeface="Arial"/>
                <a:cs typeface="Arial"/>
              </a:rPr>
              <a:t>run</a:t>
            </a:r>
            <a:r>
              <a:rPr sz="350" spc="-5" dirty="0">
                <a:latin typeface="Arial"/>
                <a:cs typeface="Arial"/>
              </a:rPr>
              <a:t> </a:t>
            </a:r>
            <a:r>
              <a:rPr sz="350" spc="10" dirty="0">
                <a:latin typeface="Arial"/>
                <a:cs typeface="Arial"/>
              </a:rPr>
              <a:t>an</a:t>
            </a:r>
            <a:r>
              <a:rPr sz="350" spc="-10" dirty="0">
                <a:latin typeface="Arial"/>
                <a:cs typeface="Arial"/>
              </a:rPr>
              <a:t> </a:t>
            </a:r>
            <a:r>
              <a:rPr sz="350" spc="15" dirty="0">
                <a:latin typeface="Arial"/>
                <a:cs typeface="Arial"/>
              </a:rPr>
              <a:t>smooth</a:t>
            </a:r>
            <a:r>
              <a:rPr sz="350" spc="-5" dirty="0">
                <a:latin typeface="Arial"/>
                <a:cs typeface="Arial"/>
              </a:rPr>
              <a:t> </a:t>
            </a:r>
            <a:r>
              <a:rPr sz="350" spc="15" dirty="0">
                <a:latin typeface="Arial"/>
                <a:cs typeface="Arial"/>
              </a:rPr>
              <a:t>and</a:t>
            </a:r>
            <a:r>
              <a:rPr sz="350" spc="-5" dirty="0">
                <a:latin typeface="Arial"/>
                <a:cs typeface="Arial"/>
              </a:rPr>
              <a:t> </a:t>
            </a:r>
            <a:r>
              <a:rPr sz="350" spc="15" dirty="0">
                <a:latin typeface="Arial"/>
                <a:cs typeface="Arial"/>
              </a:rPr>
              <a:t>productive</a:t>
            </a:r>
            <a:r>
              <a:rPr sz="350" spc="-10" dirty="0">
                <a:latin typeface="Arial"/>
                <a:cs typeface="Arial"/>
              </a:rPr>
              <a:t> </a:t>
            </a:r>
            <a:r>
              <a:rPr sz="350" spc="10" dirty="0">
                <a:latin typeface="Arial"/>
                <a:cs typeface="Arial"/>
              </a:rPr>
              <a:t>session</a:t>
            </a:r>
            <a:endParaRPr sz="3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089585" y="2937898"/>
            <a:ext cx="134301" cy="1782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dirty="0">
                <a:latin typeface="Arial"/>
                <a:cs typeface="Arial"/>
              </a:rPr>
              <a:t>Stay </a:t>
            </a:r>
            <a:r>
              <a:rPr sz="350" spc="10" dirty="0">
                <a:latin typeface="Arial"/>
                <a:cs typeface="Arial"/>
              </a:rPr>
              <a:t>in</a:t>
            </a:r>
            <a:r>
              <a:rPr sz="350" spc="-45" dirty="0">
                <a:latin typeface="Arial"/>
                <a:cs typeface="Arial"/>
              </a:rPr>
              <a:t> </a:t>
            </a:r>
            <a:r>
              <a:rPr sz="350" spc="10" dirty="0">
                <a:latin typeface="Arial"/>
                <a:cs typeface="Arial"/>
              </a:rPr>
              <a:t>topic.</a:t>
            </a:r>
            <a:endParaRPr sz="3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089585" y="3101730"/>
            <a:ext cx="167515" cy="1782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spc="15" dirty="0">
                <a:latin typeface="Arial"/>
                <a:cs typeface="Arial"/>
              </a:rPr>
              <a:t>Defer</a:t>
            </a:r>
            <a:r>
              <a:rPr sz="350" spc="-30" dirty="0">
                <a:latin typeface="Arial"/>
                <a:cs typeface="Arial"/>
              </a:rPr>
              <a:t> </a:t>
            </a:r>
            <a:r>
              <a:rPr sz="350" spc="10" dirty="0">
                <a:latin typeface="Arial"/>
                <a:cs typeface="Arial"/>
              </a:rPr>
              <a:t>judgment.</a:t>
            </a:r>
            <a:endParaRPr sz="3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089585" y="3265549"/>
            <a:ext cx="153363" cy="1782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spc="10" dirty="0">
                <a:latin typeface="Arial"/>
                <a:cs typeface="Arial"/>
              </a:rPr>
              <a:t>Go for</a:t>
            </a:r>
            <a:r>
              <a:rPr sz="350" spc="-55" dirty="0">
                <a:latin typeface="Arial"/>
                <a:cs typeface="Arial"/>
              </a:rPr>
              <a:t> </a:t>
            </a:r>
            <a:r>
              <a:rPr sz="350" spc="10" dirty="0">
                <a:latin typeface="Arial"/>
                <a:cs typeface="Arial"/>
              </a:rPr>
              <a:t>volume.</a:t>
            </a:r>
            <a:endParaRPr sz="3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350166" y="3265549"/>
            <a:ext cx="210838" cy="1782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dirty="0">
                <a:latin typeface="Arial"/>
                <a:cs typeface="Arial"/>
              </a:rPr>
              <a:t>If </a:t>
            </a:r>
            <a:r>
              <a:rPr sz="350" spc="10" dirty="0">
                <a:latin typeface="Arial"/>
                <a:cs typeface="Arial"/>
              </a:rPr>
              <a:t>possible, </a:t>
            </a:r>
            <a:r>
              <a:rPr sz="350" spc="20" dirty="0">
                <a:latin typeface="Arial"/>
                <a:cs typeface="Arial"/>
              </a:rPr>
              <a:t>be</a:t>
            </a:r>
            <a:r>
              <a:rPr sz="350" spc="-65" dirty="0">
                <a:latin typeface="Arial"/>
                <a:cs typeface="Arial"/>
              </a:rPr>
              <a:t> </a:t>
            </a:r>
            <a:r>
              <a:rPr sz="350" spc="5" dirty="0">
                <a:latin typeface="Arial"/>
                <a:cs typeface="Arial"/>
              </a:rPr>
              <a:t>visual.</a:t>
            </a:r>
            <a:endParaRPr sz="3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50167" y="3101730"/>
            <a:ext cx="166071" cy="1782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spc="10" dirty="0">
                <a:latin typeface="Arial"/>
                <a:cs typeface="Arial"/>
              </a:rPr>
              <a:t>Listen </a:t>
            </a:r>
            <a:r>
              <a:rPr sz="350" spc="15" dirty="0">
                <a:latin typeface="Arial"/>
                <a:cs typeface="Arial"/>
              </a:rPr>
              <a:t>to</a:t>
            </a:r>
            <a:r>
              <a:rPr sz="350" spc="-65" dirty="0">
                <a:latin typeface="Arial"/>
                <a:cs typeface="Arial"/>
              </a:rPr>
              <a:t> </a:t>
            </a:r>
            <a:r>
              <a:rPr sz="350" spc="10" dirty="0">
                <a:latin typeface="Arial"/>
                <a:cs typeface="Arial"/>
              </a:rPr>
              <a:t>others.</a:t>
            </a:r>
            <a:endParaRPr sz="3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350167" y="2937898"/>
            <a:ext cx="223257" cy="1782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spc="10" dirty="0">
                <a:latin typeface="Arial"/>
                <a:cs typeface="Arial"/>
              </a:rPr>
              <a:t>Encourage </a:t>
            </a:r>
            <a:r>
              <a:rPr sz="350" spc="15" dirty="0">
                <a:latin typeface="Arial"/>
                <a:cs typeface="Arial"/>
              </a:rPr>
              <a:t>wild</a:t>
            </a:r>
            <a:r>
              <a:rPr sz="350" spc="-40" dirty="0">
                <a:latin typeface="Arial"/>
                <a:cs typeface="Arial"/>
              </a:rPr>
              <a:t> </a:t>
            </a:r>
            <a:r>
              <a:rPr sz="350" spc="5" dirty="0">
                <a:latin typeface="Arial"/>
                <a:cs typeface="Arial"/>
              </a:rPr>
              <a:t>ideas.</a:t>
            </a:r>
            <a:endParaRPr sz="3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962185" y="890028"/>
            <a:ext cx="118993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b="1" spc="15" dirty="0">
                <a:solidFill>
                  <a:srgbClr val="2489A7"/>
                </a:solidFill>
                <a:latin typeface="Trebuchet MS"/>
                <a:cs typeface="Trebuchet MS"/>
              </a:rPr>
              <a:t>5</a:t>
            </a:r>
            <a:r>
              <a:rPr sz="400" b="1" spc="-65" dirty="0">
                <a:solidFill>
                  <a:srgbClr val="2489A7"/>
                </a:solidFill>
                <a:latin typeface="Trebuchet MS"/>
                <a:cs typeface="Trebuchet MS"/>
              </a:rPr>
              <a:t> </a:t>
            </a:r>
            <a:r>
              <a:rPr sz="400" b="1" dirty="0">
                <a:solidFill>
                  <a:srgbClr val="2489A7"/>
                </a:solidFill>
                <a:latin typeface="Trebuchet MS"/>
                <a:cs typeface="Trebuchet MS"/>
              </a:rPr>
              <a:t>minutes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932968" y="284815"/>
            <a:ext cx="46211" cy="685130"/>
            <a:chOff x="4249844" y="270046"/>
            <a:chExt cx="101600" cy="649605"/>
          </a:xfrm>
        </p:grpSpPr>
        <p:sp>
          <p:nvSpPr>
            <p:cNvPr id="59" name="object 59"/>
            <p:cNvSpPr/>
            <p:nvPr/>
          </p:nvSpPr>
          <p:spPr>
            <a:xfrm>
              <a:off x="4258792" y="866118"/>
              <a:ext cx="48260" cy="53340"/>
            </a:xfrm>
            <a:custGeom>
              <a:avLst/>
              <a:gdLst/>
              <a:ahLst/>
              <a:cxnLst/>
              <a:rect l="l" t="t" r="r" b="b"/>
              <a:pathLst>
                <a:path w="48260" h="53340">
                  <a:moveTo>
                    <a:pt x="26657" y="16865"/>
                  </a:moveTo>
                  <a:lnTo>
                    <a:pt x="25425" y="15633"/>
                  </a:lnTo>
                  <a:lnTo>
                    <a:pt x="22377" y="15633"/>
                  </a:lnTo>
                  <a:lnTo>
                    <a:pt x="21145" y="16865"/>
                  </a:lnTo>
                  <a:lnTo>
                    <a:pt x="21145" y="31864"/>
                  </a:lnTo>
                  <a:lnTo>
                    <a:pt x="22377" y="33096"/>
                  </a:lnTo>
                  <a:lnTo>
                    <a:pt x="25425" y="33096"/>
                  </a:lnTo>
                  <a:lnTo>
                    <a:pt x="26657" y="31864"/>
                  </a:lnTo>
                  <a:lnTo>
                    <a:pt x="26657" y="16865"/>
                  </a:lnTo>
                  <a:close/>
                </a:path>
                <a:path w="48260" h="53340">
                  <a:moveTo>
                    <a:pt x="47802" y="23533"/>
                  </a:moveTo>
                  <a:lnTo>
                    <a:pt x="45669" y="18135"/>
                  </a:lnTo>
                  <a:lnTo>
                    <a:pt x="42405" y="14300"/>
                  </a:lnTo>
                  <a:lnTo>
                    <a:pt x="42405" y="29425"/>
                  </a:lnTo>
                  <a:lnTo>
                    <a:pt x="40944" y="36626"/>
                  </a:lnTo>
                  <a:lnTo>
                    <a:pt x="36982" y="42506"/>
                  </a:lnTo>
                  <a:lnTo>
                    <a:pt x="31102" y="46469"/>
                  </a:lnTo>
                  <a:lnTo>
                    <a:pt x="23901" y="47917"/>
                  </a:lnTo>
                  <a:lnTo>
                    <a:pt x="16700" y="46469"/>
                  </a:lnTo>
                  <a:lnTo>
                    <a:pt x="10820" y="42506"/>
                  </a:lnTo>
                  <a:lnTo>
                    <a:pt x="6858" y="36626"/>
                  </a:lnTo>
                  <a:lnTo>
                    <a:pt x="5410" y="29425"/>
                  </a:lnTo>
                  <a:lnTo>
                    <a:pt x="6858" y="22225"/>
                  </a:lnTo>
                  <a:lnTo>
                    <a:pt x="10820" y="16344"/>
                  </a:lnTo>
                  <a:lnTo>
                    <a:pt x="16700" y="12369"/>
                  </a:lnTo>
                  <a:lnTo>
                    <a:pt x="23888" y="10922"/>
                  </a:lnTo>
                  <a:lnTo>
                    <a:pt x="31102" y="12369"/>
                  </a:lnTo>
                  <a:lnTo>
                    <a:pt x="36982" y="16344"/>
                  </a:lnTo>
                  <a:lnTo>
                    <a:pt x="40944" y="22225"/>
                  </a:lnTo>
                  <a:lnTo>
                    <a:pt x="42405" y="29425"/>
                  </a:lnTo>
                  <a:lnTo>
                    <a:pt x="42405" y="14300"/>
                  </a:lnTo>
                  <a:lnTo>
                    <a:pt x="42125" y="13970"/>
                  </a:lnTo>
                  <a:lnTo>
                    <a:pt x="43180" y="12649"/>
                  </a:lnTo>
                  <a:lnTo>
                    <a:pt x="42951" y="10922"/>
                  </a:lnTo>
                  <a:lnTo>
                    <a:pt x="39509" y="8242"/>
                  </a:lnTo>
                  <a:lnTo>
                    <a:pt x="37655" y="6794"/>
                  </a:lnTo>
                  <a:lnTo>
                    <a:pt x="35915" y="7010"/>
                  </a:lnTo>
                  <a:lnTo>
                    <a:pt x="34963" y="8242"/>
                  </a:lnTo>
                  <a:lnTo>
                    <a:pt x="32423" y="6908"/>
                  </a:lnTo>
                  <a:lnTo>
                    <a:pt x="29616" y="6019"/>
                  </a:lnTo>
                  <a:lnTo>
                    <a:pt x="26644" y="5676"/>
                  </a:lnTo>
                  <a:lnTo>
                    <a:pt x="26657" y="3683"/>
                  </a:lnTo>
                  <a:lnTo>
                    <a:pt x="28600" y="3683"/>
                  </a:lnTo>
                  <a:lnTo>
                    <a:pt x="29413" y="2857"/>
                  </a:lnTo>
                  <a:lnTo>
                    <a:pt x="29413" y="825"/>
                  </a:lnTo>
                  <a:lnTo>
                    <a:pt x="28600" y="0"/>
                  </a:lnTo>
                  <a:lnTo>
                    <a:pt x="19215" y="0"/>
                  </a:lnTo>
                  <a:lnTo>
                    <a:pt x="18389" y="825"/>
                  </a:lnTo>
                  <a:lnTo>
                    <a:pt x="18389" y="2857"/>
                  </a:lnTo>
                  <a:lnTo>
                    <a:pt x="19215" y="3683"/>
                  </a:lnTo>
                  <a:lnTo>
                    <a:pt x="21145" y="3683"/>
                  </a:lnTo>
                  <a:lnTo>
                    <a:pt x="21170" y="5676"/>
                  </a:lnTo>
                  <a:lnTo>
                    <a:pt x="12839" y="8242"/>
                  </a:lnTo>
                  <a:lnTo>
                    <a:pt x="6121" y="13462"/>
                  </a:lnTo>
                  <a:lnTo>
                    <a:pt x="1638" y="20726"/>
                  </a:lnTo>
                  <a:lnTo>
                    <a:pt x="0" y="29425"/>
                  </a:lnTo>
                  <a:lnTo>
                    <a:pt x="1879" y="38722"/>
                  </a:lnTo>
                  <a:lnTo>
                    <a:pt x="7010" y="46316"/>
                  </a:lnTo>
                  <a:lnTo>
                    <a:pt x="14605" y="51435"/>
                  </a:lnTo>
                  <a:lnTo>
                    <a:pt x="23901" y="53314"/>
                  </a:lnTo>
                  <a:lnTo>
                    <a:pt x="33210" y="51435"/>
                  </a:lnTo>
                  <a:lnTo>
                    <a:pt x="38430" y="47917"/>
                  </a:lnTo>
                  <a:lnTo>
                    <a:pt x="40805" y="46316"/>
                  </a:lnTo>
                  <a:lnTo>
                    <a:pt x="45923" y="38722"/>
                  </a:lnTo>
                  <a:lnTo>
                    <a:pt x="47802" y="29425"/>
                  </a:lnTo>
                  <a:lnTo>
                    <a:pt x="47802" y="23533"/>
                  </a:lnTo>
                  <a:close/>
                </a:path>
              </a:pathLst>
            </a:custGeom>
            <a:solidFill>
              <a:srgbClr val="2489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49844" y="270046"/>
              <a:ext cx="101475" cy="10147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1927224" y="279624"/>
            <a:ext cx="676991" cy="937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10"/>
              </a:spcBef>
            </a:pPr>
            <a:r>
              <a:rPr sz="500" b="1" spc="-8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00" b="1" spc="10" dirty="0">
                <a:latin typeface="Trebuchet MS"/>
                <a:cs typeface="Trebuchet MS"/>
              </a:rPr>
              <a:t>Define </a:t>
            </a:r>
            <a:r>
              <a:rPr sz="600" b="1" dirty="0">
                <a:latin typeface="Trebuchet MS"/>
                <a:cs typeface="Trebuchet MS"/>
              </a:rPr>
              <a:t>your </a:t>
            </a:r>
            <a:r>
              <a:rPr sz="600" b="1" spc="5" dirty="0">
                <a:latin typeface="Trebuchet MS"/>
                <a:cs typeface="Trebuchet MS"/>
              </a:rPr>
              <a:t>problem</a:t>
            </a:r>
            <a:r>
              <a:rPr sz="600" b="1" spc="-75" dirty="0">
                <a:latin typeface="Trebuchet MS"/>
                <a:cs typeface="Trebuchet MS"/>
              </a:rPr>
              <a:t> </a:t>
            </a:r>
            <a:r>
              <a:rPr sz="600" b="1" spc="5" dirty="0">
                <a:latin typeface="Trebuchet MS"/>
                <a:cs typeface="Trebuchet MS"/>
              </a:rPr>
              <a:t>statement</a:t>
            </a:r>
            <a:endParaRPr sz="600">
              <a:latin typeface="Trebuchet MS"/>
              <a:cs typeface="Trebuchet MS"/>
            </a:endParaRPr>
          </a:p>
          <a:p>
            <a:pPr marL="17780" marR="5080">
              <a:lnSpc>
                <a:spcPct val="107600"/>
              </a:lnSpc>
              <a:spcBef>
                <a:spcPts val="305"/>
              </a:spcBef>
            </a:pPr>
            <a:r>
              <a:rPr sz="450" spc="5" dirty="0">
                <a:latin typeface="Arial"/>
                <a:cs typeface="Arial"/>
              </a:rPr>
              <a:t>What </a:t>
            </a:r>
            <a:r>
              <a:rPr sz="450" spc="15" dirty="0">
                <a:latin typeface="Arial"/>
                <a:cs typeface="Arial"/>
              </a:rPr>
              <a:t>problem </a:t>
            </a:r>
            <a:r>
              <a:rPr sz="450" spc="5" dirty="0">
                <a:latin typeface="Arial"/>
                <a:cs typeface="Arial"/>
              </a:rPr>
              <a:t>are </a:t>
            </a:r>
            <a:r>
              <a:rPr sz="450" spc="15" dirty="0">
                <a:latin typeface="Arial"/>
                <a:cs typeface="Arial"/>
              </a:rPr>
              <a:t>you </a:t>
            </a:r>
            <a:r>
              <a:rPr sz="450" spc="10" dirty="0">
                <a:latin typeface="Arial"/>
                <a:cs typeface="Arial"/>
              </a:rPr>
              <a:t>trying </a:t>
            </a:r>
            <a:r>
              <a:rPr sz="450" spc="15" dirty="0">
                <a:latin typeface="Arial"/>
                <a:cs typeface="Arial"/>
              </a:rPr>
              <a:t>to </a:t>
            </a:r>
            <a:r>
              <a:rPr sz="450" dirty="0">
                <a:latin typeface="Arial"/>
                <a:cs typeface="Arial"/>
              </a:rPr>
              <a:t>solve? </a:t>
            </a:r>
            <a:r>
              <a:rPr sz="450" spc="5" dirty="0">
                <a:latin typeface="Arial"/>
                <a:cs typeface="Arial"/>
              </a:rPr>
              <a:t>Frame </a:t>
            </a:r>
            <a:r>
              <a:rPr sz="450" spc="10" dirty="0">
                <a:latin typeface="Arial"/>
                <a:cs typeface="Arial"/>
              </a:rPr>
              <a:t>your  </a:t>
            </a:r>
            <a:r>
              <a:rPr sz="450" spc="15" dirty="0">
                <a:latin typeface="Arial"/>
                <a:cs typeface="Arial"/>
              </a:rPr>
              <a:t>problem </a:t>
            </a:r>
            <a:r>
              <a:rPr sz="450" spc="-5" dirty="0">
                <a:latin typeface="Arial"/>
                <a:cs typeface="Arial"/>
              </a:rPr>
              <a:t>as </a:t>
            </a:r>
            <a:r>
              <a:rPr sz="450" dirty="0">
                <a:latin typeface="Arial"/>
                <a:cs typeface="Arial"/>
              </a:rPr>
              <a:t>a </a:t>
            </a:r>
            <a:r>
              <a:rPr sz="450" spc="20" dirty="0">
                <a:latin typeface="Arial"/>
                <a:cs typeface="Arial"/>
              </a:rPr>
              <a:t>How </a:t>
            </a:r>
            <a:r>
              <a:rPr sz="450" spc="10" dirty="0">
                <a:latin typeface="Arial"/>
                <a:cs typeface="Arial"/>
              </a:rPr>
              <a:t>Might </a:t>
            </a:r>
            <a:r>
              <a:rPr sz="450" spc="-5" dirty="0">
                <a:latin typeface="Arial"/>
                <a:cs typeface="Arial"/>
              </a:rPr>
              <a:t>We </a:t>
            </a:r>
            <a:r>
              <a:rPr sz="450" spc="5" dirty="0">
                <a:latin typeface="Arial"/>
                <a:cs typeface="Arial"/>
              </a:rPr>
              <a:t>statement. </a:t>
            </a:r>
            <a:r>
              <a:rPr sz="450" dirty="0">
                <a:latin typeface="Arial"/>
                <a:cs typeface="Arial"/>
              </a:rPr>
              <a:t>This </a:t>
            </a:r>
            <a:r>
              <a:rPr sz="450" spc="10" dirty="0">
                <a:latin typeface="Arial"/>
                <a:cs typeface="Arial"/>
              </a:rPr>
              <a:t>will </a:t>
            </a:r>
            <a:r>
              <a:rPr sz="450" spc="20" dirty="0">
                <a:latin typeface="Arial"/>
                <a:cs typeface="Arial"/>
              </a:rPr>
              <a:t>be</a:t>
            </a:r>
            <a:r>
              <a:rPr sz="450" spc="-65" dirty="0">
                <a:latin typeface="Arial"/>
                <a:cs typeface="Arial"/>
              </a:rPr>
              <a:t> </a:t>
            </a:r>
            <a:r>
              <a:rPr sz="450" spc="15" dirty="0">
                <a:latin typeface="Arial"/>
                <a:cs typeface="Arial"/>
              </a:rPr>
              <a:t>the  </a:t>
            </a:r>
            <a:r>
              <a:rPr sz="450" spc="10" dirty="0">
                <a:latin typeface="Arial"/>
                <a:cs typeface="Arial"/>
              </a:rPr>
              <a:t>focus </a:t>
            </a:r>
            <a:r>
              <a:rPr sz="450" spc="15" dirty="0">
                <a:latin typeface="Arial"/>
                <a:cs typeface="Arial"/>
              </a:rPr>
              <a:t>of </a:t>
            </a:r>
            <a:r>
              <a:rPr sz="450" spc="10" dirty="0">
                <a:latin typeface="Arial"/>
                <a:cs typeface="Arial"/>
              </a:rPr>
              <a:t>your</a:t>
            </a:r>
            <a:r>
              <a:rPr sz="450" spc="-45" dirty="0">
                <a:latin typeface="Arial"/>
                <a:cs typeface="Arial"/>
              </a:rPr>
              <a:t> </a:t>
            </a:r>
            <a:r>
              <a:rPr sz="450" spc="5" dirty="0">
                <a:latin typeface="Arial"/>
                <a:cs typeface="Arial"/>
              </a:rPr>
              <a:t>brainstorm.</a:t>
            </a:r>
            <a:endParaRPr sz="4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050458" y="1217956"/>
            <a:ext cx="329831" cy="1941942"/>
          </a:xfrm>
          <a:prstGeom prst="rect">
            <a:avLst/>
          </a:prstGeom>
          <a:solidFill>
            <a:srgbClr val="FBF280"/>
          </a:solidFill>
        </p:spPr>
        <p:txBody>
          <a:bodyPr vert="horz" wrap="square" lIns="0" tIns="5080" rIns="0" bIns="0" rtlCol="0">
            <a:spAutoFit/>
          </a:bodyPr>
          <a:lstStyle/>
          <a:p>
            <a:pPr marL="18415" marR="10795" algn="ctr">
              <a:lnSpc>
                <a:spcPct val="104099"/>
              </a:lnSpc>
              <a:spcBef>
                <a:spcPts val="40"/>
              </a:spcBef>
            </a:pPr>
            <a:r>
              <a:rPr sz="550" spc="5" dirty="0">
                <a:latin typeface="Arial"/>
                <a:cs typeface="Arial"/>
              </a:rPr>
              <a:t>An </a:t>
            </a:r>
            <a:r>
              <a:rPr sz="550" dirty="0">
                <a:latin typeface="Arial"/>
                <a:cs typeface="Arial"/>
              </a:rPr>
              <a:t>index </a:t>
            </a:r>
            <a:r>
              <a:rPr sz="550" spc="10" dirty="0">
                <a:latin typeface="Arial"/>
                <a:cs typeface="Arial"/>
              </a:rPr>
              <a:t>of</a:t>
            </a:r>
            <a:r>
              <a:rPr sz="550" spc="-80" dirty="0">
                <a:latin typeface="Arial"/>
                <a:cs typeface="Arial"/>
              </a:rPr>
              <a:t> </a:t>
            </a:r>
            <a:r>
              <a:rPr sz="550" spc="5" dirty="0">
                <a:latin typeface="Arial"/>
                <a:cs typeface="Arial"/>
              </a:rPr>
              <a:t>economic  </a:t>
            </a:r>
            <a:r>
              <a:rPr sz="550" spc="10" dirty="0">
                <a:latin typeface="Arial"/>
                <a:cs typeface="Arial"/>
              </a:rPr>
              <a:t>freedom </a:t>
            </a:r>
            <a:r>
              <a:rPr sz="550" dirty="0">
                <a:latin typeface="Arial"/>
                <a:cs typeface="Arial"/>
              </a:rPr>
              <a:t>compares  </a:t>
            </a:r>
            <a:r>
              <a:rPr sz="550" spc="10" dirty="0">
                <a:latin typeface="Arial"/>
                <a:cs typeface="Arial"/>
              </a:rPr>
              <a:t>the </a:t>
            </a:r>
            <a:r>
              <a:rPr sz="550" spc="5" dirty="0">
                <a:latin typeface="Arial"/>
                <a:cs typeface="Arial"/>
              </a:rPr>
              <a:t>jurisdictions  </a:t>
            </a:r>
            <a:r>
              <a:rPr sz="550" dirty="0">
                <a:latin typeface="Arial"/>
                <a:cs typeface="Arial"/>
              </a:rPr>
              <a:t>against each </a:t>
            </a:r>
            <a:r>
              <a:rPr sz="550" spc="10" dirty="0">
                <a:latin typeface="Arial"/>
                <a:cs typeface="Arial"/>
              </a:rPr>
              <a:t>other</a:t>
            </a:r>
            <a:r>
              <a:rPr sz="550" spc="-85" dirty="0">
                <a:latin typeface="Arial"/>
                <a:cs typeface="Arial"/>
              </a:rPr>
              <a:t> </a:t>
            </a:r>
            <a:r>
              <a:rPr sz="550" spc="5" dirty="0">
                <a:latin typeface="Arial"/>
                <a:cs typeface="Arial"/>
              </a:rPr>
              <a:t>for  </a:t>
            </a:r>
            <a:r>
              <a:rPr sz="550" dirty="0">
                <a:latin typeface="Arial"/>
                <a:cs typeface="Arial"/>
              </a:rPr>
              <a:t>various </a:t>
            </a:r>
            <a:r>
              <a:rPr sz="550" spc="-5" dirty="0">
                <a:latin typeface="Arial"/>
                <a:cs typeface="Arial"/>
              </a:rPr>
              <a:t>aspects, </a:t>
            </a:r>
            <a:r>
              <a:rPr sz="550" dirty="0">
                <a:latin typeface="Arial"/>
                <a:cs typeface="Arial"/>
              </a:rPr>
              <a:t>such  </a:t>
            </a:r>
            <a:r>
              <a:rPr sz="550" spc="-10" dirty="0">
                <a:latin typeface="Arial"/>
                <a:cs typeface="Arial"/>
              </a:rPr>
              <a:t>as </a:t>
            </a:r>
            <a:r>
              <a:rPr sz="550" spc="5" dirty="0">
                <a:latin typeface="Arial"/>
                <a:cs typeface="Arial"/>
              </a:rPr>
              <a:t>trade freedom,  judicial </a:t>
            </a:r>
            <a:r>
              <a:rPr sz="550" dirty="0">
                <a:latin typeface="Arial"/>
                <a:cs typeface="Arial"/>
              </a:rPr>
              <a:t>effectiveness,  </a:t>
            </a:r>
            <a:r>
              <a:rPr sz="550" spc="5" dirty="0">
                <a:latin typeface="Arial"/>
                <a:cs typeface="Arial"/>
              </a:rPr>
              <a:t>and </a:t>
            </a:r>
            <a:r>
              <a:rPr sz="550" dirty="0">
                <a:latin typeface="Arial"/>
                <a:cs typeface="Arial"/>
              </a:rPr>
              <a:t>tax</a:t>
            </a:r>
            <a:r>
              <a:rPr sz="550" spc="-50" dirty="0">
                <a:latin typeface="Arial"/>
                <a:cs typeface="Arial"/>
              </a:rPr>
              <a:t> </a:t>
            </a:r>
            <a:r>
              <a:rPr sz="550" spc="5" dirty="0">
                <a:latin typeface="Arial"/>
                <a:cs typeface="Arial"/>
              </a:rPr>
              <a:t>burden.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2765258" y="14375"/>
            <a:ext cx="1717027" cy="6825183"/>
            <a:chOff x="6079726" y="13629"/>
            <a:chExt cx="3775075" cy="6471285"/>
          </a:xfrm>
        </p:grpSpPr>
        <p:sp>
          <p:nvSpPr>
            <p:cNvPr id="64" name="object 64"/>
            <p:cNvSpPr/>
            <p:nvPr/>
          </p:nvSpPr>
          <p:spPr>
            <a:xfrm>
              <a:off x="6079922" y="13833"/>
              <a:ext cx="3775075" cy="6470650"/>
            </a:xfrm>
            <a:custGeom>
              <a:avLst/>
              <a:gdLst/>
              <a:ahLst/>
              <a:cxnLst/>
              <a:rect l="l" t="t" r="r" b="b"/>
              <a:pathLst>
                <a:path w="3775075" h="6470650">
                  <a:moveTo>
                    <a:pt x="3774579" y="6469151"/>
                  </a:moveTo>
                  <a:lnTo>
                    <a:pt x="0" y="6469151"/>
                  </a:lnTo>
                  <a:lnTo>
                    <a:pt x="0" y="6470358"/>
                  </a:lnTo>
                  <a:lnTo>
                    <a:pt x="3774579" y="6470358"/>
                  </a:lnTo>
                  <a:lnTo>
                    <a:pt x="3774579" y="6469151"/>
                  </a:lnTo>
                  <a:close/>
                </a:path>
                <a:path w="3775075" h="6470650">
                  <a:moveTo>
                    <a:pt x="3774579" y="0"/>
                  </a:moveTo>
                  <a:lnTo>
                    <a:pt x="0" y="0"/>
                  </a:lnTo>
                  <a:lnTo>
                    <a:pt x="0" y="5390489"/>
                  </a:lnTo>
                  <a:lnTo>
                    <a:pt x="3774579" y="5390489"/>
                  </a:lnTo>
                  <a:lnTo>
                    <a:pt x="37745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081948" y="15851"/>
              <a:ext cx="3770629" cy="6466840"/>
            </a:xfrm>
            <a:custGeom>
              <a:avLst/>
              <a:gdLst/>
              <a:ahLst/>
              <a:cxnLst/>
              <a:rect l="l" t="t" r="r" b="b"/>
              <a:pathLst>
                <a:path w="3770629" h="6466840">
                  <a:moveTo>
                    <a:pt x="0" y="0"/>
                  </a:moveTo>
                  <a:lnTo>
                    <a:pt x="3770535" y="0"/>
                  </a:lnTo>
                  <a:lnTo>
                    <a:pt x="3770535" y="6466314"/>
                  </a:lnTo>
                  <a:lnTo>
                    <a:pt x="0" y="6466314"/>
                  </a:lnTo>
                  <a:lnTo>
                    <a:pt x="0" y="0"/>
                  </a:lnTo>
                  <a:close/>
                </a:path>
              </a:pathLst>
            </a:custGeom>
            <a:ln w="4043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083057" y="5404311"/>
              <a:ext cx="3768725" cy="1078865"/>
            </a:xfrm>
            <a:custGeom>
              <a:avLst/>
              <a:gdLst/>
              <a:ahLst/>
              <a:cxnLst/>
              <a:rect l="l" t="t" r="r" b="b"/>
              <a:pathLst>
                <a:path w="3768725" h="1078864">
                  <a:moveTo>
                    <a:pt x="0" y="0"/>
                  </a:moveTo>
                  <a:lnTo>
                    <a:pt x="3768216" y="0"/>
                  </a:lnTo>
                  <a:lnTo>
                    <a:pt x="3768216" y="1078668"/>
                  </a:lnTo>
                  <a:lnTo>
                    <a:pt x="0" y="1078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043522" y="5935272"/>
              <a:ext cx="59055" cy="55244"/>
            </a:xfrm>
            <a:custGeom>
              <a:avLst/>
              <a:gdLst/>
              <a:ahLst/>
              <a:cxnLst/>
              <a:rect l="l" t="t" r="r" b="b"/>
              <a:pathLst>
                <a:path w="59054" h="55245">
                  <a:moveTo>
                    <a:pt x="58826" y="26073"/>
                  </a:moveTo>
                  <a:lnTo>
                    <a:pt x="58216" y="24574"/>
                  </a:lnTo>
                  <a:lnTo>
                    <a:pt x="33629" y="0"/>
                  </a:lnTo>
                  <a:lnTo>
                    <a:pt x="29908" y="0"/>
                  </a:lnTo>
                  <a:lnTo>
                    <a:pt x="25311" y="4597"/>
                  </a:lnTo>
                  <a:lnTo>
                    <a:pt x="25311" y="8318"/>
                  </a:lnTo>
                  <a:lnTo>
                    <a:pt x="38747" y="21755"/>
                  </a:lnTo>
                  <a:lnTo>
                    <a:pt x="2603" y="21755"/>
                  </a:lnTo>
                  <a:lnTo>
                    <a:pt x="0" y="24384"/>
                  </a:lnTo>
                  <a:lnTo>
                    <a:pt x="0" y="30886"/>
                  </a:lnTo>
                  <a:lnTo>
                    <a:pt x="2603" y="33515"/>
                  </a:lnTo>
                  <a:lnTo>
                    <a:pt x="38747" y="33515"/>
                  </a:lnTo>
                  <a:lnTo>
                    <a:pt x="25311" y="46951"/>
                  </a:lnTo>
                  <a:lnTo>
                    <a:pt x="25311" y="50685"/>
                  </a:lnTo>
                  <a:lnTo>
                    <a:pt x="28752" y="54127"/>
                  </a:lnTo>
                  <a:lnTo>
                    <a:pt x="30264" y="54698"/>
                  </a:lnTo>
                  <a:lnTo>
                    <a:pt x="33274" y="54698"/>
                  </a:lnTo>
                  <a:lnTo>
                    <a:pt x="34785" y="54127"/>
                  </a:lnTo>
                  <a:lnTo>
                    <a:pt x="58216" y="30695"/>
                  </a:lnTo>
                  <a:lnTo>
                    <a:pt x="58826" y="29197"/>
                  </a:lnTo>
                  <a:lnTo>
                    <a:pt x="58826" y="26073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319821" y="5661170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4" h="662304">
                  <a:moveTo>
                    <a:pt x="567175" y="661704"/>
                  </a:moveTo>
                  <a:lnTo>
                    <a:pt x="94529" y="661704"/>
                  </a:lnTo>
                  <a:lnTo>
                    <a:pt x="57768" y="654264"/>
                  </a:lnTo>
                  <a:lnTo>
                    <a:pt x="27717" y="633987"/>
                  </a:lnTo>
                  <a:lnTo>
                    <a:pt x="7439" y="603936"/>
                  </a:lnTo>
                  <a:lnTo>
                    <a:pt x="0" y="567175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5" y="0"/>
                  </a:lnTo>
                  <a:lnTo>
                    <a:pt x="603936" y="7439"/>
                  </a:lnTo>
                  <a:lnTo>
                    <a:pt x="633987" y="27717"/>
                  </a:lnTo>
                  <a:lnTo>
                    <a:pt x="654264" y="57768"/>
                  </a:lnTo>
                  <a:lnTo>
                    <a:pt x="661704" y="94529"/>
                  </a:lnTo>
                  <a:lnTo>
                    <a:pt x="661704" y="567175"/>
                  </a:lnTo>
                  <a:lnTo>
                    <a:pt x="654264" y="603936"/>
                  </a:lnTo>
                  <a:lnTo>
                    <a:pt x="633987" y="633987"/>
                  </a:lnTo>
                  <a:lnTo>
                    <a:pt x="603936" y="654264"/>
                  </a:lnTo>
                  <a:lnTo>
                    <a:pt x="567175" y="6617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293286" y="5630019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4" h="662304">
                  <a:moveTo>
                    <a:pt x="567175" y="661704"/>
                  </a:moveTo>
                  <a:lnTo>
                    <a:pt x="94529" y="661704"/>
                  </a:lnTo>
                  <a:lnTo>
                    <a:pt x="57768" y="654264"/>
                  </a:lnTo>
                  <a:lnTo>
                    <a:pt x="27717" y="633987"/>
                  </a:lnTo>
                  <a:lnTo>
                    <a:pt x="7439" y="603936"/>
                  </a:lnTo>
                  <a:lnTo>
                    <a:pt x="0" y="567175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5" y="0"/>
                  </a:lnTo>
                  <a:lnTo>
                    <a:pt x="603936" y="7439"/>
                  </a:lnTo>
                  <a:lnTo>
                    <a:pt x="633987" y="27717"/>
                  </a:lnTo>
                  <a:lnTo>
                    <a:pt x="654264" y="57768"/>
                  </a:lnTo>
                  <a:lnTo>
                    <a:pt x="661704" y="94529"/>
                  </a:lnTo>
                  <a:lnTo>
                    <a:pt x="661704" y="567175"/>
                  </a:lnTo>
                  <a:lnTo>
                    <a:pt x="654264" y="603936"/>
                  </a:lnTo>
                  <a:lnTo>
                    <a:pt x="633987" y="633987"/>
                  </a:lnTo>
                  <a:lnTo>
                    <a:pt x="603936" y="654264"/>
                  </a:lnTo>
                  <a:lnTo>
                    <a:pt x="567175" y="6617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213846" y="5661007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4" h="662304">
                  <a:moveTo>
                    <a:pt x="567175" y="661704"/>
                  </a:moveTo>
                  <a:lnTo>
                    <a:pt x="94529" y="661704"/>
                  </a:lnTo>
                  <a:lnTo>
                    <a:pt x="57768" y="654264"/>
                  </a:lnTo>
                  <a:lnTo>
                    <a:pt x="27717" y="633987"/>
                  </a:lnTo>
                  <a:lnTo>
                    <a:pt x="7439" y="603936"/>
                  </a:lnTo>
                  <a:lnTo>
                    <a:pt x="0" y="567175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5" y="0"/>
                  </a:lnTo>
                  <a:lnTo>
                    <a:pt x="603936" y="7439"/>
                  </a:lnTo>
                  <a:lnTo>
                    <a:pt x="633987" y="27717"/>
                  </a:lnTo>
                  <a:lnTo>
                    <a:pt x="654264" y="57768"/>
                  </a:lnTo>
                  <a:lnTo>
                    <a:pt x="661704" y="94529"/>
                  </a:lnTo>
                  <a:lnTo>
                    <a:pt x="661704" y="567175"/>
                  </a:lnTo>
                  <a:lnTo>
                    <a:pt x="654264" y="603936"/>
                  </a:lnTo>
                  <a:lnTo>
                    <a:pt x="633987" y="633987"/>
                  </a:lnTo>
                  <a:lnTo>
                    <a:pt x="603936" y="654264"/>
                  </a:lnTo>
                  <a:lnTo>
                    <a:pt x="567175" y="6617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187308" y="5629856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4" h="662304">
                  <a:moveTo>
                    <a:pt x="567175" y="661704"/>
                  </a:moveTo>
                  <a:lnTo>
                    <a:pt x="94529" y="661704"/>
                  </a:lnTo>
                  <a:lnTo>
                    <a:pt x="57768" y="654264"/>
                  </a:lnTo>
                  <a:lnTo>
                    <a:pt x="27717" y="633987"/>
                  </a:lnTo>
                  <a:lnTo>
                    <a:pt x="7439" y="603936"/>
                  </a:lnTo>
                  <a:lnTo>
                    <a:pt x="0" y="567175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5" y="0"/>
                  </a:lnTo>
                  <a:lnTo>
                    <a:pt x="603936" y="7439"/>
                  </a:lnTo>
                  <a:lnTo>
                    <a:pt x="633987" y="27717"/>
                  </a:lnTo>
                  <a:lnTo>
                    <a:pt x="654264" y="57768"/>
                  </a:lnTo>
                  <a:lnTo>
                    <a:pt x="661704" y="94529"/>
                  </a:lnTo>
                  <a:lnTo>
                    <a:pt x="661704" y="567175"/>
                  </a:lnTo>
                  <a:lnTo>
                    <a:pt x="654264" y="603936"/>
                  </a:lnTo>
                  <a:lnTo>
                    <a:pt x="633987" y="633987"/>
                  </a:lnTo>
                  <a:lnTo>
                    <a:pt x="603936" y="654264"/>
                  </a:lnTo>
                  <a:lnTo>
                    <a:pt x="567175" y="6617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372896" y="5769626"/>
              <a:ext cx="502920" cy="13970"/>
            </a:xfrm>
            <a:custGeom>
              <a:avLst/>
              <a:gdLst/>
              <a:ahLst/>
              <a:cxnLst/>
              <a:rect l="l" t="t" r="r" b="b"/>
              <a:pathLst>
                <a:path w="502920" h="13970">
                  <a:moveTo>
                    <a:pt x="0" y="0"/>
                  </a:moveTo>
                  <a:lnTo>
                    <a:pt x="502485" y="0"/>
                  </a:lnTo>
                  <a:lnTo>
                    <a:pt x="502485" y="13479"/>
                  </a:lnTo>
                  <a:lnTo>
                    <a:pt x="0" y="1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385279" y="5823700"/>
              <a:ext cx="90312" cy="1055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266917" y="5772545"/>
              <a:ext cx="502920" cy="13970"/>
            </a:xfrm>
            <a:custGeom>
              <a:avLst/>
              <a:gdLst/>
              <a:ahLst/>
              <a:cxnLst/>
              <a:rect l="l" t="t" r="r" b="b"/>
              <a:pathLst>
                <a:path w="502920" h="13970">
                  <a:moveTo>
                    <a:pt x="0" y="0"/>
                  </a:moveTo>
                  <a:lnTo>
                    <a:pt x="502485" y="0"/>
                  </a:lnTo>
                  <a:lnTo>
                    <a:pt x="502485" y="13479"/>
                  </a:lnTo>
                  <a:lnTo>
                    <a:pt x="0" y="1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503224" y="5823700"/>
              <a:ext cx="90312" cy="10550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621169" y="5823700"/>
              <a:ext cx="90312" cy="1055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739114" y="5823700"/>
              <a:ext cx="90312" cy="1055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385279" y="5961601"/>
              <a:ext cx="90312" cy="1055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503224" y="5961601"/>
              <a:ext cx="90312" cy="10550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621169" y="5961601"/>
              <a:ext cx="90312" cy="1055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739114" y="5961601"/>
              <a:ext cx="90312" cy="1055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266305" y="5838435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4">
                  <a:moveTo>
                    <a:pt x="28054" y="62179"/>
                  </a:moveTo>
                  <a:lnTo>
                    <a:pt x="0" y="62179"/>
                  </a:lnTo>
                  <a:lnTo>
                    <a:pt x="0" y="90246"/>
                  </a:lnTo>
                  <a:lnTo>
                    <a:pt x="28054" y="90246"/>
                  </a:lnTo>
                  <a:lnTo>
                    <a:pt x="28054" y="62179"/>
                  </a:lnTo>
                  <a:close/>
                </a:path>
                <a:path w="90804" h="90804">
                  <a:moveTo>
                    <a:pt x="28054" y="31000"/>
                  </a:moveTo>
                  <a:lnTo>
                    <a:pt x="0" y="31000"/>
                  </a:lnTo>
                  <a:lnTo>
                    <a:pt x="0" y="59055"/>
                  </a:lnTo>
                  <a:lnTo>
                    <a:pt x="28054" y="59055"/>
                  </a:lnTo>
                  <a:lnTo>
                    <a:pt x="28054" y="31000"/>
                  </a:lnTo>
                  <a:close/>
                </a:path>
                <a:path w="90804" h="90804">
                  <a:moveTo>
                    <a:pt x="28054" y="0"/>
                  </a:moveTo>
                  <a:lnTo>
                    <a:pt x="0" y="0"/>
                  </a:lnTo>
                  <a:lnTo>
                    <a:pt x="0" y="28054"/>
                  </a:lnTo>
                  <a:lnTo>
                    <a:pt x="28054" y="28054"/>
                  </a:lnTo>
                  <a:lnTo>
                    <a:pt x="28054" y="0"/>
                  </a:lnTo>
                  <a:close/>
                </a:path>
                <a:path w="90804" h="90804">
                  <a:moveTo>
                    <a:pt x="59055" y="62179"/>
                  </a:moveTo>
                  <a:lnTo>
                    <a:pt x="31000" y="62179"/>
                  </a:lnTo>
                  <a:lnTo>
                    <a:pt x="31000" y="90246"/>
                  </a:lnTo>
                  <a:lnTo>
                    <a:pt x="59055" y="90246"/>
                  </a:lnTo>
                  <a:lnTo>
                    <a:pt x="59055" y="62179"/>
                  </a:lnTo>
                  <a:close/>
                </a:path>
                <a:path w="90804" h="90804">
                  <a:moveTo>
                    <a:pt x="59055" y="31000"/>
                  </a:moveTo>
                  <a:lnTo>
                    <a:pt x="31000" y="31000"/>
                  </a:lnTo>
                  <a:lnTo>
                    <a:pt x="31000" y="59055"/>
                  </a:lnTo>
                  <a:lnTo>
                    <a:pt x="59055" y="59055"/>
                  </a:lnTo>
                  <a:lnTo>
                    <a:pt x="59055" y="31000"/>
                  </a:lnTo>
                  <a:close/>
                </a:path>
                <a:path w="90804" h="90804">
                  <a:moveTo>
                    <a:pt x="59055" y="0"/>
                  </a:moveTo>
                  <a:lnTo>
                    <a:pt x="31000" y="0"/>
                  </a:lnTo>
                  <a:lnTo>
                    <a:pt x="31000" y="28054"/>
                  </a:lnTo>
                  <a:lnTo>
                    <a:pt x="59055" y="28054"/>
                  </a:lnTo>
                  <a:lnTo>
                    <a:pt x="59055" y="0"/>
                  </a:lnTo>
                  <a:close/>
                </a:path>
                <a:path w="90804" h="90804">
                  <a:moveTo>
                    <a:pt x="90246" y="62179"/>
                  </a:moveTo>
                  <a:lnTo>
                    <a:pt x="62179" y="62179"/>
                  </a:lnTo>
                  <a:lnTo>
                    <a:pt x="62179" y="90246"/>
                  </a:lnTo>
                  <a:lnTo>
                    <a:pt x="90246" y="90246"/>
                  </a:lnTo>
                  <a:lnTo>
                    <a:pt x="90246" y="62179"/>
                  </a:lnTo>
                  <a:close/>
                </a:path>
                <a:path w="90804" h="90804">
                  <a:moveTo>
                    <a:pt x="90246" y="31000"/>
                  </a:moveTo>
                  <a:lnTo>
                    <a:pt x="62179" y="31000"/>
                  </a:lnTo>
                  <a:lnTo>
                    <a:pt x="62179" y="59055"/>
                  </a:lnTo>
                  <a:lnTo>
                    <a:pt x="90246" y="59055"/>
                  </a:lnTo>
                  <a:lnTo>
                    <a:pt x="90246" y="31000"/>
                  </a:lnTo>
                  <a:close/>
                </a:path>
                <a:path w="90804" h="90804">
                  <a:moveTo>
                    <a:pt x="90246" y="0"/>
                  </a:moveTo>
                  <a:lnTo>
                    <a:pt x="62179" y="0"/>
                  </a:lnTo>
                  <a:lnTo>
                    <a:pt x="62179" y="28054"/>
                  </a:lnTo>
                  <a:lnTo>
                    <a:pt x="90246" y="28054"/>
                  </a:lnTo>
                  <a:lnTo>
                    <a:pt x="90246" y="0"/>
                  </a:lnTo>
                  <a:close/>
                </a:path>
              </a:pathLst>
            </a:custGeom>
            <a:solidFill>
              <a:srgbClr val="FBFD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266243" y="5826537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42672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384250" y="5838435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4">
                  <a:moveTo>
                    <a:pt x="28054" y="62179"/>
                  </a:moveTo>
                  <a:lnTo>
                    <a:pt x="0" y="62179"/>
                  </a:lnTo>
                  <a:lnTo>
                    <a:pt x="0" y="90246"/>
                  </a:lnTo>
                  <a:lnTo>
                    <a:pt x="28054" y="90246"/>
                  </a:lnTo>
                  <a:lnTo>
                    <a:pt x="28054" y="62179"/>
                  </a:lnTo>
                  <a:close/>
                </a:path>
                <a:path w="90804" h="90804">
                  <a:moveTo>
                    <a:pt x="28054" y="31000"/>
                  </a:moveTo>
                  <a:lnTo>
                    <a:pt x="0" y="31000"/>
                  </a:lnTo>
                  <a:lnTo>
                    <a:pt x="0" y="59055"/>
                  </a:lnTo>
                  <a:lnTo>
                    <a:pt x="28054" y="59055"/>
                  </a:lnTo>
                  <a:lnTo>
                    <a:pt x="28054" y="31000"/>
                  </a:lnTo>
                  <a:close/>
                </a:path>
                <a:path w="90804" h="90804">
                  <a:moveTo>
                    <a:pt x="28054" y="0"/>
                  </a:moveTo>
                  <a:lnTo>
                    <a:pt x="0" y="0"/>
                  </a:lnTo>
                  <a:lnTo>
                    <a:pt x="0" y="28054"/>
                  </a:lnTo>
                  <a:lnTo>
                    <a:pt x="28054" y="28054"/>
                  </a:lnTo>
                  <a:lnTo>
                    <a:pt x="28054" y="0"/>
                  </a:lnTo>
                  <a:close/>
                </a:path>
                <a:path w="90804" h="90804">
                  <a:moveTo>
                    <a:pt x="59055" y="62179"/>
                  </a:moveTo>
                  <a:lnTo>
                    <a:pt x="31000" y="62179"/>
                  </a:lnTo>
                  <a:lnTo>
                    <a:pt x="31000" y="90246"/>
                  </a:lnTo>
                  <a:lnTo>
                    <a:pt x="59055" y="90246"/>
                  </a:lnTo>
                  <a:lnTo>
                    <a:pt x="59055" y="62179"/>
                  </a:lnTo>
                  <a:close/>
                </a:path>
                <a:path w="90804" h="90804">
                  <a:moveTo>
                    <a:pt x="59055" y="31000"/>
                  </a:moveTo>
                  <a:lnTo>
                    <a:pt x="31000" y="31000"/>
                  </a:lnTo>
                  <a:lnTo>
                    <a:pt x="31000" y="59055"/>
                  </a:lnTo>
                  <a:lnTo>
                    <a:pt x="59055" y="59055"/>
                  </a:lnTo>
                  <a:lnTo>
                    <a:pt x="59055" y="31000"/>
                  </a:lnTo>
                  <a:close/>
                </a:path>
                <a:path w="90804" h="90804">
                  <a:moveTo>
                    <a:pt x="59055" y="0"/>
                  </a:moveTo>
                  <a:lnTo>
                    <a:pt x="31000" y="0"/>
                  </a:lnTo>
                  <a:lnTo>
                    <a:pt x="31000" y="28054"/>
                  </a:lnTo>
                  <a:lnTo>
                    <a:pt x="59055" y="28054"/>
                  </a:lnTo>
                  <a:lnTo>
                    <a:pt x="59055" y="0"/>
                  </a:lnTo>
                  <a:close/>
                </a:path>
                <a:path w="90804" h="90804">
                  <a:moveTo>
                    <a:pt x="90246" y="62179"/>
                  </a:moveTo>
                  <a:lnTo>
                    <a:pt x="62191" y="62179"/>
                  </a:lnTo>
                  <a:lnTo>
                    <a:pt x="62191" y="90246"/>
                  </a:lnTo>
                  <a:lnTo>
                    <a:pt x="90246" y="90246"/>
                  </a:lnTo>
                  <a:lnTo>
                    <a:pt x="90246" y="62179"/>
                  </a:lnTo>
                  <a:close/>
                </a:path>
                <a:path w="90804" h="90804">
                  <a:moveTo>
                    <a:pt x="90246" y="31000"/>
                  </a:moveTo>
                  <a:lnTo>
                    <a:pt x="62191" y="31000"/>
                  </a:lnTo>
                  <a:lnTo>
                    <a:pt x="62191" y="59055"/>
                  </a:lnTo>
                  <a:lnTo>
                    <a:pt x="90246" y="59055"/>
                  </a:lnTo>
                  <a:lnTo>
                    <a:pt x="90246" y="31000"/>
                  </a:lnTo>
                  <a:close/>
                </a:path>
                <a:path w="90804" h="90804">
                  <a:moveTo>
                    <a:pt x="90246" y="0"/>
                  </a:moveTo>
                  <a:lnTo>
                    <a:pt x="62191" y="0"/>
                  </a:lnTo>
                  <a:lnTo>
                    <a:pt x="62191" y="28054"/>
                  </a:lnTo>
                  <a:lnTo>
                    <a:pt x="90246" y="28054"/>
                  </a:lnTo>
                  <a:lnTo>
                    <a:pt x="90246" y="0"/>
                  </a:lnTo>
                  <a:close/>
                </a:path>
              </a:pathLst>
            </a:custGeom>
            <a:solidFill>
              <a:srgbClr val="FBFD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384188" y="5826537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42672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502195" y="5838435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4">
                  <a:moveTo>
                    <a:pt x="28054" y="62179"/>
                  </a:moveTo>
                  <a:lnTo>
                    <a:pt x="0" y="62179"/>
                  </a:lnTo>
                  <a:lnTo>
                    <a:pt x="0" y="90246"/>
                  </a:lnTo>
                  <a:lnTo>
                    <a:pt x="28054" y="90246"/>
                  </a:lnTo>
                  <a:lnTo>
                    <a:pt x="28054" y="62179"/>
                  </a:lnTo>
                  <a:close/>
                </a:path>
                <a:path w="90804" h="90804">
                  <a:moveTo>
                    <a:pt x="28054" y="31000"/>
                  </a:moveTo>
                  <a:lnTo>
                    <a:pt x="0" y="31000"/>
                  </a:lnTo>
                  <a:lnTo>
                    <a:pt x="0" y="59055"/>
                  </a:lnTo>
                  <a:lnTo>
                    <a:pt x="28054" y="59055"/>
                  </a:lnTo>
                  <a:lnTo>
                    <a:pt x="28054" y="31000"/>
                  </a:lnTo>
                  <a:close/>
                </a:path>
                <a:path w="90804" h="90804">
                  <a:moveTo>
                    <a:pt x="28054" y="0"/>
                  </a:moveTo>
                  <a:lnTo>
                    <a:pt x="0" y="0"/>
                  </a:lnTo>
                  <a:lnTo>
                    <a:pt x="0" y="28054"/>
                  </a:lnTo>
                  <a:lnTo>
                    <a:pt x="28054" y="28054"/>
                  </a:lnTo>
                  <a:lnTo>
                    <a:pt x="28054" y="0"/>
                  </a:lnTo>
                  <a:close/>
                </a:path>
                <a:path w="90804" h="90804">
                  <a:moveTo>
                    <a:pt x="59055" y="62179"/>
                  </a:moveTo>
                  <a:lnTo>
                    <a:pt x="31000" y="62179"/>
                  </a:lnTo>
                  <a:lnTo>
                    <a:pt x="31000" y="90246"/>
                  </a:lnTo>
                  <a:lnTo>
                    <a:pt x="59055" y="90246"/>
                  </a:lnTo>
                  <a:lnTo>
                    <a:pt x="59055" y="62179"/>
                  </a:lnTo>
                  <a:close/>
                </a:path>
                <a:path w="90804" h="90804">
                  <a:moveTo>
                    <a:pt x="59055" y="31000"/>
                  </a:moveTo>
                  <a:lnTo>
                    <a:pt x="31000" y="31000"/>
                  </a:lnTo>
                  <a:lnTo>
                    <a:pt x="31000" y="59055"/>
                  </a:lnTo>
                  <a:lnTo>
                    <a:pt x="59055" y="59055"/>
                  </a:lnTo>
                  <a:lnTo>
                    <a:pt x="59055" y="31000"/>
                  </a:lnTo>
                  <a:close/>
                </a:path>
                <a:path w="90804" h="90804">
                  <a:moveTo>
                    <a:pt x="59055" y="0"/>
                  </a:moveTo>
                  <a:lnTo>
                    <a:pt x="31000" y="0"/>
                  </a:lnTo>
                  <a:lnTo>
                    <a:pt x="31000" y="28054"/>
                  </a:lnTo>
                  <a:lnTo>
                    <a:pt x="59055" y="28054"/>
                  </a:lnTo>
                  <a:lnTo>
                    <a:pt x="59055" y="0"/>
                  </a:lnTo>
                  <a:close/>
                </a:path>
                <a:path w="90804" h="90804">
                  <a:moveTo>
                    <a:pt x="90246" y="62179"/>
                  </a:moveTo>
                  <a:lnTo>
                    <a:pt x="62191" y="62179"/>
                  </a:lnTo>
                  <a:lnTo>
                    <a:pt x="62191" y="90246"/>
                  </a:lnTo>
                  <a:lnTo>
                    <a:pt x="90246" y="90246"/>
                  </a:lnTo>
                  <a:lnTo>
                    <a:pt x="90246" y="62179"/>
                  </a:lnTo>
                  <a:close/>
                </a:path>
                <a:path w="90804" h="90804">
                  <a:moveTo>
                    <a:pt x="90246" y="31000"/>
                  </a:moveTo>
                  <a:lnTo>
                    <a:pt x="62191" y="31000"/>
                  </a:lnTo>
                  <a:lnTo>
                    <a:pt x="62191" y="59055"/>
                  </a:lnTo>
                  <a:lnTo>
                    <a:pt x="90246" y="59055"/>
                  </a:lnTo>
                  <a:lnTo>
                    <a:pt x="90246" y="31000"/>
                  </a:lnTo>
                  <a:close/>
                </a:path>
                <a:path w="90804" h="90804">
                  <a:moveTo>
                    <a:pt x="90246" y="0"/>
                  </a:moveTo>
                  <a:lnTo>
                    <a:pt x="62191" y="0"/>
                  </a:lnTo>
                  <a:lnTo>
                    <a:pt x="62191" y="28054"/>
                  </a:lnTo>
                  <a:lnTo>
                    <a:pt x="90246" y="28054"/>
                  </a:lnTo>
                  <a:lnTo>
                    <a:pt x="90246" y="0"/>
                  </a:lnTo>
                  <a:close/>
                </a:path>
              </a:pathLst>
            </a:custGeom>
            <a:solidFill>
              <a:srgbClr val="FBFD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502128" y="5826537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42672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620140" y="5838435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4">
                  <a:moveTo>
                    <a:pt x="28054" y="62179"/>
                  </a:moveTo>
                  <a:lnTo>
                    <a:pt x="0" y="62179"/>
                  </a:lnTo>
                  <a:lnTo>
                    <a:pt x="0" y="90246"/>
                  </a:lnTo>
                  <a:lnTo>
                    <a:pt x="28054" y="90246"/>
                  </a:lnTo>
                  <a:lnTo>
                    <a:pt x="28054" y="62179"/>
                  </a:lnTo>
                  <a:close/>
                </a:path>
                <a:path w="90804" h="90804">
                  <a:moveTo>
                    <a:pt x="28054" y="31000"/>
                  </a:moveTo>
                  <a:lnTo>
                    <a:pt x="0" y="31000"/>
                  </a:lnTo>
                  <a:lnTo>
                    <a:pt x="0" y="59055"/>
                  </a:lnTo>
                  <a:lnTo>
                    <a:pt x="28054" y="59055"/>
                  </a:lnTo>
                  <a:lnTo>
                    <a:pt x="28054" y="31000"/>
                  </a:lnTo>
                  <a:close/>
                </a:path>
                <a:path w="90804" h="90804">
                  <a:moveTo>
                    <a:pt x="28054" y="0"/>
                  </a:moveTo>
                  <a:lnTo>
                    <a:pt x="0" y="0"/>
                  </a:lnTo>
                  <a:lnTo>
                    <a:pt x="0" y="28054"/>
                  </a:lnTo>
                  <a:lnTo>
                    <a:pt x="28054" y="28054"/>
                  </a:lnTo>
                  <a:lnTo>
                    <a:pt x="28054" y="0"/>
                  </a:lnTo>
                  <a:close/>
                </a:path>
                <a:path w="90804" h="90804">
                  <a:moveTo>
                    <a:pt x="59055" y="62179"/>
                  </a:moveTo>
                  <a:lnTo>
                    <a:pt x="31000" y="62179"/>
                  </a:lnTo>
                  <a:lnTo>
                    <a:pt x="31000" y="90246"/>
                  </a:lnTo>
                  <a:lnTo>
                    <a:pt x="59055" y="90246"/>
                  </a:lnTo>
                  <a:lnTo>
                    <a:pt x="59055" y="62179"/>
                  </a:lnTo>
                  <a:close/>
                </a:path>
                <a:path w="90804" h="90804">
                  <a:moveTo>
                    <a:pt x="59055" y="31000"/>
                  </a:moveTo>
                  <a:lnTo>
                    <a:pt x="31000" y="31000"/>
                  </a:lnTo>
                  <a:lnTo>
                    <a:pt x="31000" y="59055"/>
                  </a:lnTo>
                  <a:lnTo>
                    <a:pt x="59055" y="59055"/>
                  </a:lnTo>
                  <a:lnTo>
                    <a:pt x="59055" y="31000"/>
                  </a:lnTo>
                  <a:close/>
                </a:path>
                <a:path w="90804" h="90804">
                  <a:moveTo>
                    <a:pt x="59055" y="0"/>
                  </a:moveTo>
                  <a:lnTo>
                    <a:pt x="31000" y="0"/>
                  </a:lnTo>
                  <a:lnTo>
                    <a:pt x="31000" y="28054"/>
                  </a:lnTo>
                  <a:lnTo>
                    <a:pt x="59055" y="28054"/>
                  </a:lnTo>
                  <a:lnTo>
                    <a:pt x="59055" y="0"/>
                  </a:lnTo>
                  <a:close/>
                </a:path>
                <a:path w="90804" h="90804">
                  <a:moveTo>
                    <a:pt x="90246" y="62179"/>
                  </a:moveTo>
                  <a:lnTo>
                    <a:pt x="62191" y="62179"/>
                  </a:lnTo>
                  <a:lnTo>
                    <a:pt x="62191" y="90246"/>
                  </a:lnTo>
                  <a:lnTo>
                    <a:pt x="90246" y="90246"/>
                  </a:lnTo>
                  <a:lnTo>
                    <a:pt x="90246" y="62179"/>
                  </a:lnTo>
                  <a:close/>
                </a:path>
                <a:path w="90804" h="90804">
                  <a:moveTo>
                    <a:pt x="90246" y="31000"/>
                  </a:moveTo>
                  <a:lnTo>
                    <a:pt x="62191" y="31000"/>
                  </a:lnTo>
                  <a:lnTo>
                    <a:pt x="62191" y="59055"/>
                  </a:lnTo>
                  <a:lnTo>
                    <a:pt x="90246" y="59055"/>
                  </a:lnTo>
                  <a:lnTo>
                    <a:pt x="90246" y="31000"/>
                  </a:lnTo>
                  <a:close/>
                </a:path>
                <a:path w="90804" h="90804">
                  <a:moveTo>
                    <a:pt x="90246" y="0"/>
                  </a:moveTo>
                  <a:lnTo>
                    <a:pt x="62191" y="0"/>
                  </a:lnTo>
                  <a:lnTo>
                    <a:pt x="62191" y="28054"/>
                  </a:lnTo>
                  <a:lnTo>
                    <a:pt x="90246" y="28054"/>
                  </a:lnTo>
                  <a:lnTo>
                    <a:pt x="90246" y="0"/>
                  </a:lnTo>
                  <a:close/>
                </a:path>
              </a:pathLst>
            </a:custGeom>
            <a:solidFill>
              <a:srgbClr val="FBFD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620073" y="5826537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42672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266305" y="5976331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4">
                  <a:moveTo>
                    <a:pt x="28054" y="62191"/>
                  </a:moveTo>
                  <a:lnTo>
                    <a:pt x="0" y="62191"/>
                  </a:lnTo>
                  <a:lnTo>
                    <a:pt x="0" y="90246"/>
                  </a:lnTo>
                  <a:lnTo>
                    <a:pt x="28054" y="90246"/>
                  </a:lnTo>
                  <a:lnTo>
                    <a:pt x="28054" y="62191"/>
                  </a:lnTo>
                  <a:close/>
                </a:path>
                <a:path w="90804" h="90804">
                  <a:moveTo>
                    <a:pt x="28054" y="31000"/>
                  </a:moveTo>
                  <a:lnTo>
                    <a:pt x="0" y="31000"/>
                  </a:lnTo>
                  <a:lnTo>
                    <a:pt x="0" y="59067"/>
                  </a:lnTo>
                  <a:lnTo>
                    <a:pt x="28054" y="59067"/>
                  </a:lnTo>
                  <a:lnTo>
                    <a:pt x="28054" y="31000"/>
                  </a:lnTo>
                  <a:close/>
                </a:path>
                <a:path w="90804" h="90804">
                  <a:moveTo>
                    <a:pt x="28054" y="0"/>
                  </a:moveTo>
                  <a:lnTo>
                    <a:pt x="0" y="0"/>
                  </a:lnTo>
                  <a:lnTo>
                    <a:pt x="0" y="28054"/>
                  </a:lnTo>
                  <a:lnTo>
                    <a:pt x="28054" y="28054"/>
                  </a:lnTo>
                  <a:lnTo>
                    <a:pt x="28054" y="0"/>
                  </a:lnTo>
                  <a:close/>
                </a:path>
                <a:path w="90804" h="90804">
                  <a:moveTo>
                    <a:pt x="59055" y="62191"/>
                  </a:moveTo>
                  <a:lnTo>
                    <a:pt x="31000" y="62191"/>
                  </a:lnTo>
                  <a:lnTo>
                    <a:pt x="31000" y="90246"/>
                  </a:lnTo>
                  <a:lnTo>
                    <a:pt x="59055" y="90246"/>
                  </a:lnTo>
                  <a:lnTo>
                    <a:pt x="59055" y="62191"/>
                  </a:lnTo>
                  <a:close/>
                </a:path>
                <a:path w="90804" h="90804">
                  <a:moveTo>
                    <a:pt x="59055" y="31000"/>
                  </a:moveTo>
                  <a:lnTo>
                    <a:pt x="31000" y="31000"/>
                  </a:lnTo>
                  <a:lnTo>
                    <a:pt x="31000" y="59067"/>
                  </a:lnTo>
                  <a:lnTo>
                    <a:pt x="59055" y="59067"/>
                  </a:lnTo>
                  <a:lnTo>
                    <a:pt x="59055" y="31000"/>
                  </a:lnTo>
                  <a:close/>
                </a:path>
                <a:path w="90804" h="90804">
                  <a:moveTo>
                    <a:pt x="59055" y="0"/>
                  </a:moveTo>
                  <a:lnTo>
                    <a:pt x="31000" y="0"/>
                  </a:lnTo>
                  <a:lnTo>
                    <a:pt x="31000" y="28054"/>
                  </a:lnTo>
                  <a:lnTo>
                    <a:pt x="59055" y="28054"/>
                  </a:lnTo>
                  <a:lnTo>
                    <a:pt x="59055" y="0"/>
                  </a:lnTo>
                  <a:close/>
                </a:path>
                <a:path w="90804" h="90804">
                  <a:moveTo>
                    <a:pt x="90246" y="62191"/>
                  </a:moveTo>
                  <a:lnTo>
                    <a:pt x="62179" y="62191"/>
                  </a:lnTo>
                  <a:lnTo>
                    <a:pt x="62179" y="90246"/>
                  </a:lnTo>
                  <a:lnTo>
                    <a:pt x="90246" y="90246"/>
                  </a:lnTo>
                  <a:lnTo>
                    <a:pt x="90246" y="62191"/>
                  </a:lnTo>
                  <a:close/>
                </a:path>
                <a:path w="90804" h="90804">
                  <a:moveTo>
                    <a:pt x="90246" y="31000"/>
                  </a:moveTo>
                  <a:lnTo>
                    <a:pt x="62179" y="31000"/>
                  </a:lnTo>
                  <a:lnTo>
                    <a:pt x="62179" y="59067"/>
                  </a:lnTo>
                  <a:lnTo>
                    <a:pt x="90246" y="59067"/>
                  </a:lnTo>
                  <a:lnTo>
                    <a:pt x="90246" y="31000"/>
                  </a:lnTo>
                  <a:close/>
                </a:path>
                <a:path w="90804" h="90804">
                  <a:moveTo>
                    <a:pt x="90246" y="0"/>
                  </a:moveTo>
                  <a:lnTo>
                    <a:pt x="62179" y="0"/>
                  </a:lnTo>
                  <a:lnTo>
                    <a:pt x="62179" y="28054"/>
                  </a:lnTo>
                  <a:lnTo>
                    <a:pt x="90246" y="28054"/>
                  </a:lnTo>
                  <a:lnTo>
                    <a:pt x="90246" y="0"/>
                  </a:lnTo>
                  <a:close/>
                </a:path>
              </a:pathLst>
            </a:custGeom>
            <a:solidFill>
              <a:srgbClr val="FBFD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266243" y="5964439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42672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384250" y="5976331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4">
                  <a:moveTo>
                    <a:pt x="28054" y="62191"/>
                  </a:moveTo>
                  <a:lnTo>
                    <a:pt x="0" y="62191"/>
                  </a:lnTo>
                  <a:lnTo>
                    <a:pt x="0" y="90246"/>
                  </a:lnTo>
                  <a:lnTo>
                    <a:pt x="28054" y="90246"/>
                  </a:lnTo>
                  <a:lnTo>
                    <a:pt x="28054" y="62191"/>
                  </a:lnTo>
                  <a:close/>
                </a:path>
                <a:path w="90804" h="90804">
                  <a:moveTo>
                    <a:pt x="28054" y="31000"/>
                  </a:moveTo>
                  <a:lnTo>
                    <a:pt x="0" y="31000"/>
                  </a:lnTo>
                  <a:lnTo>
                    <a:pt x="0" y="59067"/>
                  </a:lnTo>
                  <a:lnTo>
                    <a:pt x="28054" y="59067"/>
                  </a:lnTo>
                  <a:lnTo>
                    <a:pt x="28054" y="31000"/>
                  </a:lnTo>
                  <a:close/>
                </a:path>
                <a:path w="90804" h="90804">
                  <a:moveTo>
                    <a:pt x="28054" y="0"/>
                  </a:moveTo>
                  <a:lnTo>
                    <a:pt x="0" y="0"/>
                  </a:lnTo>
                  <a:lnTo>
                    <a:pt x="0" y="28054"/>
                  </a:lnTo>
                  <a:lnTo>
                    <a:pt x="28054" y="28054"/>
                  </a:lnTo>
                  <a:lnTo>
                    <a:pt x="28054" y="0"/>
                  </a:lnTo>
                  <a:close/>
                </a:path>
                <a:path w="90804" h="90804">
                  <a:moveTo>
                    <a:pt x="59055" y="62191"/>
                  </a:moveTo>
                  <a:lnTo>
                    <a:pt x="31000" y="62191"/>
                  </a:lnTo>
                  <a:lnTo>
                    <a:pt x="31000" y="90246"/>
                  </a:lnTo>
                  <a:lnTo>
                    <a:pt x="59055" y="90246"/>
                  </a:lnTo>
                  <a:lnTo>
                    <a:pt x="59055" y="62191"/>
                  </a:lnTo>
                  <a:close/>
                </a:path>
                <a:path w="90804" h="90804">
                  <a:moveTo>
                    <a:pt x="59055" y="31000"/>
                  </a:moveTo>
                  <a:lnTo>
                    <a:pt x="31000" y="31000"/>
                  </a:lnTo>
                  <a:lnTo>
                    <a:pt x="31000" y="59067"/>
                  </a:lnTo>
                  <a:lnTo>
                    <a:pt x="59055" y="59067"/>
                  </a:lnTo>
                  <a:lnTo>
                    <a:pt x="59055" y="31000"/>
                  </a:lnTo>
                  <a:close/>
                </a:path>
                <a:path w="90804" h="90804">
                  <a:moveTo>
                    <a:pt x="59055" y="0"/>
                  </a:moveTo>
                  <a:lnTo>
                    <a:pt x="31000" y="0"/>
                  </a:lnTo>
                  <a:lnTo>
                    <a:pt x="31000" y="28054"/>
                  </a:lnTo>
                  <a:lnTo>
                    <a:pt x="59055" y="28054"/>
                  </a:lnTo>
                  <a:lnTo>
                    <a:pt x="59055" y="0"/>
                  </a:lnTo>
                  <a:close/>
                </a:path>
                <a:path w="90804" h="90804">
                  <a:moveTo>
                    <a:pt x="90246" y="62191"/>
                  </a:moveTo>
                  <a:lnTo>
                    <a:pt x="62191" y="62191"/>
                  </a:lnTo>
                  <a:lnTo>
                    <a:pt x="62191" y="90246"/>
                  </a:lnTo>
                  <a:lnTo>
                    <a:pt x="90246" y="90246"/>
                  </a:lnTo>
                  <a:lnTo>
                    <a:pt x="90246" y="62191"/>
                  </a:lnTo>
                  <a:close/>
                </a:path>
                <a:path w="90804" h="90804">
                  <a:moveTo>
                    <a:pt x="90246" y="31000"/>
                  </a:moveTo>
                  <a:lnTo>
                    <a:pt x="62191" y="31000"/>
                  </a:lnTo>
                  <a:lnTo>
                    <a:pt x="62191" y="59067"/>
                  </a:lnTo>
                  <a:lnTo>
                    <a:pt x="90246" y="59067"/>
                  </a:lnTo>
                  <a:lnTo>
                    <a:pt x="90246" y="31000"/>
                  </a:lnTo>
                  <a:close/>
                </a:path>
                <a:path w="90804" h="90804">
                  <a:moveTo>
                    <a:pt x="90246" y="0"/>
                  </a:moveTo>
                  <a:lnTo>
                    <a:pt x="62191" y="0"/>
                  </a:lnTo>
                  <a:lnTo>
                    <a:pt x="62191" y="28054"/>
                  </a:lnTo>
                  <a:lnTo>
                    <a:pt x="90246" y="28054"/>
                  </a:lnTo>
                  <a:lnTo>
                    <a:pt x="90246" y="0"/>
                  </a:lnTo>
                  <a:close/>
                </a:path>
              </a:pathLst>
            </a:custGeom>
            <a:solidFill>
              <a:srgbClr val="FBFD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384188" y="5964439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42672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502195" y="5976331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4">
                  <a:moveTo>
                    <a:pt x="28054" y="62191"/>
                  </a:moveTo>
                  <a:lnTo>
                    <a:pt x="0" y="62191"/>
                  </a:lnTo>
                  <a:lnTo>
                    <a:pt x="0" y="90246"/>
                  </a:lnTo>
                  <a:lnTo>
                    <a:pt x="28054" y="90246"/>
                  </a:lnTo>
                  <a:lnTo>
                    <a:pt x="28054" y="62191"/>
                  </a:lnTo>
                  <a:close/>
                </a:path>
                <a:path w="90804" h="90804">
                  <a:moveTo>
                    <a:pt x="28054" y="31000"/>
                  </a:moveTo>
                  <a:lnTo>
                    <a:pt x="0" y="31000"/>
                  </a:lnTo>
                  <a:lnTo>
                    <a:pt x="0" y="59067"/>
                  </a:lnTo>
                  <a:lnTo>
                    <a:pt x="28054" y="59067"/>
                  </a:lnTo>
                  <a:lnTo>
                    <a:pt x="28054" y="31000"/>
                  </a:lnTo>
                  <a:close/>
                </a:path>
                <a:path w="90804" h="90804">
                  <a:moveTo>
                    <a:pt x="28054" y="0"/>
                  </a:moveTo>
                  <a:lnTo>
                    <a:pt x="0" y="0"/>
                  </a:lnTo>
                  <a:lnTo>
                    <a:pt x="0" y="28054"/>
                  </a:lnTo>
                  <a:lnTo>
                    <a:pt x="28054" y="28054"/>
                  </a:lnTo>
                  <a:lnTo>
                    <a:pt x="28054" y="0"/>
                  </a:lnTo>
                  <a:close/>
                </a:path>
                <a:path w="90804" h="90804">
                  <a:moveTo>
                    <a:pt x="59055" y="62191"/>
                  </a:moveTo>
                  <a:lnTo>
                    <a:pt x="31000" y="62191"/>
                  </a:lnTo>
                  <a:lnTo>
                    <a:pt x="31000" y="90246"/>
                  </a:lnTo>
                  <a:lnTo>
                    <a:pt x="59055" y="90246"/>
                  </a:lnTo>
                  <a:lnTo>
                    <a:pt x="59055" y="62191"/>
                  </a:lnTo>
                  <a:close/>
                </a:path>
                <a:path w="90804" h="90804">
                  <a:moveTo>
                    <a:pt x="59055" y="31000"/>
                  </a:moveTo>
                  <a:lnTo>
                    <a:pt x="31000" y="31000"/>
                  </a:lnTo>
                  <a:lnTo>
                    <a:pt x="31000" y="59067"/>
                  </a:lnTo>
                  <a:lnTo>
                    <a:pt x="59055" y="59067"/>
                  </a:lnTo>
                  <a:lnTo>
                    <a:pt x="59055" y="31000"/>
                  </a:lnTo>
                  <a:close/>
                </a:path>
                <a:path w="90804" h="90804">
                  <a:moveTo>
                    <a:pt x="59055" y="0"/>
                  </a:moveTo>
                  <a:lnTo>
                    <a:pt x="31000" y="0"/>
                  </a:lnTo>
                  <a:lnTo>
                    <a:pt x="31000" y="28054"/>
                  </a:lnTo>
                  <a:lnTo>
                    <a:pt x="59055" y="28054"/>
                  </a:lnTo>
                  <a:lnTo>
                    <a:pt x="59055" y="0"/>
                  </a:lnTo>
                  <a:close/>
                </a:path>
                <a:path w="90804" h="90804">
                  <a:moveTo>
                    <a:pt x="90246" y="62191"/>
                  </a:moveTo>
                  <a:lnTo>
                    <a:pt x="62191" y="62191"/>
                  </a:lnTo>
                  <a:lnTo>
                    <a:pt x="62191" y="90246"/>
                  </a:lnTo>
                  <a:lnTo>
                    <a:pt x="90246" y="90246"/>
                  </a:lnTo>
                  <a:lnTo>
                    <a:pt x="90246" y="62191"/>
                  </a:lnTo>
                  <a:close/>
                </a:path>
                <a:path w="90804" h="90804">
                  <a:moveTo>
                    <a:pt x="90246" y="31000"/>
                  </a:moveTo>
                  <a:lnTo>
                    <a:pt x="62191" y="31000"/>
                  </a:lnTo>
                  <a:lnTo>
                    <a:pt x="62191" y="59067"/>
                  </a:lnTo>
                  <a:lnTo>
                    <a:pt x="90246" y="59067"/>
                  </a:lnTo>
                  <a:lnTo>
                    <a:pt x="90246" y="31000"/>
                  </a:lnTo>
                  <a:close/>
                </a:path>
                <a:path w="90804" h="90804">
                  <a:moveTo>
                    <a:pt x="90246" y="0"/>
                  </a:moveTo>
                  <a:lnTo>
                    <a:pt x="62191" y="0"/>
                  </a:lnTo>
                  <a:lnTo>
                    <a:pt x="62191" y="28054"/>
                  </a:lnTo>
                  <a:lnTo>
                    <a:pt x="90246" y="28054"/>
                  </a:lnTo>
                  <a:lnTo>
                    <a:pt x="90246" y="0"/>
                  </a:lnTo>
                  <a:close/>
                </a:path>
              </a:pathLst>
            </a:custGeom>
            <a:solidFill>
              <a:srgbClr val="FBFD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502128" y="5964439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42672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620140" y="5976331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4">
                  <a:moveTo>
                    <a:pt x="28054" y="62191"/>
                  </a:moveTo>
                  <a:lnTo>
                    <a:pt x="0" y="62191"/>
                  </a:lnTo>
                  <a:lnTo>
                    <a:pt x="0" y="90246"/>
                  </a:lnTo>
                  <a:lnTo>
                    <a:pt x="28054" y="90246"/>
                  </a:lnTo>
                  <a:lnTo>
                    <a:pt x="28054" y="62191"/>
                  </a:lnTo>
                  <a:close/>
                </a:path>
                <a:path w="90804" h="90804">
                  <a:moveTo>
                    <a:pt x="28054" y="31000"/>
                  </a:moveTo>
                  <a:lnTo>
                    <a:pt x="0" y="31000"/>
                  </a:lnTo>
                  <a:lnTo>
                    <a:pt x="0" y="59067"/>
                  </a:lnTo>
                  <a:lnTo>
                    <a:pt x="28054" y="59067"/>
                  </a:lnTo>
                  <a:lnTo>
                    <a:pt x="28054" y="31000"/>
                  </a:lnTo>
                  <a:close/>
                </a:path>
                <a:path w="90804" h="90804">
                  <a:moveTo>
                    <a:pt x="28054" y="0"/>
                  </a:moveTo>
                  <a:lnTo>
                    <a:pt x="0" y="0"/>
                  </a:lnTo>
                  <a:lnTo>
                    <a:pt x="0" y="28054"/>
                  </a:lnTo>
                  <a:lnTo>
                    <a:pt x="28054" y="28054"/>
                  </a:lnTo>
                  <a:lnTo>
                    <a:pt x="28054" y="0"/>
                  </a:lnTo>
                  <a:close/>
                </a:path>
                <a:path w="90804" h="90804">
                  <a:moveTo>
                    <a:pt x="59055" y="62191"/>
                  </a:moveTo>
                  <a:lnTo>
                    <a:pt x="31000" y="62191"/>
                  </a:lnTo>
                  <a:lnTo>
                    <a:pt x="31000" y="90246"/>
                  </a:lnTo>
                  <a:lnTo>
                    <a:pt x="59055" y="90246"/>
                  </a:lnTo>
                  <a:lnTo>
                    <a:pt x="59055" y="62191"/>
                  </a:lnTo>
                  <a:close/>
                </a:path>
                <a:path w="90804" h="90804">
                  <a:moveTo>
                    <a:pt x="59055" y="31000"/>
                  </a:moveTo>
                  <a:lnTo>
                    <a:pt x="31000" y="31000"/>
                  </a:lnTo>
                  <a:lnTo>
                    <a:pt x="31000" y="59067"/>
                  </a:lnTo>
                  <a:lnTo>
                    <a:pt x="59055" y="59067"/>
                  </a:lnTo>
                  <a:lnTo>
                    <a:pt x="59055" y="31000"/>
                  </a:lnTo>
                  <a:close/>
                </a:path>
                <a:path w="90804" h="90804">
                  <a:moveTo>
                    <a:pt x="59055" y="0"/>
                  </a:moveTo>
                  <a:lnTo>
                    <a:pt x="31000" y="0"/>
                  </a:lnTo>
                  <a:lnTo>
                    <a:pt x="31000" y="28054"/>
                  </a:lnTo>
                  <a:lnTo>
                    <a:pt x="59055" y="28054"/>
                  </a:lnTo>
                  <a:lnTo>
                    <a:pt x="59055" y="0"/>
                  </a:lnTo>
                  <a:close/>
                </a:path>
                <a:path w="90804" h="90804">
                  <a:moveTo>
                    <a:pt x="90246" y="62191"/>
                  </a:moveTo>
                  <a:lnTo>
                    <a:pt x="62191" y="62191"/>
                  </a:lnTo>
                  <a:lnTo>
                    <a:pt x="62191" y="90246"/>
                  </a:lnTo>
                  <a:lnTo>
                    <a:pt x="90246" y="90246"/>
                  </a:lnTo>
                  <a:lnTo>
                    <a:pt x="90246" y="62191"/>
                  </a:lnTo>
                  <a:close/>
                </a:path>
                <a:path w="90804" h="90804">
                  <a:moveTo>
                    <a:pt x="90246" y="31000"/>
                  </a:moveTo>
                  <a:lnTo>
                    <a:pt x="62191" y="31000"/>
                  </a:lnTo>
                  <a:lnTo>
                    <a:pt x="62191" y="59067"/>
                  </a:lnTo>
                  <a:lnTo>
                    <a:pt x="90246" y="59067"/>
                  </a:lnTo>
                  <a:lnTo>
                    <a:pt x="90246" y="31000"/>
                  </a:lnTo>
                  <a:close/>
                </a:path>
                <a:path w="90804" h="90804">
                  <a:moveTo>
                    <a:pt x="90246" y="0"/>
                  </a:moveTo>
                  <a:lnTo>
                    <a:pt x="62191" y="0"/>
                  </a:lnTo>
                  <a:lnTo>
                    <a:pt x="62191" y="28054"/>
                  </a:lnTo>
                  <a:lnTo>
                    <a:pt x="90246" y="28054"/>
                  </a:lnTo>
                  <a:lnTo>
                    <a:pt x="90246" y="0"/>
                  </a:lnTo>
                  <a:close/>
                </a:path>
              </a:pathLst>
            </a:custGeom>
            <a:solidFill>
              <a:srgbClr val="FBFD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620073" y="5964439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42672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272274" y="5845572"/>
              <a:ext cx="431800" cy="150495"/>
            </a:xfrm>
            <a:custGeom>
              <a:avLst/>
              <a:gdLst/>
              <a:ahLst/>
              <a:cxnLst/>
              <a:rect l="l" t="t" r="r" b="b"/>
              <a:pathLst>
                <a:path w="431800" h="150495">
                  <a:moveTo>
                    <a:pt x="14376" y="148272"/>
                  </a:moveTo>
                  <a:lnTo>
                    <a:pt x="1790" y="148272"/>
                  </a:lnTo>
                  <a:lnTo>
                    <a:pt x="1790" y="150075"/>
                  </a:lnTo>
                  <a:lnTo>
                    <a:pt x="14376" y="150075"/>
                  </a:lnTo>
                  <a:lnTo>
                    <a:pt x="14376" y="148272"/>
                  </a:lnTo>
                  <a:close/>
                </a:path>
                <a:path w="431800" h="150495">
                  <a:moveTo>
                    <a:pt x="14376" y="10782"/>
                  </a:moveTo>
                  <a:lnTo>
                    <a:pt x="1803" y="10782"/>
                  </a:lnTo>
                  <a:lnTo>
                    <a:pt x="1803" y="12585"/>
                  </a:lnTo>
                  <a:lnTo>
                    <a:pt x="14376" y="12585"/>
                  </a:lnTo>
                  <a:lnTo>
                    <a:pt x="14376" y="10782"/>
                  </a:lnTo>
                  <a:close/>
                </a:path>
                <a:path w="431800" h="150495">
                  <a:moveTo>
                    <a:pt x="16179" y="142887"/>
                  </a:moveTo>
                  <a:lnTo>
                    <a:pt x="0" y="142887"/>
                  </a:lnTo>
                  <a:lnTo>
                    <a:pt x="0" y="144678"/>
                  </a:lnTo>
                  <a:lnTo>
                    <a:pt x="16179" y="144678"/>
                  </a:lnTo>
                  <a:lnTo>
                    <a:pt x="16179" y="142887"/>
                  </a:lnTo>
                  <a:close/>
                </a:path>
                <a:path w="431800" h="150495">
                  <a:moveTo>
                    <a:pt x="16179" y="137490"/>
                  </a:moveTo>
                  <a:lnTo>
                    <a:pt x="0" y="137490"/>
                  </a:lnTo>
                  <a:lnTo>
                    <a:pt x="0" y="139293"/>
                  </a:lnTo>
                  <a:lnTo>
                    <a:pt x="16179" y="139293"/>
                  </a:lnTo>
                  <a:lnTo>
                    <a:pt x="16179" y="137490"/>
                  </a:lnTo>
                  <a:close/>
                </a:path>
                <a:path w="431800" h="150495">
                  <a:moveTo>
                    <a:pt x="16179" y="5397"/>
                  </a:moveTo>
                  <a:lnTo>
                    <a:pt x="0" y="5397"/>
                  </a:lnTo>
                  <a:lnTo>
                    <a:pt x="0" y="7188"/>
                  </a:lnTo>
                  <a:lnTo>
                    <a:pt x="16179" y="7188"/>
                  </a:lnTo>
                  <a:lnTo>
                    <a:pt x="16179" y="5397"/>
                  </a:lnTo>
                  <a:close/>
                </a:path>
                <a:path w="431800" h="150495">
                  <a:moveTo>
                    <a:pt x="16179" y="0"/>
                  </a:moveTo>
                  <a:lnTo>
                    <a:pt x="0" y="0"/>
                  </a:lnTo>
                  <a:lnTo>
                    <a:pt x="0" y="1803"/>
                  </a:lnTo>
                  <a:lnTo>
                    <a:pt x="16179" y="1803"/>
                  </a:lnTo>
                  <a:lnTo>
                    <a:pt x="16179" y="0"/>
                  </a:lnTo>
                  <a:close/>
                </a:path>
                <a:path w="431800" h="150495">
                  <a:moveTo>
                    <a:pt x="46088" y="148272"/>
                  </a:moveTo>
                  <a:lnTo>
                    <a:pt x="33502" y="148272"/>
                  </a:lnTo>
                  <a:lnTo>
                    <a:pt x="33502" y="150075"/>
                  </a:lnTo>
                  <a:lnTo>
                    <a:pt x="46088" y="150075"/>
                  </a:lnTo>
                  <a:lnTo>
                    <a:pt x="46088" y="148272"/>
                  </a:lnTo>
                  <a:close/>
                </a:path>
                <a:path w="431800" h="150495">
                  <a:moveTo>
                    <a:pt x="46088" y="10782"/>
                  </a:moveTo>
                  <a:lnTo>
                    <a:pt x="33502" y="10782"/>
                  </a:lnTo>
                  <a:lnTo>
                    <a:pt x="33502" y="12585"/>
                  </a:lnTo>
                  <a:lnTo>
                    <a:pt x="46088" y="12585"/>
                  </a:lnTo>
                  <a:lnTo>
                    <a:pt x="46088" y="10782"/>
                  </a:lnTo>
                  <a:close/>
                </a:path>
                <a:path w="431800" h="150495">
                  <a:moveTo>
                    <a:pt x="47879" y="142887"/>
                  </a:moveTo>
                  <a:lnTo>
                    <a:pt x="31711" y="142887"/>
                  </a:lnTo>
                  <a:lnTo>
                    <a:pt x="31711" y="144678"/>
                  </a:lnTo>
                  <a:lnTo>
                    <a:pt x="47879" y="144678"/>
                  </a:lnTo>
                  <a:lnTo>
                    <a:pt x="47879" y="142887"/>
                  </a:lnTo>
                  <a:close/>
                </a:path>
                <a:path w="431800" h="150495">
                  <a:moveTo>
                    <a:pt x="47879" y="137490"/>
                  </a:moveTo>
                  <a:lnTo>
                    <a:pt x="31711" y="137490"/>
                  </a:lnTo>
                  <a:lnTo>
                    <a:pt x="31711" y="139293"/>
                  </a:lnTo>
                  <a:lnTo>
                    <a:pt x="47879" y="139293"/>
                  </a:lnTo>
                  <a:lnTo>
                    <a:pt x="47879" y="137490"/>
                  </a:lnTo>
                  <a:close/>
                </a:path>
                <a:path w="431800" h="150495">
                  <a:moveTo>
                    <a:pt x="47879" y="5397"/>
                  </a:moveTo>
                  <a:lnTo>
                    <a:pt x="31711" y="5397"/>
                  </a:lnTo>
                  <a:lnTo>
                    <a:pt x="31711" y="7188"/>
                  </a:lnTo>
                  <a:lnTo>
                    <a:pt x="47879" y="7188"/>
                  </a:lnTo>
                  <a:lnTo>
                    <a:pt x="47879" y="5397"/>
                  </a:lnTo>
                  <a:close/>
                </a:path>
                <a:path w="431800" h="150495">
                  <a:moveTo>
                    <a:pt x="47879" y="0"/>
                  </a:moveTo>
                  <a:lnTo>
                    <a:pt x="31711" y="0"/>
                  </a:lnTo>
                  <a:lnTo>
                    <a:pt x="31711" y="1803"/>
                  </a:lnTo>
                  <a:lnTo>
                    <a:pt x="47879" y="1803"/>
                  </a:lnTo>
                  <a:lnTo>
                    <a:pt x="47879" y="0"/>
                  </a:lnTo>
                  <a:close/>
                </a:path>
                <a:path w="431800" h="150495">
                  <a:moveTo>
                    <a:pt x="77089" y="10782"/>
                  </a:moveTo>
                  <a:lnTo>
                    <a:pt x="64503" y="10782"/>
                  </a:lnTo>
                  <a:lnTo>
                    <a:pt x="64503" y="12585"/>
                  </a:lnTo>
                  <a:lnTo>
                    <a:pt x="77089" y="12585"/>
                  </a:lnTo>
                  <a:lnTo>
                    <a:pt x="77089" y="10782"/>
                  </a:lnTo>
                  <a:close/>
                </a:path>
                <a:path w="431800" h="150495">
                  <a:moveTo>
                    <a:pt x="78879" y="5397"/>
                  </a:moveTo>
                  <a:lnTo>
                    <a:pt x="62712" y="5397"/>
                  </a:lnTo>
                  <a:lnTo>
                    <a:pt x="62712" y="7188"/>
                  </a:lnTo>
                  <a:lnTo>
                    <a:pt x="78879" y="7188"/>
                  </a:lnTo>
                  <a:lnTo>
                    <a:pt x="78879" y="5397"/>
                  </a:lnTo>
                  <a:close/>
                </a:path>
                <a:path w="431800" h="150495">
                  <a:moveTo>
                    <a:pt x="78879" y="0"/>
                  </a:moveTo>
                  <a:lnTo>
                    <a:pt x="62712" y="0"/>
                  </a:lnTo>
                  <a:lnTo>
                    <a:pt x="62712" y="1803"/>
                  </a:lnTo>
                  <a:lnTo>
                    <a:pt x="78879" y="1803"/>
                  </a:lnTo>
                  <a:lnTo>
                    <a:pt x="78879" y="0"/>
                  </a:lnTo>
                  <a:close/>
                </a:path>
                <a:path w="431800" h="150495">
                  <a:moveTo>
                    <a:pt x="133032" y="148272"/>
                  </a:moveTo>
                  <a:lnTo>
                    <a:pt x="120446" y="148272"/>
                  </a:lnTo>
                  <a:lnTo>
                    <a:pt x="120446" y="150075"/>
                  </a:lnTo>
                  <a:lnTo>
                    <a:pt x="133032" y="150075"/>
                  </a:lnTo>
                  <a:lnTo>
                    <a:pt x="133032" y="148272"/>
                  </a:lnTo>
                  <a:close/>
                </a:path>
                <a:path w="431800" h="150495">
                  <a:moveTo>
                    <a:pt x="133032" y="10782"/>
                  </a:moveTo>
                  <a:lnTo>
                    <a:pt x="120446" y="10782"/>
                  </a:lnTo>
                  <a:lnTo>
                    <a:pt x="120446" y="12585"/>
                  </a:lnTo>
                  <a:lnTo>
                    <a:pt x="133032" y="12585"/>
                  </a:lnTo>
                  <a:lnTo>
                    <a:pt x="133032" y="10782"/>
                  </a:lnTo>
                  <a:close/>
                </a:path>
                <a:path w="431800" h="150495">
                  <a:moveTo>
                    <a:pt x="134823" y="142887"/>
                  </a:moveTo>
                  <a:lnTo>
                    <a:pt x="118643" y="142887"/>
                  </a:lnTo>
                  <a:lnTo>
                    <a:pt x="118643" y="144678"/>
                  </a:lnTo>
                  <a:lnTo>
                    <a:pt x="134823" y="144678"/>
                  </a:lnTo>
                  <a:lnTo>
                    <a:pt x="134823" y="142887"/>
                  </a:lnTo>
                  <a:close/>
                </a:path>
                <a:path w="431800" h="150495">
                  <a:moveTo>
                    <a:pt x="134823" y="137490"/>
                  </a:moveTo>
                  <a:lnTo>
                    <a:pt x="118643" y="137490"/>
                  </a:lnTo>
                  <a:lnTo>
                    <a:pt x="118643" y="139293"/>
                  </a:lnTo>
                  <a:lnTo>
                    <a:pt x="134823" y="139293"/>
                  </a:lnTo>
                  <a:lnTo>
                    <a:pt x="134823" y="137490"/>
                  </a:lnTo>
                  <a:close/>
                </a:path>
                <a:path w="431800" h="150495">
                  <a:moveTo>
                    <a:pt x="134823" y="5397"/>
                  </a:moveTo>
                  <a:lnTo>
                    <a:pt x="118643" y="5397"/>
                  </a:lnTo>
                  <a:lnTo>
                    <a:pt x="118643" y="7188"/>
                  </a:lnTo>
                  <a:lnTo>
                    <a:pt x="134823" y="7188"/>
                  </a:lnTo>
                  <a:lnTo>
                    <a:pt x="134823" y="5397"/>
                  </a:lnTo>
                  <a:close/>
                </a:path>
                <a:path w="431800" h="150495">
                  <a:moveTo>
                    <a:pt x="134823" y="0"/>
                  </a:moveTo>
                  <a:lnTo>
                    <a:pt x="118643" y="0"/>
                  </a:lnTo>
                  <a:lnTo>
                    <a:pt x="118643" y="1803"/>
                  </a:lnTo>
                  <a:lnTo>
                    <a:pt x="134823" y="1803"/>
                  </a:lnTo>
                  <a:lnTo>
                    <a:pt x="134823" y="0"/>
                  </a:lnTo>
                  <a:close/>
                </a:path>
                <a:path w="431800" h="150495">
                  <a:moveTo>
                    <a:pt x="164033" y="148272"/>
                  </a:moveTo>
                  <a:lnTo>
                    <a:pt x="151447" y="148272"/>
                  </a:lnTo>
                  <a:lnTo>
                    <a:pt x="151447" y="150075"/>
                  </a:lnTo>
                  <a:lnTo>
                    <a:pt x="164033" y="150075"/>
                  </a:lnTo>
                  <a:lnTo>
                    <a:pt x="164033" y="148272"/>
                  </a:lnTo>
                  <a:close/>
                </a:path>
                <a:path w="431800" h="150495">
                  <a:moveTo>
                    <a:pt x="164033" y="10782"/>
                  </a:moveTo>
                  <a:lnTo>
                    <a:pt x="151447" y="10782"/>
                  </a:lnTo>
                  <a:lnTo>
                    <a:pt x="151447" y="12585"/>
                  </a:lnTo>
                  <a:lnTo>
                    <a:pt x="164033" y="12585"/>
                  </a:lnTo>
                  <a:lnTo>
                    <a:pt x="164033" y="10782"/>
                  </a:lnTo>
                  <a:close/>
                </a:path>
                <a:path w="431800" h="150495">
                  <a:moveTo>
                    <a:pt x="165823" y="142887"/>
                  </a:moveTo>
                  <a:lnTo>
                    <a:pt x="149656" y="142887"/>
                  </a:lnTo>
                  <a:lnTo>
                    <a:pt x="149656" y="144678"/>
                  </a:lnTo>
                  <a:lnTo>
                    <a:pt x="165823" y="144678"/>
                  </a:lnTo>
                  <a:lnTo>
                    <a:pt x="165823" y="142887"/>
                  </a:lnTo>
                  <a:close/>
                </a:path>
                <a:path w="431800" h="150495">
                  <a:moveTo>
                    <a:pt x="165823" y="137490"/>
                  </a:moveTo>
                  <a:lnTo>
                    <a:pt x="149656" y="137490"/>
                  </a:lnTo>
                  <a:lnTo>
                    <a:pt x="149656" y="139293"/>
                  </a:lnTo>
                  <a:lnTo>
                    <a:pt x="165823" y="139293"/>
                  </a:lnTo>
                  <a:lnTo>
                    <a:pt x="165823" y="137490"/>
                  </a:lnTo>
                  <a:close/>
                </a:path>
                <a:path w="431800" h="150495">
                  <a:moveTo>
                    <a:pt x="165823" y="5397"/>
                  </a:moveTo>
                  <a:lnTo>
                    <a:pt x="149656" y="5397"/>
                  </a:lnTo>
                  <a:lnTo>
                    <a:pt x="149656" y="7188"/>
                  </a:lnTo>
                  <a:lnTo>
                    <a:pt x="165823" y="7188"/>
                  </a:lnTo>
                  <a:lnTo>
                    <a:pt x="165823" y="5397"/>
                  </a:lnTo>
                  <a:close/>
                </a:path>
                <a:path w="431800" h="150495">
                  <a:moveTo>
                    <a:pt x="165823" y="0"/>
                  </a:moveTo>
                  <a:lnTo>
                    <a:pt x="149656" y="0"/>
                  </a:lnTo>
                  <a:lnTo>
                    <a:pt x="149656" y="1803"/>
                  </a:lnTo>
                  <a:lnTo>
                    <a:pt x="165823" y="1803"/>
                  </a:lnTo>
                  <a:lnTo>
                    <a:pt x="165823" y="0"/>
                  </a:lnTo>
                  <a:close/>
                </a:path>
                <a:path w="431800" h="150495">
                  <a:moveTo>
                    <a:pt x="252171" y="148272"/>
                  </a:moveTo>
                  <a:lnTo>
                    <a:pt x="239585" y="148272"/>
                  </a:lnTo>
                  <a:lnTo>
                    <a:pt x="239585" y="150075"/>
                  </a:lnTo>
                  <a:lnTo>
                    <a:pt x="252171" y="150075"/>
                  </a:lnTo>
                  <a:lnTo>
                    <a:pt x="252171" y="148272"/>
                  </a:lnTo>
                  <a:close/>
                </a:path>
                <a:path w="431800" h="150495">
                  <a:moveTo>
                    <a:pt x="252171" y="42456"/>
                  </a:moveTo>
                  <a:lnTo>
                    <a:pt x="239585" y="42456"/>
                  </a:lnTo>
                  <a:lnTo>
                    <a:pt x="239585" y="44259"/>
                  </a:lnTo>
                  <a:lnTo>
                    <a:pt x="252171" y="44259"/>
                  </a:lnTo>
                  <a:lnTo>
                    <a:pt x="252171" y="42456"/>
                  </a:lnTo>
                  <a:close/>
                </a:path>
                <a:path w="431800" h="150495">
                  <a:moveTo>
                    <a:pt x="252171" y="10782"/>
                  </a:moveTo>
                  <a:lnTo>
                    <a:pt x="239585" y="10782"/>
                  </a:lnTo>
                  <a:lnTo>
                    <a:pt x="239585" y="12585"/>
                  </a:lnTo>
                  <a:lnTo>
                    <a:pt x="252171" y="12585"/>
                  </a:lnTo>
                  <a:lnTo>
                    <a:pt x="252171" y="10782"/>
                  </a:lnTo>
                  <a:close/>
                </a:path>
                <a:path w="431800" h="150495">
                  <a:moveTo>
                    <a:pt x="253961" y="142887"/>
                  </a:moveTo>
                  <a:lnTo>
                    <a:pt x="237782" y="142887"/>
                  </a:lnTo>
                  <a:lnTo>
                    <a:pt x="237782" y="144678"/>
                  </a:lnTo>
                  <a:lnTo>
                    <a:pt x="253961" y="144678"/>
                  </a:lnTo>
                  <a:lnTo>
                    <a:pt x="253961" y="142887"/>
                  </a:lnTo>
                  <a:close/>
                </a:path>
                <a:path w="431800" h="150495">
                  <a:moveTo>
                    <a:pt x="253961" y="137490"/>
                  </a:moveTo>
                  <a:lnTo>
                    <a:pt x="237782" y="137490"/>
                  </a:lnTo>
                  <a:lnTo>
                    <a:pt x="237782" y="139293"/>
                  </a:lnTo>
                  <a:lnTo>
                    <a:pt x="253961" y="139293"/>
                  </a:lnTo>
                  <a:lnTo>
                    <a:pt x="253961" y="137490"/>
                  </a:lnTo>
                  <a:close/>
                </a:path>
                <a:path w="431800" h="150495">
                  <a:moveTo>
                    <a:pt x="253961" y="37071"/>
                  </a:moveTo>
                  <a:lnTo>
                    <a:pt x="237782" y="37071"/>
                  </a:lnTo>
                  <a:lnTo>
                    <a:pt x="237782" y="38862"/>
                  </a:lnTo>
                  <a:lnTo>
                    <a:pt x="253961" y="38862"/>
                  </a:lnTo>
                  <a:lnTo>
                    <a:pt x="253961" y="37071"/>
                  </a:lnTo>
                  <a:close/>
                </a:path>
                <a:path w="431800" h="150495">
                  <a:moveTo>
                    <a:pt x="253961" y="31673"/>
                  </a:moveTo>
                  <a:lnTo>
                    <a:pt x="237782" y="31673"/>
                  </a:lnTo>
                  <a:lnTo>
                    <a:pt x="237782" y="33477"/>
                  </a:lnTo>
                  <a:lnTo>
                    <a:pt x="253961" y="33477"/>
                  </a:lnTo>
                  <a:lnTo>
                    <a:pt x="253961" y="31673"/>
                  </a:lnTo>
                  <a:close/>
                </a:path>
                <a:path w="431800" h="150495">
                  <a:moveTo>
                    <a:pt x="253961" y="5397"/>
                  </a:moveTo>
                  <a:lnTo>
                    <a:pt x="237782" y="5397"/>
                  </a:lnTo>
                  <a:lnTo>
                    <a:pt x="237782" y="7188"/>
                  </a:lnTo>
                  <a:lnTo>
                    <a:pt x="253961" y="7188"/>
                  </a:lnTo>
                  <a:lnTo>
                    <a:pt x="253961" y="5397"/>
                  </a:lnTo>
                  <a:close/>
                </a:path>
                <a:path w="431800" h="150495">
                  <a:moveTo>
                    <a:pt x="253961" y="0"/>
                  </a:moveTo>
                  <a:lnTo>
                    <a:pt x="237782" y="0"/>
                  </a:lnTo>
                  <a:lnTo>
                    <a:pt x="237782" y="1803"/>
                  </a:lnTo>
                  <a:lnTo>
                    <a:pt x="253961" y="1803"/>
                  </a:lnTo>
                  <a:lnTo>
                    <a:pt x="253961" y="0"/>
                  </a:lnTo>
                  <a:close/>
                </a:path>
                <a:path w="431800" h="150495">
                  <a:moveTo>
                    <a:pt x="281965" y="148272"/>
                  </a:moveTo>
                  <a:lnTo>
                    <a:pt x="269392" y="148272"/>
                  </a:lnTo>
                  <a:lnTo>
                    <a:pt x="269392" y="150075"/>
                  </a:lnTo>
                  <a:lnTo>
                    <a:pt x="281965" y="150075"/>
                  </a:lnTo>
                  <a:lnTo>
                    <a:pt x="281965" y="148272"/>
                  </a:lnTo>
                  <a:close/>
                </a:path>
                <a:path w="431800" h="150495">
                  <a:moveTo>
                    <a:pt x="281965" y="42456"/>
                  </a:moveTo>
                  <a:lnTo>
                    <a:pt x="269392" y="42456"/>
                  </a:lnTo>
                  <a:lnTo>
                    <a:pt x="269392" y="44259"/>
                  </a:lnTo>
                  <a:lnTo>
                    <a:pt x="281965" y="44259"/>
                  </a:lnTo>
                  <a:lnTo>
                    <a:pt x="281965" y="42456"/>
                  </a:lnTo>
                  <a:close/>
                </a:path>
                <a:path w="431800" h="150495">
                  <a:moveTo>
                    <a:pt x="281965" y="10782"/>
                  </a:moveTo>
                  <a:lnTo>
                    <a:pt x="269392" y="10782"/>
                  </a:lnTo>
                  <a:lnTo>
                    <a:pt x="269392" y="12585"/>
                  </a:lnTo>
                  <a:lnTo>
                    <a:pt x="281965" y="12585"/>
                  </a:lnTo>
                  <a:lnTo>
                    <a:pt x="281965" y="10782"/>
                  </a:lnTo>
                  <a:close/>
                </a:path>
                <a:path w="431800" h="150495">
                  <a:moveTo>
                    <a:pt x="283768" y="142887"/>
                  </a:moveTo>
                  <a:lnTo>
                    <a:pt x="267589" y="142887"/>
                  </a:lnTo>
                  <a:lnTo>
                    <a:pt x="267589" y="144678"/>
                  </a:lnTo>
                  <a:lnTo>
                    <a:pt x="283768" y="144678"/>
                  </a:lnTo>
                  <a:lnTo>
                    <a:pt x="283768" y="142887"/>
                  </a:lnTo>
                  <a:close/>
                </a:path>
                <a:path w="431800" h="150495">
                  <a:moveTo>
                    <a:pt x="283768" y="137490"/>
                  </a:moveTo>
                  <a:lnTo>
                    <a:pt x="267589" y="137490"/>
                  </a:lnTo>
                  <a:lnTo>
                    <a:pt x="267589" y="139293"/>
                  </a:lnTo>
                  <a:lnTo>
                    <a:pt x="283768" y="139293"/>
                  </a:lnTo>
                  <a:lnTo>
                    <a:pt x="283768" y="137490"/>
                  </a:lnTo>
                  <a:close/>
                </a:path>
                <a:path w="431800" h="150495">
                  <a:moveTo>
                    <a:pt x="283768" y="37071"/>
                  </a:moveTo>
                  <a:lnTo>
                    <a:pt x="267589" y="37071"/>
                  </a:lnTo>
                  <a:lnTo>
                    <a:pt x="267589" y="38862"/>
                  </a:lnTo>
                  <a:lnTo>
                    <a:pt x="283768" y="38862"/>
                  </a:lnTo>
                  <a:lnTo>
                    <a:pt x="283768" y="37071"/>
                  </a:lnTo>
                  <a:close/>
                </a:path>
                <a:path w="431800" h="150495">
                  <a:moveTo>
                    <a:pt x="283768" y="31673"/>
                  </a:moveTo>
                  <a:lnTo>
                    <a:pt x="267589" y="31673"/>
                  </a:lnTo>
                  <a:lnTo>
                    <a:pt x="267589" y="33477"/>
                  </a:lnTo>
                  <a:lnTo>
                    <a:pt x="283768" y="33477"/>
                  </a:lnTo>
                  <a:lnTo>
                    <a:pt x="283768" y="31673"/>
                  </a:lnTo>
                  <a:close/>
                </a:path>
                <a:path w="431800" h="150495">
                  <a:moveTo>
                    <a:pt x="283768" y="5397"/>
                  </a:moveTo>
                  <a:lnTo>
                    <a:pt x="267589" y="5397"/>
                  </a:lnTo>
                  <a:lnTo>
                    <a:pt x="267589" y="7188"/>
                  </a:lnTo>
                  <a:lnTo>
                    <a:pt x="283768" y="7188"/>
                  </a:lnTo>
                  <a:lnTo>
                    <a:pt x="283768" y="5397"/>
                  </a:lnTo>
                  <a:close/>
                </a:path>
                <a:path w="431800" h="150495">
                  <a:moveTo>
                    <a:pt x="283768" y="0"/>
                  </a:moveTo>
                  <a:lnTo>
                    <a:pt x="267589" y="0"/>
                  </a:lnTo>
                  <a:lnTo>
                    <a:pt x="267589" y="1803"/>
                  </a:lnTo>
                  <a:lnTo>
                    <a:pt x="283768" y="1803"/>
                  </a:lnTo>
                  <a:lnTo>
                    <a:pt x="283768" y="0"/>
                  </a:lnTo>
                  <a:close/>
                </a:path>
                <a:path w="431800" h="150495">
                  <a:moveTo>
                    <a:pt x="312966" y="148272"/>
                  </a:moveTo>
                  <a:lnTo>
                    <a:pt x="300393" y="148272"/>
                  </a:lnTo>
                  <a:lnTo>
                    <a:pt x="300393" y="150075"/>
                  </a:lnTo>
                  <a:lnTo>
                    <a:pt x="312966" y="150075"/>
                  </a:lnTo>
                  <a:lnTo>
                    <a:pt x="312966" y="148272"/>
                  </a:lnTo>
                  <a:close/>
                </a:path>
                <a:path w="431800" h="150495">
                  <a:moveTo>
                    <a:pt x="312966" y="10782"/>
                  </a:moveTo>
                  <a:lnTo>
                    <a:pt x="300393" y="10782"/>
                  </a:lnTo>
                  <a:lnTo>
                    <a:pt x="300393" y="12585"/>
                  </a:lnTo>
                  <a:lnTo>
                    <a:pt x="312966" y="12585"/>
                  </a:lnTo>
                  <a:lnTo>
                    <a:pt x="312966" y="10782"/>
                  </a:lnTo>
                  <a:close/>
                </a:path>
                <a:path w="431800" h="150495">
                  <a:moveTo>
                    <a:pt x="314769" y="142887"/>
                  </a:moveTo>
                  <a:lnTo>
                    <a:pt x="298589" y="142887"/>
                  </a:lnTo>
                  <a:lnTo>
                    <a:pt x="298589" y="144678"/>
                  </a:lnTo>
                  <a:lnTo>
                    <a:pt x="314769" y="144678"/>
                  </a:lnTo>
                  <a:lnTo>
                    <a:pt x="314769" y="142887"/>
                  </a:lnTo>
                  <a:close/>
                </a:path>
                <a:path w="431800" h="150495">
                  <a:moveTo>
                    <a:pt x="314769" y="137490"/>
                  </a:moveTo>
                  <a:lnTo>
                    <a:pt x="298589" y="137490"/>
                  </a:lnTo>
                  <a:lnTo>
                    <a:pt x="298589" y="139293"/>
                  </a:lnTo>
                  <a:lnTo>
                    <a:pt x="314769" y="139293"/>
                  </a:lnTo>
                  <a:lnTo>
                    <a:pt x="314769" y="137490"/>
                  </a:lnTo>
                  <a:close/>
                </a:path>
                <a:path w="431800" h="150495">
                  <a:moveTo>
                    <a:pt x="314769" y="5397"/>
                  </a:moveTo>
                  <a:lnTo>
                    <a:pt x="298589" y="5397"/>
                  </a:lnTo>
                  <a:lnTo>
                    <a:pt x="298589" y="7188"/>
                  </a:lnTo>
                  <a:lnTo>
                    <a:pt x="314769" y="7188"/>
                  </a:lnTo>
                  <a:lnTo>
                    <a:pt x="314769" y="5397"/>
                  </a:lnTo>
                  <a:close/>
                </a:path>
                <a:path w="431800" h="150495">
                  <a:moveTo>
                    <a:pt x="314769" y="0"/>
                  </a:moveTo>
                  <a:lnTo>
                    <a:pt x="298589" y="0"/>
                  </a:lnTo>
                  <a:lnTo>
                    <a:pt x="298589" y="1803"/>
                  </a:lnTo>
                  <a:lnTo>
                    <a:pt x="314769" y="1803"/>
                  </a:lnTo>
                  <a:lnTo>
                    <a:pt x="314769" y="0"/>
                  </a:lnTo>
                  <a:close/>
                </a:path>
                <a:path w="431800" h="150495">
                  <a:moveTo>
                    <a:pt x="368909" y="148272"/>
                  </a:moveTo>
                  <a:lnTo>
                    <a:pt x="356323" y="148272"/>
                  </a:lnTo>
                  <a:lnTo>
                    <a:pt x="356323" y="150075"/>
                  </a:lnTo>
                  <a:lnTo>
                    <a:pt x="368909" y="150075"/>
                  </a:lnTo>
                  <a:lnTo>
                    <a:pt x="368909" y="148272"/>
                  </a:lnTo>
                  <a:close/>
                </a:path>
                <a:path w="431800" h="150495">
                  <a:moveTo>
                    <a:pt x="368909" y="10782"/>
                  </a:moveTo>
                  <a:lnTo>
                    <a:pt x="356323" y="10782"/>
                  </a:lnTo>
                  <a:lnTo>
                    <a:pt x="356323" y="12585"/>
                  </a:lnTo>
                  <a:lnTo>
                    <a:pt x="368909" y="12585"/>
                  </a:lnTo>
                  <a:lnTo>
                    <a:pt x="368909" y="10782"/>
                  </a:lnTo>
                  <a:close/>
                </a:path>
                <a:path w="431800" h="150495">
                  <a:moveTo>
                    <a:pt x="370713" y="142887"/>
                  </a:moveTo>
                  <a:lnTo>
                    <a:pt x="354533" y="142887"/>
                  </a:lnTo>
                  <a:lnTo>
                    <a:pt x="354533" y="144678"/>
                  </a:lnTo>
                  <a:lnTo>
                    <a:pt x="370713" y="144678"/>
                  </a:lnTo>
                  <a:lnTo>
                    <a:pt x="370713" y="142887"/>
                  </a:lnTo>
                  <a:close/>
                </a:path>
                <a:path w="431800" h="150495">
                  <a:moveTo>
                    <a:pt x="370713" y="137490"/>
                  </a:moveTo>
                  <a:lnTo>
                    <a:pt x="354533" y="137490"/>
                  </a:lnTo>
                  <a:lnTo>
                    <a:pt x="354533" y="139293"/>
                  </a:lnTo>
                  <a:lnTo>
                    <a:pt x="370713" y="139293"/>
                  </a:lnTo>
                  <a:lnTo>
                    <a:pt x="370713" y="137490"/>
                  </a:lnTo>
                  <a:close/>
                </a:path>
                <a:path w="431800" h="150495">
                  <a:moveTo>
                    <a:pt x="370713" y="5397"/>
                  </a:moveTo>
                  <a:lnTo>
                    <a:pt x="354533" y="5397"/>
                  </a:lnTo>
                  <a:lnTo>
                    <a:pt x="354533" y="7188"/>
                  </a:lnTo>
                  <a:lnTo>
                    <a:pt x="370713" y="7188"/>
                  </a:lnTo>
                  <a:lnTo>
                    <a:pt x="370713" y="5397"/>
                  </a:lnTo>
                  <a:close/>
                </a:path>
                <a:path w="431800" h="150495">
                  <a:moveTo>
                    <a:pt x="370713" y="0"/>
                  </a:moveTo>
                  <a:lnTo>
                    <a:pt x="354533" y="0"/>
                  </a:lnTo>
                  <a:lnTo>
                    <a:pt x="354533" y="1803"/>
                  </a:lnTo>
                  <a:lnTo>
                    <a:pt x="370713" y="1803"/>
                  </a:lnTo>
                  <a:lnTo>
                    <a:pt x="370713" y="0"/>
                  </a:lnTo>
                  <a:close/>
                </a:path>
                <a:path w="431800" h="150495">
                  <a:moveTo>
                    <a:pt x="399910" y="148272"/>
                  </a:moveTo>
                  <a:lnTo>
                    <a:pt x="387337" y="148272"/>
                  </a:lnTo>
                  <a:lnTo>
                    <a:pt x="387337" y="150075"/>
                  </a:lnTo>
                  <a:lnTo>
                    <a:pt x="399910" y="150075"/>
                  </a:lnTo>
                  <a:lnTo>
                    <a:pt x="399910" y="148272"/>
                  </a:lnTo>
                  <a:close/>
                </a:path>
                <a:path w="431800" h="150495">
                  <a:moveTo>
                    <a:pt x="399910" y="10782"/>
                  </a:moveTo>
                  <a:lnTo>
                    <a:pt x="387337" y="10782"/>
                  </a:lnTo>
                  <a:lnTo>
                    <a:pt x="387337" y="12585"/>
                  </a:lnTo>
                  <a:lnTo>
                    <a:pt x="399910" y="12585"/>
                  </a:lnTo>
                  <a:lnTo>
                    <a:pt x="399910" y="10782"/>
                  </a:lnTo>
                  <a:close/>
                </a:path>
                <a:path w="431800" h="150495">
                  <a:moveTo>
                    <a:pt x="401713" y="142887"/>
                  </a:moveTo>
                  <a:lnTo>
                    <a:pt x="385533" y="142887"/>
                  </a:lnTo>
                  <a:lnTo>
                    <a:pt x="385533" y="144678"/>
                  </a:lnTo>
                  <a:lnTo>
                    <a:pt x="401713" y="144678"/>
                  </a:lnTo>
                  <a:lnTo>
                    <a:pt x="401713" y="142887"/>
                  </a:lnTo>
                  <a:close/>
                </a:path>
                <a:path w="431800" h="150495">
                  <a:moveTo>
                    <a:pt x="401713" y="137490"/>
                  </a:moveTo>
                  <a:lnTo>
                    <a:pt x="385533" y="137490"/>
                  </a:lnTo>
                  <a:lnTo>
                    <a:pt x="385533" y="139293"/>
                  </a:lnTo>
                  <a:lnTo>
                    <a:pt x="401713" y="139293"/>
                  </a:lnTo>
                  <a:lnTo>
                    <a:pt x="401713" y="137490"/>
                  </a:lnTo>
                  <a:close/>
                </a:path>
                <a:path w="431800" h="150495">
                  <a:moveTo>
                    <a:pt x="401713" y="5397"/>
                  </a:moveTo>
                  <a:lnTo>
                    <a:pt x="385533" y="5397"/>
                  </a:lnTo>
                  <a:lnTo>
                    <a:pt x="385533" y="7188"/>
                  </a:lnTo>
                  <a:lnTo>
                    <a:pt x="401713" y="7188"/>
                  </a:lnTo>
                  <a:lnTo>
                    <a:pt x="401713" y="5397"/>
                  </a:lnTo>
                  <a:close/>
                </a:path>
                <a:path w="431800" h="150495">
                  <a:moveTo>
                    <a:pt x="401713" y="0"/>
                  </a:moveTo>
                  <a:lnTo>
                    <a:pt x="385533" y="0"/>
                  </a:lnTo>
                  <a:lnTo>
                    <a:pt x="385533" y="1803"/>
                  </a:lnTo>
                  <a:lnTo>
                    <a:pt x="401713" y="1803"/>
                  </a:lnTo>
                  <a:lnTo>
                    <a:pt x="401713" y="0"/>
                  </a:lnTo>
                  <a:close/>
                </a:path>
                <a:path w="431800" h="150495">
                  <a:moveTo>
                    <a:pt x="429539" y="10782"/>
                  </a:moveTo>
                  <a:lnTo>
                    <a:pt x="416966" y="10782"/>
                  </a:lnTo>
                  <a:lnTo>
                    <a:pt x="416966" y="12585"/>
                  </a:lnTo>
                  <a:lnTo>
                    <a:pt x="429539" y="12585"/>
                  </a:lnTo>
                  <a:lnTo>
                    <a:pt x="429539" y="10782"/>
                  </a:lnTo>
                  <a:close/>
                </a:path>
                <a:path w="431800" h="150495">
                  <a:moveTo>
                    <a:pt x="431342" y="5397"/>
                  </a:moveTo>
                  <a:lnTo>
                    <a:pt x="415163" y="5397"/>
                  </a:lnTo>
                  <a:lnTo>
                    <a:pt x="415163" y="7188"/>
                  </a:lnTo>
                  <a:lnTo>
                    <a:pt x="431342" y="7188"/>
                  </a:lnTo>
                  <a:lnTo>
                    <a:pt x="431342" y="5397"/>
                  </a:lnTo>
                  <a:close/>
                </a:path>
                <a:path w="431800" h="150495">
                  <a:moveTo>
                    <a:pt x="431342" y="0"/>
                  </a:moveTo>
                  <a:lnTo>
                    <a:pt x="415163" y="0"/>
                  </a:lnTo>
                  <a:lnTo>
                    <a:pt x="415163" y="1803"/>
                  </a:lnTo>
                  <a:lnTo>
                    <a:pt x="431342" y="1803"/>
                  </a:lnTo>
                  <a:lnTo>
                    <a:pt x="4313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82932" y="1119359"/>
              <a:ext cx="3235325" cy="13970"/>
            </a:xfrm>
            <a:custGeom>
              <a:avLst/>
              <a:gdLst/>
              <a:ahLst/>
              <a:cxnLst/>
              <a:rect l="l" t="t" r="r" b="b"/>
              <a:pathLst>
                <a:path w="3235325" h="13969">
                  <a:moveTo>
                    <a:pt x="0" y="0"/>
                  </a:moveTo>
                  <a:lnTo>
                    <a:pt x="3234916" y="0"/>
                  </a:lnTo>
                  <a:lnTo>
                    <a:pt x="3234916" y="13479"/>
                  </a:lnTo>
                  <a:lnTo>
                    <a:pt x="0" y="1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2881996" y="834592"/>
            <a:ext cx="129102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b="1" spc="-25" dirty="0">
                <a:solidFill>
                  <a:srgbClr val="2489A7"/>
                </a:solidFill>
                <a:latin typeface="Trebuchet MS"/>
                <a:cs typeface="Trebuchet MS"/>
              </a:rPr>
              <a:t>10</a:t>
            </a:r>
            <a:r>
              <a:rPr sz="400" b="1" spc="-60" dirty="0">
                <a:solidFill>
                  <a:srgbClr val="2489A7"/>
                </a:solidFill>
                <a:latin typeface="Trebuchet MS"/>
                <a:cs typeface="Trebuchet MS"/>
              </a:rPr>
              <a:t> </a:t>
            </a:r>
            <a:r>
              <a:rPr sz="400" b="1" dirty="0">
                <a:solidFill>
                  <a:srgbClr val="2489A7"/>
                </a:solidFill>
                <a:latin typeface="Trebuchet MS"/>
                <a:cs typeface="Trebuchet MS"/>
              </a:rPr>
              <a:t>minutes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2852782" y="282679"/>
            <a:ext cx="46211" cy="632892"/>
            <a:chOff x="6272159" y="268021"/>
            <a:chExt cx="101600" cy="600075"/>
          </a:xfrm>
        </p:grpSpPr>
        <p:sp>
          <p:nvSpPr>
            <p:cNvPr id="102" name="object 102"/>
            <p:cNvSpPr/>
            <p:nvPr/>
          </p:nvSpPr>
          <p:spPr>
            <a:xfrm>
              <a:off x="6281102" y="814352"/>
              <a:ext cx="48260" cy="53340"/>
            </a:xfrm>
            <a:custGeom>
              <a:avLst/>
              <a:gdLst/>
              <a:ahLst/>
              <a:cxnLst/>
              <a:rect l="l" t="t" r="r" b="b"/>
              <a:pathLst>
                <a:path w="48260" h="53340">
                  <a:moveTo>
                    <a:pt x="26657" y="16865"/>
                  </a:moveTo>
                  <a:lnTo>
                    <a:pt x="25425" y="15621"/>
                  </a:lnTo>
                  <a:lnTo>
                    <a:pt x="22377" y="15621"/>
                  </a:lnTo>
                  <a:lnTo>
                    <a:pt x="21145" y="16865"/>
                  </a:lnTo>
                  <a:lnTo>
                    <a:pt x="21145" y="31851"/>
                  </a:lnTo>
                  <a:lnTo>
                    <a:pt x="22377" y="33096"/>
                  </a:lnTo>
                  <a:lnTo>
                    <a:pt x="25425" y="33096"/>
                  </a:lnTo>
                  <a:lnTo>
                    <a:pt x="26657" y="31851"/>
                  </a:lnTo>
                  <a:lnTo>
                    <a:pt x="26657" y="16865"/>
                  </a:lnTo>
                  <a:close/>
                </a:path>
                <a:path w="48260" h="53340">
                  <a:moveTo>
                    <a:pt x="47802" y="23520"/>
                  </a:moveTo>
                  <a:lnTo>
                    <a:pt x="45656" y="18135"/>
                  </a:lnTo>
                  <a:lnTo>
                    <a:pt x="42392" y="14287"/>
                  </a:lnTo>
                  <a:lnTo>
                    <a:pt x="42392" y="29413"/>
                  </a:lnTo>
                  <a:lnTo>
                    <a:pt x="40944" y="36614"/>
                  </a:lnTo>
                  <a:lnTo>
                    <a:pt x="36982" y="42494"/>
                  </a:lnTo>
                  <a:lnTo>
                    <a:pt x="31102" y="46456"/>
                  </a:lnTo>
                  <a:lnTo>
                    <a:pt x="23901" y="47917"/>
                  </a:lnTo>
                  <a:lnTo>
                    <a:pt x="16700" y="46456"/>
                  </a:lnTo>
                  <a:lnTo>
                    <a:pt x="10820" y="42494"/>
                  </a:lnTo>
                  <a:lnTo>
                    <a:pt x="6858" y="36614"/>
                  </a:lnTo>
                  <a:lnTo>
                    <a:pt x="5397" y="29413"/>
                  </a:lnTo>
                  <a:lnTo>
                    <a:pt x="6858" y="22212"/>
                  </a:lnTo>
                  <a:lnTo>
                    <a:pt x="10820" y="16332"/>
                  </a:lnTo>
                  <a:lnTo>
                    <a:pt x="16700" y="12369"/>
                  </a:lnTo>
                  <a:lnTo>
                    <a:pt x="23888" y="10922"/>
                  </a:lnTo>
                  <a:lnTo>
                    <a:pt x="31102" y="12369"/>
                  </a:lnTo>
                  <a:lnTo>
                    <a:pt x="36982" y="16332"/>
                  </a:lnTo>
                  <a:lnTo>
                    <a:pt x="40944" y="22212"/>
                  </a:lnTo>
                  <a:lnTo>
                    <a:pt x="42392" y="29413"/>
                  </a:lnTo>
                  <a:lnTo>
                    <a:pt x="42392" y="14287"/>
                  </a:lnTo>
                  <a:lnTo>
                    <a:pt x="42125" y="13970"/>
                  </a:lnTo>
                  <a:lnTo>
                    <a:pt x="43167" y="12649"/>
                  </a:lnTo>
                  <a:lnTo>
                    <a:pt x="42951" y="10922"/>
                  </a:lnTo>
                  <a:lnTo>
                    <a:pt x="33413" y="10922"/>
                  </a:lnTo>
                  <a:lnTo>
                    <a:pt x="42951" y="10909"/>
                  </a:lnTo>
                  <a:lnTo>
                    <a:pt x="39497" y="8229"/>
                  </a:lnTo>
                  <a:lnTo>
                    <a:pt x="37642" y="6794"/>
                  </a:lnTo>
                  <a:lnTo>
                    <a:pt x="35915" y="7010"/>
                  </a:lnTo>
                  <a:lnTo>
                    <a:pt x="34963" y="8229"/>
                  </a:lnTo>
                  <a:lnTo>
                    <a:pt x="32423" y="6896"/>
                  </a:lnTo>
                  <a:lnTo>
                    <a:pt x="29616" y="6019"/>
                  </a:lnTo>
                  <a:lnTo>
                    <a:pt x="26631" y="5676"/>
                  </a:lnTo>
                  <a:lnTo>
                    <a:pt x="26657" y="3670"/>
                  </a:lnTo>
                  <a:lnTo>
                    <a:pt x="28587" y="3670"/>
                  </a:lnTo>
                  <a:lnTo>
                    <a:pt x="29413" y="2857"/>
                  </a:lnTo>
                  <a:lnTo>
                    <a:pt x="29413" y="825"/>
                  </a:lnTo>
                  <a:lnTo>
                    <a:pt x="28587" y="0"/>
                  </a:lnTo>
                  <a:lnTo>
                    <a:pt x="19202" y="0"/>
                  </a:lnTo>
                  <a:lnTo>
                    <a:pt x="18389" y="825"/>
                  </a:lnTo>
                  <a:lnTo>
                    <a:pt x="18389" y="2857"/>
                  </a:lnTo>
                  <a:lnTo>
                    <a:pt x="19202" y="3670"/>
                  </a:lnTo>
                  <a:lnTo>
                    <a:pt x="21145" y="3670"/>
                  </a:lnTo>
                  <a:lnTo>
                    <a:pt x="21170" y="5676"/>
                  </a:lnTo>
                  <a:lnTo>
                    <a:pt x="12827" y="8229"/>
                  </a:lnTo>
                  <a:lnTo>
                    <a:pt x="6121" y="13449"/>
                  </a:lnTo>
                  <a:lnTo>
                    <a:pt x="1638" y="20713"/>
                  </a:lnTo>
                  <a:lnTo>
                    <a:pt x="0" y="29413"/>
                  </a:lnTo>
                  <a:lnTo>
                    <a:pt x="1879" y="38709"/>
                  </a:lnTo>
                  <a:lnTo>
                    <a:pt x="6997" y="46316"/>
                  </a:lnTo>
                  <a:lnTo>
                    <a:pt x="14592" y="51435"/>
                  </a:lnTo>
                  <a:lnTo>
                    <a:pt x="23901" y="53314"/>
                  </a:lnTo>
                  <a:lnTo>
                    <a:pt x="33197" y="51435"/>
                  </a:lnTo>
                  <a:lnTo>
                    <a:pt x="38430" y="47917"/>
                  </a:lnTo>
                  <a:lnTo>
                    <a:pt x="40792" y="46316"/>
                  </a:lnTo>
                  <a:lnTo>
                    <a:pt x="45923" y="38709"/>
                  </a:lnTo>
                  <a:lnTo>
                    <a:pt x="47802" y="29413"/>
                  </a:lnTo>
                  <a:lnTo>
                    <a:pt x="47802" y="23520"/>
                  </a:lnTo>
                  <a:close/>
                </a:path>
              </a:pathLst>
            </a:custGeom>
            <a:solidFill>
              <a:srgbClr val="2489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272159" y="268021"/>
              <a:ext cx="101475" cy="10147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2847035" y="277487"/>
            <a:ext cx="499368" cy="747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10"/>
              </a:spcBef>
            </a:pPr>
            <a:r>
              <a:rPr sz="500" b="1" spc="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600" b="1" spc="10" dirty="0">
                <a:latin typeface="Trebuchet MS"/>
                <a:cs typeface="Trebuchet MS"/>
              </a:rPr>
              <a:t>Brainstorm</a:t>
            </a:r>
            <a:endParaRPr sz="600">
              <a:latin typeface="Trebuchet MS"/>
              <a:cs typeface="Trebuchet MS"/>
            </a:endParaRPr>
          </a:p>
          <a:p>
            <a:pPr marL="17780" marR="5080">
              <a:lnSpc>
                <a:spcPct val="107600"/>
              </a:lnSpc>
              <a:spcBef>
                <a:spcPts val="309"/>
              </a:spcBef>
            </a:pPr>
            <a:r>
              <a:rPr sz="450" spc="5" dirty="0">
                <a:latin typeface="Arial"/>
                <a:cs typeface="Arial"/>
              </a:rPr>
              <a:t>Write</a:t>
            </a:r>
            <a:r>
              <a:rPr sz="450" spc="-10" dirty="0">
                <a:latin typeface="Arial"/>
                <a:cs typeface="Arial"/>
              </a:rPr>
              <a:t> </a:t>
            </a:r>
            <a:r>
              <a:rPr sz="450" spc="20" dirty="0">
                <a:latin typeface="Arial"/>
                <a:cs typeface="Arial"/>
              </a:rPr>
              <a:t>down</a:t>
            </a:r>
            <a:r>
              <a:rPr sz="450" spc="-10" dirty="0">
                <a:latin typeface="Arial"/>
                <a:cs typeface="Arial"/>
              </a:rPr>
              <a:t> </a:t>
            </a:r>
            <a:r>
              <a:rPr sz="450" spc="5" dirty="0">
                <a:latin typeface="Arial"/>
                <a:cs typeface="Arial"/>
              </a:rPr>
              <a:t>any</a:t>
            </a:r>
            <a:r>
              <a:rPr sz="450" spc="-10" dirty="0">
                <a:latin typeface="Arial"/>
                <a:cs typeface="Arial"/>
              </a:rPr>
              <a:t> </a:t>
            </a:r>
            <a:r>
              <a:rPr sz="450" spc="10" dirty="0">
                <a:latin typeface="Arial"/>
                <a:cs typeface="Arial"/>
              </a:rPr>
              <a:t>ideas</a:t>
            </a:r>
            <a:r>
              <a:rPr sz="450" spc="-10" dirty="0">
                <a:latin typeface="Arial"/>
                <a:cs typeface="Arial"/>
              </a:rPr>
              <a:t> </a:t>
            </a:r>
            <a:r>
              <a:rPr sz="450" spc="10" dirty="0">
                <a:latin typeface="Arial"/>
                <a:cs typeface="Arial"/>
              </a:rPr>
              <a:t>that</a:t>
            </a:r>
            <a:r>
              <a:rPr sz="450" spc="-10" dirty="0">
                <a:latin typeface="Arial"/>
                <a:cs typeface="Arial"/>
              </a:rPr>
              <a:t> </a:t>
            </a:r>
            <a:r>
              <a:rPr sz="450" spc="15" dirty="0">
                <a:latin typeface="Arial"/>
                <a:cs typeface="Arial"/>
              </a:rPr>
              <a:t>come</a:t>
            </a:r>
            <a:r>
              <a:rPr sz="450" spc="-10" dirty="0">
                <a:latin typeface="Arial"/>
                <a:cs typeface="Arial"/>
              </a:rPr>
              <a:t> </a:t>
            </a:r>
            <a:r>
              <a:rPr sz="450" spc="15" dirty="0">
                <a:latin typeface="Arial"/>
                <a:cs typeface="Arial"/>
              </a:rPr>
              <a:t>to</a:t>
            </a:r>
            <a:r>
              <a:rPr sz="450" spc="-5" dirty="0">
                <a:latin typeface="Arial"/>
                <a:cs typeface="Arial"/>
              </a:rPr>
              <a:t> </a:t>
            </a:r>
            <a:r>
              <a:rPr sz="450" spc="10" dirty="0">
                <a:latin typeface="Arial"/>
                <a:cs typeface="Arial"/>
              </a:rPr>
              <a:t>mind  that address your </a:t>
            </a:r>
            <a:r>
              <a:rPr sz="450" spc="15" dirty="0">
                <a:latin typeface="Arial"/>
                <a:cs typeface="Arial"/>
              </a:rPr>
              <a:t>problem</a:t>
            </a:r>
            <a:r>
              <a:rPr sz="450" spc="-60" dirty="0">
                <a:latin typeface="Arial"/>
                <a:cs typeface="Arial"/>
              </a:rPr>
              <a:t> </a:t>
            </a:r>
            <a:r>
              <a:rPr sz="450" spc="5" dirty="0">
                <a:latin typeface="Arial"/>
                <a:cs typeface="Arial"/>
              </a:rPr>
              <a:t>statement.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4038593" y="561312"/>
            <a:ext cx="311347" cy="458093"/>
            <a:chOff x="8879295" y="532207"/>
            <a:chExt cx="684530" cy="434340"/>
          </a:xfrm>
        </p:grpSpPr>
        <p:sp>
          <p:nvSpPr>
            <p:cNvPr id="106" name="object 106"/>
            <p:cNvSpPr/>
            <p:nvPr/>
          </p:nvSpPr>
          <p:spPr>
            <a:xfrm>
              <a:off x="8879295" y="532207"/>
              <a:ext cx="684530" cy="352425"/>
            </a:xfrm>
            <a:custGeom>
              <a:avLst/>
              <a:gdLst/>
              <a:ahLst/>
              <a:cxnLst/>
              <a:rect l="l" t="t" r="r" b="b"/>
              <a:pathLst>
                <a:path w="684529" h="352425">
                  <a:moveTo>
                    <a:pt x="0" y="0"/>
                  </a:moveTo>
                  <a:lnTo>
                    <a:pt x="683911" y="0"/>
                  </a:lnTo>
                  <a:lnTo>
                    <a:pt x="683911" y="351825"/>
                  </a:lnTo>
                  <a:lnTo>
                    <a:pt x="0" y="3518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2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9186638" y="884299"/>
              <a:ext cx="81856" cy="8185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4038593" y="561313"/>
            <a:ext cx="311347" cy="821572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Times New Roman"/>
              <a:cs typeface="Times New Roman"/>
            </a:endParaRPr>
          </a:p>
          <a:p>
            <a:pPr marL="61594">
              <a:lnSpc>
                <a:spcPct val="100000"/>
              </a:lnSpc>
            </a:pPr>
            <a:r>
              <a:rPr sz="300" b="1" spc="15" dirty="0">
                <a:latin typeface="Trebuchet MS"/>
                <a:cs typeface="Trebuchet MS"/>
              </a:rPr>
              <a:t>TIP</a:t>
            </a:r>
            <a:endParaRPr sz="300">
              <a:latin typeface="Trebuchet MS"/>
              <a:cs typeface="Trebuchet MS"/>
            </a:endParaRPr>
          </a:p>
          <a:p>
            <a:pPr marL="61594" marR="79375">
              <a:lnSpc>
                <a:spcPct val="113500"/>
              </a:lnSpc>
              <a:spcBef>
                <a:spcPts val="185"/>
              </a:spcBef>
            </a:pPr>
            <a:r>
              <a:rPr sz="300" dirty="0">
                <a:solidFill>
                  <a:srgbClr val="383838"/>
                </a:solidFill>
                <a:latin typeface="Arial"/>
                <a:cs typeface="Arial"/>
              </a:rPr>
              <a:t>You </a:t>
            </a:r>
            <a:r>
              <a:rPr sz="300" spc="15" dirty="0">
                <a:solidFill>
                  <a:srgbClr val="383838"/>
                </a:solidFill>
                <a:latin typeface="Arial"/>
                <a:cs typeface="Arial"/>
              </a:rPr>
              <a:t>can select </a:t>
            </a:r>
            <a:r>
              <a:rPr sz="300" spc="10" dirty="0">
                <a:solidFill>
                  <a:srgbClr val="383838"/>
                </a:solidFill>
                <a:latin typeface="Arial"/>
                <a:cs typeface="Arial"/>
              </a:rPr>
              <a:t>a sticky </a:t>
            </a:r>
            <a:r>
              <a:rPr sz="300" spc="20" dirty="0">
                <a:solidFill>
                  <a:srgbClr val="383838"/>
                </a:solidFill>
                <a:latin typeface="Arial"/>
                <a:cs typeface="Arial"/>
              </a:rPr>
              <a:t>note  </a:t>
            </a:r>
            <a:r>
              <a:rPr sz="300" spc="15" dirty="0">
                <a:solidFill>
                  <a:srgbClr val="383838"/>
                </a:solidFill>
                <a:latin typeface="Arial"/>
                <a:cs typeface="Arial"/>
              </a:rPr>
              <a:t>and </a:t>
            </a:r>
            <a:r>
              <a:rPr sz="300" spc="10" dirty="0">
                <a:solidFill>
                  <a:srgbClr val="383838"/>
                </a:solidFill>
                <a:latin typeface="Arial"/>
                <a:cs typeface="Arial"/>
              </a:rPr>
              <a:t>hit </a:t>
            </a:r>
            <a:r>
              <a:rPr sz="300" spc="15" dirty="0">
                <a:solidFill>
                  <a:srgbClr val="383838"/>
                </a:solidFill>
                <a:latin typeface="Arial"/>
                <a:cs typeface="Arial"/>
              </a:rPr>
              <a:t>the pencil </a:t>
            </a:r>
            <a:r>
              <a:rPr sz="300" spc="10" dirty="0">
                <a:solidFill>
                  <a:srgbClr val="383838"/>
                </a:solidFill>
                <a:latin typeface="Arial"/>
                <a:cs typeface="Arial"/>
              </a:rPr>
              <a:t>[switch </a:t>
            </a:r>
            <a:r>
              <a:rPr sz="300" spc="20" dirty="0">
                <a:solidFill>
                  <a:srgbClr val="383838"/>
                </a:solidFill>
                <a:latin typeface="Arial"/>
                <a:cs typeface="Arial"/>
              </a:rPr>
              <a:t>to  </a:t>
            </a:r>
            <a:r>
              <a:rPr sz="300" spc="10" dirty="0">
                <a:solidFill>
                  <a:srgbClr val="383838"/>
                </a:solidFill>
                <a:latin typeface="Arial"/>
                <a:cs typeface="Arial"/>
              </a:rPr>
              <a:t>sketch]</a:t>
            </a:r>
            <a:r>
              <a:rPr sz="300" spc="-1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300" spc="15" dirty="0">
                <a:solidFill>
                  <a:srgbClr val="383838"/>
                </a:solidFill>
                <a:latin typeface="Arial"/>
                <a:cs typeface="Arial"/>
              </a:rPr>
              <a:t>icon</a:t>
            </a:r>
            <a:r>
              <a:rPr sz="300" spc="-1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300" spc="20" dirty="0">
                <a:solidFill>
                  <a:srgbClr val="383838"/>
                </a:solidFill>
                <a:latin typeface="Arial"/>
                <a:cs typeface="Arial"/>
              </a:rPr>
              <a:t>to</a:t>
            </a:r>
            <a:r>
              <a:rPr sz="300" spc="-1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300" spc="10" dirty="0">
                <a:solidFill>
                  <a:srgbClr val="383838"/>
                </a:solidFill>
                <a:latin typeface="Arial"/>
                <a:cs typeface="Arial"/>
              </a:rPr>
              <a:t>start</a:t>
            </a:r>
            <a:r>
              <a:rPr sz="300" spc="-1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300" spc="15" dirty="0">
                <a:solidFill>
                  <a:srgbClr val="383838"/>
                </a:solidFill>
                <a:latin typeface="Arial"/>
                <a:cs typeface="Arial"/>
              </a:rPr>
              <a:t>drawing!</a:t>
            </a:r>
            <a:endParaRPr sz="300">
              <a:latin typeface="Arial"/>
              <a:cs typeface="Arial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3258171" y="613253"/>
            <a:ext cx="1068052" cy="1068214"/>
            <a:chOff x="7163451" y="581454"/>
            <a:chExt cx="2348230" cy="1012825"/>
          </a:xfrm>
        </p:grpSpPr>
        <p:sp>
          <p:nvSpPr>
            <p:cNvPr id="110" name="object 110"/>
            <p:cNvSpPr/>
            <p:nvPr/>
          </p:nvSpPr>
          <p:spPr>
            <a:xfrm>
              <a:off x="9453942" y="581454"/>
              <a:ext cx="57785" cy="62230"/>
            </a:xfrm>
            <a:custGeom>
              <a:avLst/>
              <a:gdLst/>
              <a:ahLst/>
              <a:cxnLst/>
              <a:rect l="l" t="t" r="r" b="b"/>
              <a:pathLst>
                <a:path w="57784" h="62229">
                  <a:moveTo>
                    <a:pt x="29378" y="7191"/>
                  </a:moveTo>
                  <a:lnTo>
                    <a:pt x="27862" y="7191"/>
                  </a:lnTo>
                  <a:lnTo>
                    <a:pt x="27175" y="6494"/>
                  </a:lnTo>
                  <a:lnTo>
                    <a:pt x="27295" y="620"/>
                  </a:lnTo>
                  <a:lnTo>
                    <a:pt x="27944" y="0"/>
                  </a:lnTo>
                  <a:lnTo>
                    <a:pt x="29296" y="0"/>
                  </a:lnTo>
                  <a:lnTo>
                    <a:pt x="30054" y="620"/>
                  </a:lnTo>
                  <a:lnTo>
                    <a:pt x="30065" y="6494"/>
                  </a:lnTo>
                  <a:lnTo>
                    <a:pt x="29378" y="7191"/>
                  </a:lnTo>
                  <a:close/>
                </a:path>
                <a:path w="57784" h="62229">
                  <a:moveTo>
                    <a:pt x="12630" y="14466"/>
                  </a:moveTo>
                  <a:lnTo>
                    <a:pt x="11647" y="14462"/>
                  </a:lnTo>
                  <a:lnTo>
                    <a:pt x="7854" y="10671"/>
                  </a:lnTo>
                  <a:lnTo>
                    <a:pt x="7728" y="9992"/>
                  </a:lnTo>
                  <a:lnTo>
                    <a:pt x="8061" y="9026"/>
                  </a:lnTo>
                  <a:lnTo>
                    <a:pt x="8557" y="8636"/>
                  </a:lnTo>
                  <a:lnTo>
                    <a:pt x="9526" y="8541"/>
                  </a:lnTo>
                  <a:lnTo>
                    <a:pt x="9967" y="8703"/>
                  </a:lnTo>
                  <a:lnTo>
                    <a:pt x="13134" y="11877"/>
                  </a:lnTo>
                  <a:lnTo>
                    <a:pt x="13685" y="12401"/>
                  </a:lnTo>
                  <a:lnTo>
                    <a:pt x="13700" y="13385"/>
                  </a:lnTo>
                  <a:lnTo>
                    <a:pt x="12630" y="14466"/>
                  </a:lnTo>
                  <a:close/>
                </a:path>
                <a:path w="57784" h="62229">
                  <a:moveTo>
                    <a:pt x="44609" y="14466"/>
                  </a:moveTo>
                  <a:lnTo>
                    <a:pt x="43539" y="13385"/>
                  </a:lnTo>
                  <a:lnTo>
                    <a:pt x="43555" y="12401"/>
                  </a:lnTo>
                  <a:lnTo>
                    <a:pt x="44106" y="11877"/>
                  </a:lnTo>
                  <a:lnTo>
                    <a:pt x="47193" y="8780"/>
                  </a:lnTo>
                  <a:lnTo>
                    <a:pt x="47490" y="8628"/>
                  </a:lnTo>
                  <a:lnTo>
                    <a:pt x="47983" y="8560"/>
                  </a:lnTo>
                  <a:lnTo>
                    <a:pt x="48561" y="8546"/>
                  </a:lnTo>
                  <a:lnTo>
                    <a:pt x="49130" y="8919"/>
                  </a:lnTo>
                  <a:lnTo>
                    <a:pt x="49564" y="9992"/>
                  </a:lnTo>
                  <a:lnTo>
                    <a:pt x="49416" y="10655"/>
                  </a:lnTo>
                  <a:lnTo>
                    <a:pt x="48991" y="11048"/>
                  </a:lnTo>
                  <a:lnTo>
                    <a:pt x="45592" y="14462"/>
                  </a:lnTo>
                  <a:lnTo>
                    <a:pt x="44609" y="14466"/>
                  </a:lnTo>
                  <a:close/>
                </a:path>
                <a:path w="57784" h="62229">
                  <a:moveTo>
                    <a:pt x="35881" y="48765"/>
                  </a:moveTo>
                  <a:lnTo>
                    <a:pt x="21359" y="48765"/>
                  </a:lnTo>
                  <a:lnTo>
                    <a:pt x="20450" y="41626"/>
                  </a:lnTo>
                  <a:lnTo>
                    <a:pt x="12842" y="39961"/>
                  </a:lnTo>
                  <a:lnTo>
                    <a:pt x="12842" y="19444"/>
                  </a:lnTo>
                  <a:lnTo>
                    <a:pt x="20603" y="12908"/>
                  </a:lnTo>
                  <a:lnTo>
                    <a:pt x="36637" y="12908"/>
                  </a:lnTo>
                  <a:lnTo>
                    <a:pt x="44397" y="19444"/>
                  </a:lnTo>
                  <a:lnTo>
                    <a:pt x="44397" y="39961"/>
                  </a:lnTo>
                  <a:lnTo>
                    <a:pt x="36789" y="41626"/>
                  </a:lnTo>
                  <a:lnTo>
                    <a:pt x="35881" y="48765"/>
                  </a:lnTo>
                  <a:close/>
                </a:path>
                <a:path w="57784" h="62229">
                  <a:moveTo>
                    <a:pt x="56629" y="30847"/>
                  </a:moveTo>
                  <a:lnTo>
                    <a:pt x="50097" y="30837"/>
                  </a:lnTo>
                  <a:lnTo>
                    <a:pt x="49490" y="30160"/>
                  </a:lnTo>
                  <a:lnTo>
                    <a:pt x="49482" y="28645"/>
                  </a:lnTo>
                  <a:lnTo>
                    <a:pt x="50025" y="27968"/>
                  </a:lnTo>
                  <a:lnTo>
                    <a:pt x="56640" y="27968"/>
                  </a:lnTo>
                  <a:lnTo>
                    <a:pt x="57306" y="28645"/>
                  </a:lnTo>
                  <a:lnTo>
                    <a:pt x="57306" y="30160"/>
                  </a:lnTo>
                  <a:lnTo>
                    <a:pt x="56629" y="30847"/>
                  </a:lnTo>
                  <a:close/>
                </a:path>
                <a:path w="57784" h="62229">
                  <a:moveTo>
                    <a:pt x="8841" y="50054"/>
                  </a:moveTo>
                  <a:lnTo>
                    <a:pt x="7772" y="48973"/>
                  </a:lnTo>
                  <a:lnTo>
                    <a:pt x="7787" y="47990"/>
                  </a:lnTo>
                  <a:lnTo>
                    <a:pt x="8338" y="47466"/>
                  </a:lnTo>
                  <a:lnTo>
                    <a:pt x="12313" y="43511"/>
                  </a:lnTo>
                  <a:lnTo>
                    <a:pt x="12652" y="43357"/>
                  </a:lnTo>
                  <a:lnTo>
                    <a:pt x="13595" y="43329"/>
                  </a:lnTo>
                  <a:lnTo>
                    <a:pt x="14158" y="43694"/>
                  </a:lnTo>
                  <a:lnTo>
                    <a:pt x="14600" y="44751"/>
                  </a:lnTo>
                  <a:lnTo>
                    <a:pt x="14465" y="45409"/>
                  </a:lnTo>
                  <a:lnTo>
                    <a:pt x="9825" y="50050"/>
                  </a:lnTo>
                  <a:lnTo>
                    <a:pt x="8841" y="50054"/>
                  </a:lnTo>
                  <a:close/>
                </a:path>
                <a:path w="57784" h="62229">
                  <a:moveTo>
                    <a:pt x="48398" y="50054"/>
                  </a:moveTo>
                  <a:lnTo>
                    <a:pt x="47415" y="50050"/>
                  </a:lnTo>
                  <a:lnTo>
                    <a:pt x="42792" y="45430"/>
                  </a:lnTo>
                  <a:lnTo>
                    <a:pt x="42666" y="44751"/>
                  </a:lnTo>
                  <a:lnTo>
                    <a:pt x="43000" y="43786"/>
                  </a:lnTo>
                  <a:lnTo>
                    <a:pt x="43495" y="43395"/>
                  </a:lnTo>
                  <a:lnTo>
                    <a:pt x="44038" y="43342"/>
                  </a:lnTo>
                  <a:lnTo>
                    <a:pt x="44558" y="43345"/>
                  </a:lnTo>
                  <a:lnTo>
                    <a:pt x="44949" y="43521"/>
                  </a:lnTo>
                  <a:lnTo>
                    <a:pt x="48901" y="47466"/>
                  </a:lnTo>
                  <a:lnTo>
                    <a:pt x="49453" y="47990"/>
                  </a:lnTo>
                  <a:lnTo>
                    <a:pt x="49468" y="48973"/>
                  </a:lnTo>
                  <a:lnTo>
                    <a:pt x="48398" y="50054"/>
                  </a:lnTo>
                  <a:close/>
                </a:path>
                <a:path w="57784" h="62229">
                  <a:moveTo>
                    <a:pt x="6429" y="30847"/>
                  </a:moveTo>
                  <a:lnTo>
                    <a:pt x="616" y="30837"/>
                  </a:lnTo>
                  <a:lnTo>
                    <a:pt x="7" y="30160"/>
                  </a:lnTo>
                  <a:lnTo>
                    <a:pt x="0" y="28645"/>
                  </a:lnTo>
                  <a:lnTo>
                    <a:pt x="543" y="27968"/>
                  </a:lnTo>
                  <a:lnTo>
                    <a:pt x="6440" y="27968"/>
                  </a:lnTo>
                  <a:lnTo>
                    <a:pt x="7126" y="28645"/>
                  </a:lnTo>
                  <a:lnTo>
                    <a:pt x="7126" y="30160"/>
                  </a:lnTo>
                  <a:lnTo>
                    <a:pt x="6429" y="30847"/>
                  </a:lnTo>
                  <a:close/>
                </a:path>
                <a:path w="57784" h="62229">
                  <a:moveTo>
                    <a:pt x="34436" y="61674"/>
                  </a:moveTo>
                  <a:lnTo>
                    <a:pt x="22803" y="61674"/>
                  </a:lnTo>
                  <a:lnTo>
                    <a:pt x="21448" y="60454"/>
                  </a:lnTo>
                  <a:lnTo>
                    <a:pt x="21448" y="51634"/>
                  </a:lnTo>
                  <a:lnTo>
                    <a:pt x="35791" y="51634"/>
                  </a:lnTo>
                  <a:lnTo>
                    <a:pt x="35791" y="60454"/>
                  </a:lnTo>
                  <a:lnTo>
                    <a:pt x="34436" y="61674"/>
                  </a:lnTo>
                  <a:close/>
                </a:path>
              </a:pathLst>
            </a:custGeom>
            <a:solidFill>
              <a:srgbClr val="FF70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163451" y="1407954"/>
              <a:ext cx="186055" cy="186055"/>
            </a:xfrm>
            <a:custGeom>
              <a:avLst/>
              <a:gdLst/>
              <a:ahLst/>
              <a:cxnLst/>
              <a:rect l="l" t="t" r="r" b="b"/>
              <a:pathLst>
                <a:path w="186054" h="186055">
                  <a:moveTo>
                    <a:pt x="0" y="0"/>
                  </a:moveTo>
                  <a:lnTo>
                    <a:pt x="186016" y="0"/>
                  </a:lnTo>
                  <a:lnTo>
                    <a:pt x="186016" y="186016"/>
                  </a:lnTo>
                  <a:lnTo>
                    <a:pt x="0" y="186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FD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/>
          <p:nvPr/>
        </p:nvSpPr>
        <p:spPr>
          <a:xfrm>
            <a:off x="3252395" y="1376707"/>
            <a:ext cx="99931" cy="90922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350" b="1" spc="10" dirty="0">
                <a:latin typeface="Trebuchet MS"/>
                <a:cs typeface="Trebuchet MS"/>
              </a:rPr>
              <a:t>Person</a:t>
            </a:r>
            <a:r>
              <a:rPr sz="350" b="1" spc="-45" dirty="0">
                <a:latin typeface="Trebuchet MS"/>
                <a:cs typeface="Trebuchet MS"/>
              </a:rPr>
              <a:t> </a:t>
            </a:r>
            <a:r>
              <a:rPr sz="350" b="1" spc="20" dirty="0">
                <a:latin typeface="Trebuchet MS"/>
                <a:cs typeface="Trebuchet MS"/>
              </a:rPr>
              <a:t>2</a:t>
            </a:r>
            <a:endParaRPr sz="3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">
              <a:latin typeface="Trebuchet MS"/>
              <a:cs typeface="Trebuchet MS"/>
            </a:endParaRPr>
          </a:p>
          <a:p>
            <a:pPr marL="43815" marR="44450" algn="ctr">
              <a:lnSpc>
                <a:spcPct val="100000"/>
              </a:lnSpc>
            </a:pPr>
            <a:r>
              <a:rPr sz="200" spc="-5" dirty="0">
                <a:latin typeface="Arial"/>
                <a:cs typeface="Arial"/>
              </a:rPr>
              <a:t>Local  Indigenous  and</a:t>
            </a:r>
            <a:r>
              <a:rPr sz="200" spc="-30" dirty="0">
                <a:latin typeface="Arial"/>
                <a:cs typeface="Arial"/>
              </a:rPr>
              <a:t> </a:t>
            </a:r>
            <a:r>
              <a:rPr sz="200" spc="-5" dirty="0">
                <a:latin typeface="Arial"/>
                <a:cs typeface="Arial"/>
              </a:rPr>
              <a:t>non-</a:t>
            </a:r>
            <a:endParaRPr sz="200">
              <a:latin typeface="Arial"/>
              <a:cs typeface="Arial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3355039" y="1484952"/>
            <a:ext cx="84624" cy="196230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0" y="0"/>
                </a:moveTo>
                <a:lnTo>
                  <a:pt x="186016" y="0"/>
                </a:lnTo>
                <a:lnTo>
                  <a:pt x="186016" y="186016"/>
                </a:lnTo>
                <a:lnTo>
                  <a:pt x="0" y="186016"/>
                </a:lnTo>
                <a:lnTo>
                  <a:pt x="0" y="0"/>
                </a:lnTo>
                <a:close/>
              </a:path>
            </a:pathLst>
          </a:custGeom>
          <a:solidFill>
            <a:srgbClr val="FBFD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3362794" y="1485818"/>
            <a:ext cx="6931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" spc="-5" dirty="0">
                <a:latin typeface="Arial"/>
                <a:cs typeface="Arial"/>
              </a:rPr>
              <a:t>Community  colleges,  universities</a:t>
            </a:r>
            <a:endParaRPr sz="2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266556" y="1582988"/>
            <a:ext cx="169825" cy="74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" spc="-5" dirty="0">
                <a:latin typeface="Arial"/>
                <a:cs typeface="Arial"/>
              </a:rPr>
              <a:t>Indigenous and</a:t>
            </a:r>
            <a:r>
              <a:rPr sz="200" spc="-20" dirty="0">
                <a:latin typeface="Arial"/>
                <a:cs typeface="Arial"/>
              </a:rPr>
              <a:t> </a:t>
            </a:r>
            <a:r>
              <a:rPr sz="200" spc="-5" dirty="0">
                <a:latin typeface="Arial"/>
                <a:cs typeface="Arial"/>
              </a:rPr>
              <a:t>research</a:t>
            </a:r>
            <a:endParaRPr sz="2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3260047" y="1615388"/>
            <a:ext cx="171847" cy="74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" spc="-5" dirty="0">
                <a:latin typeface="Arial"/>
                <a:cs typeface="Arial"/>
              </a:rPr>
              <a:t>governments.</a:t>
            </a:r>
            <a:r>
              <a:rPr sz="200" spc="15" dirty="0">
                <a:latin typeface="Arial"/>
                <a:cs typeface="Arial"/>
              </a:rPr>
              <a:t> </a:t>
            </a:r>
            <a:r>
              <a:rPr sz="200" spc="-5" dirty="0">
                <a:latin typeface="Arial"/>
                <a:cs typeface="Arial"/>
              </a:rPr>
              <a:t>institutions.</a:t>
            </a:r>
            <a:endParaRPr sz="200">
              <a:latin typeface="Arial"/>
              <a:cs typeface="Arial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2860157" y="1487681"/>
            <a:ext cx="84624" cy="196230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0" y="0"/>
                </a:moveTo>
                <a:lnTo>
                  <a:pt x="186002" y="0"/>
                </a:lnTo>
                <a:lnTo>
                  <a:pt x="186002" y="186002"/>
                </a:lnTo>
                <a:lnTo>
                  <a:pt x="0" y="186002"/>
                </a:lnTo>
                <a:lnTo>
                  <a:pt x="0" y="0"/>
                </a:lnTo>
                <a:close/>
              </a:path>
            </a:pathLst>
          </a:custGeom>
          <a:solidFill>
            <a:srgbClr val="FBFD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2854377" y="1379437"/>
            <a:ext cx="95888" cy="5546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b="1" spc="10" dirty="0">
                <a:latin typeface="Trebuchet MS"/>
                <a:cs typeface="Trebuchet MS"/>
              </a:rPr>
              <a:t>Person</a:t>
            </a:r>
            <a:r>
              <a:rPr sz="350" b="1" spc="-45" dirty="0">
                <a:latin typeface="Trebuchet MS"/>
                <a:cs typeface="Trebuchet MS"/>
              </a:rPr>
              <a:t> </a:t>
            </a:r>
            <a:r>
              <a:rPr sz="350" b="1" spc="-50" dirty="0">
                <a:latin typeface="Trebuchet MS"/>
                <a:cs typeface="Trebuchet MS"/>
              </a:rPr>
              <a:t>1</a:t>
            </a:r>
            <a:endParaRPr sz="3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">
              <a:latin typeface="Trebuchet MS"/>
              <a:cs typeface="Trebuchet MS"/>
            </a:endParaRPr>
          </a:p>
          <a:p>
            <a:pPr marL="42545" marR="20320" indent="-13970">
              <a:lnSpc>
                <a:spcPct val="124500"/>
              </a:lnSpc>
            </a:pPr>
            <a:r>
              <a:rPr sz="150" spc="10" dirty="0">
                <a:latin typeface="Arial"/>
                <a:cs typeface="Arial"/>
              </a:rPr>
              <a:t>Plans,</a:t>
            </a:r>
            <a:r>
              <a:rPr sz="150" spc="5" dirty="0">
                <a:latin typeface="Arial"/>
                <a:cs typeface="Arial"/>
              </a:rPr>
              <a:t> </a:t>
            </a:r>
            <a:r>
              <a:rPr sz="150" spc="10" dirty="0">
                <a:latin typeface="Arial"/>
                <a:cs typeface="Arial"/>
              </a:rPr>
              <a:t>designs,  </a:t>
            </a:r>
            <a:r>
              <a:rPr sz="150" spc="15" dirty="0">
                <a:latin typeface="Arial"/>
                <a:cs typeface="Arial"/>
              </a:rPr>
              <a:t>and</a:t>
            </a:r>
            <a:r>
              <a:rPr sz="150" spc="-20" dirty="0">
                <a:latin typeface="Arial"/>
                <a:cs typeface="Arial"/>
              </a:rPr>
              <a:t> </a:t>
            </a:r>
            <a:r>
              <a:rPr sz="150" spc="15" dirty="0">
                <a:latin typeface="Arial"/>
                <a:cs typeface="Arial"/>
              </a:rPr>
              <a:t>delivers</a:t>
            </a:r>
            <a:endParaRPr sz="15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2872390" y="1614693"/>
            <a:ext cx="60363" cy="8656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" spc="10" dirty="0">
                <a:latin typeface="Arial"/>
                <a:cs typeface="Arial"/>
              </a:rPr>
              <a:t>strategies.</a:t>
            </a:r>
            <a:endParaRPr sz="150">
              <a:latin typeface="Arial"/>
              <a:cs typeface="Arial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2957022" y="1487681"/>
            <a:ext cx="84624" cy="196230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0" y="0"/>
                </a:moveTo>
                <a:lnTo>
                  <a:pt x="186016" y="0"/>
                </a:lnTo>
                <a:lnTo>
                  <a:pt x="186016" y="186016"/>
                </a:lnTo>
                <a:lnTo>
                  <a:pt x="0" y="186016"/>
                </a:lnTo>
                <a:lnTo>
                  <a:pt x="0" y="0"/>
                </a:lnTo>
                <a:close/>
              </a:path>
            </a:pathLst>
          </a:custGeom>
          <a:solidFill>
            <a:srgbClr val="FBFD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2972569" y="1497747"/>
            <a:ext cx="5372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" algn="just">
              <a:lnSpc>
                <a:spcPct val="100000"/>
              </a:lnSpc>
              <a:spcBef>
                <a:spcPts val="100"/>
              </a:spcBef>
            </a:pPr>
            <a:r>
              <a:rPr sz="150" spc="-5" dirty="0">
                <a:latin typeface="Arial"/>
                <a:cs typeface="Arial"/>
              </a:rPr>
              <a:t>Acts as an  </a:t>
            </a:r>
            <a:r>
              <a:rPr sz="150" dirty="0">
                <a:latin typeface="Arial"/>
                <a:cs typeface="Arial"/>
              </a:rPr>
              <a:t>important  connection</a:t>
            </a:r>
            <a:endParaRPr sz="15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2854145" y="1565054"/>
            <a:ext cx="199863" cy="1199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5244">
              <a:lnSpc>
                <a:spcPts val="165"/>
              </a:lnSpc>
              <a:spcBef>
                <a:spcPts val="135"/>
              </a:spcBef>
            </a:pPr>
            <a:r>
              <a:rPr sz="225" spc="22" baseline="37037" dirty="0">
                <a:latin typeface="Arial"/>
                <a:cs typeface="Arial"/>
              </a:rPr>
              <a:t>economic </a:t>
            </a:r>
            <a:r>
              <a:rPr sz="150" dirty="0">
                <a:latin typeface="Arial"/>
                <a:cs typeface="Arial"/>
              </a:rPr>
              <a:t>between public</a:t>
            </a:r>
            <a:r>
              <a:rPr sz="150" spc="20" dirty="0">
                <a:latin typeface="Arial"/>
                <a:cs typeface="Arial"/>
              </a:rPr>
              <a:t> </a:t>
            </a:r>
            <a:r>
              <a:rPr sz="150" spc="-5" dirty="0">
                <a:latin typeface="Arial"/>
                <a:cs typeface="Arial"/>
              </a:rPr>
              <a:t>and</a:t>
            </a:r>
            <a:endParaRPr sz="150">
              <a:latin typeface="Arial"/>
              <a:cs typeface="Arial"/>
            </a:endParaRPr>
          </a:p>
          <a:p>
            <a:pPr marL="38100">
              <a:lnSpc>
                <a:spcPts val="165"/>
              </a:lnSpc>
            </a:pPr>
            <a:r>
              <a:rPr sz="150" spc="15" dirty="0">
                <a:latin typeface="Arial"/>
                <a:cs typeface="Arial"/>
              </a:rPr>
              <a:t>development</a:t>
            </a:r>
            <a:endParaRPr sz="15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2957545" y="1593994"/>
            <a:ext cx="83757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 marR="5080" indent="-16510">
              <a:lnSpc>
                <a:spcPct val="100000"/>
              </a:lnSpc>
              <a:spcBef>
                <a:spcPts val="100"/>
              </a:spcBef>
            </a:pPr>
            <a:r>
              <a:rPr sz="150" dirty="0">
                <a:latin typeface="Arial"/>
                <a:cs typeface="Arial"/>
              </a:rPr>
              <a:t>private</a:t>
            </a:r>
            <a:r>
              <a:rPr sz="150" spc="-30" dirty="0">
                <a:latin typeface="Arial"/>
                <a:cs typeface="Arial"/>
              </a:rPr>
              <a:t> </a:t>
            </a:r>
            <a:r>
              <a:rPr sz="150" spc="-5" dirty="0">
                <a:latin typeface="Arial"/>
                <a:cs typeface="Arial"/>
              </a:rPr>
              <a:t>sectors</a:t>
            </a:r>
            <a:r>
              <a:rPr sz="150" spc="-30" dirty="0">
                <a:latin typeface="Arial"/>
                <a:cs typeface="Arial"/>
              </a:rPr>
              <a:t> </a:t>
            </a:r>
            <a:r>
              <a:rPr sz="150" spc="-5" dirty="0">
                <a:latin typeface="Arial"/>
                <a:cs typeface="Arial"/>
              </a:rPr>
              <a:t>and  </a:t>
            </a:r>
            <a:r>
              <a:rPr sz="150" dirty="0">
                <a:latin typeface="Arial"/>
                <a:cs typeface="Arial"/>
              </a:rPr>
              <a:t>the</a:t>
            </a:r>
            <a:r>
              <a:rPr sz="150" spc="-20" dirty="0">
                <a:latin typeface="Arial"/>
                <a:cs typeface="Arial"/>
              </a:rPr>
              <a:t> </a:t>
            </a:r>
            <a:r>
              <a:rPr sz="150" spc="-5" dirty="0">
                <a:latin typeface="Arial"/>
                <a:cs typeface="Arial"/>
              </a:rPr>
              <a:t>community.</a:t>
            </a:r>
            <a:endParaRPr sz="15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3252395" y="2390347"/>
            <a:ext cx="100220" cy="1782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b="1" spc="10" dirty="0">
                <a:latin typeface="Trebuchet MS"/>
                <a:cs typeface="Trebuchet MS"/>
              </a:rPr>
              <a:t>Person</a:t>
            </a:r>
            <a:r>
              <a:rPr sz="350" b="1" spc="-45" dirty="0">
                <a:latin typeface="Trebuchet MS"/>
                <a:cs typeface="Trebuchet MS"/>
              </a:rPr>
              <a:t> </a:t>
            </a:r>
            <a:r>
              <a:rPr sz="350" b="1" spc="25" dirty="0">
                <a:latin typeface="Trebuchet MS"/>
                <a:cs typeface="Trebuchet MS"/>
              </a:rPr>
              <a:t>6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2854377" y="2393076"/>
            <a:ext cx="100220" cy="1782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b="1" spc="10" dirty="0">
                <a:latin typeface="Trebuchet MS"/>
                <a:cs typeface="Trebuchet MS"/>
              </a:rPr>
              <a:t>Person</a:t>
            </a:r>
            <a:r>
              <a:rPr sz="350" b="1" spc="-45" dirty="0">
                <a:latin typeface="Trebuchet MS"/>
                <a:cs typeface="Trebuchet MS"/>
              </a:rPr>
              <a:t> </a:t>
            </a:r>
            <a:r>
              <a:rPr sz="350" b="1" spc="25" dirty="0">
                <a:latin typeface="Trebuchet MS"/>
                <a:cs typeface="Trebuchet MS"/>
              </a:rPr>
              <a:t>5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4048212" y="1482222"/>
            <a:ext cx="84624" cy="196230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0" y="0"/>
                </a:moveTo>
                <a:lnTo>
                  <a:pt x="186016" y="0"/>
                </a:lnTo>
                <a:lnTo>
                  <a:pt x="186016" y="186016"/>
                </a:lnTo>
                <a:lnTo>
                  <a:pt x="0" y="186016"/>
                </a:lnTo>
                <a:lnTo>
                  <a:pt x="0" y="0"/>
                </a:lnTo>
                <a:close/>
              </a:path>
            </a:pathLst>
          </a:custGeom>
          <a:solidFill>
            <a:srgbClr val="FBFD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4042436" y="1373977"/>
            <a:ext cx="99931" cy="8091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b="1" spc="10" dirty="0">
                <a:latin typeface="Trebuchet MS"/>
                <a:cs typeface="Trebuchet MS"/>
              </a:rPr>
              <a:t>Person</a:t>
            </a:r>
            <a:r>
              <a:rPr sz="350" b="1" spc="-45" dirty="0">
                <a:latin typeface="Trebuchet MS"/>
                <a:cs typeface="Trebuchet MS"/>
              </a:rPr>
              <a:t> </a:t>
            </a:r>
            <a:r>
              <a:rPr sz="350" b="1" spc="20" dirty="0">
                <a:latin typeface="Trebuchet MS"/>
                <a:cs typeface="Trebuchet MS"/>
              </a:rPr>
              <a:t>4</a:t>
            </a:r>
            <a:endParaRPr sz="3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">
              <a:latin typeface="Trebuchet MS"/>
              <a:cs typeface="Trebuchet MS"/>
            </a:endParaRPr>
          </a:p>
          <a:p>
            <a:pPr marL="46355" marR="46990" indent="13970">
              <a:lnSpc>
                <a:spcPct val="100000"/>
              </a:lnSpc>
            </a:pPr>
            <a:r>
              <a:rPr sz="200" spc="-5" dirty="0">
                <a:latin typeface="Arial"/>
                <a:cs typeface="Arial"/>
              </a:rPr>
              <a:t>Leading  </a:t>
            </a:r>
            <a:r>
              <a:rPr sz="200" dirty="0">
                <a:latin typeface="Arial"/>
                <a:cs typeface="Arial"/>
              </a:rPr>
              <a:t>projects</a:t>
            </a:r>
            <a:r>
              <a:rPr sz="200" spc="-5" dirty="0">
                <a:latin typeface="Arial"/>
                <a:cs typeface="Arial"/>
              </a:rPr>
              <a:t> </a:t>
            </a:r>
            <a:r>
              <a:rPr sz="200" dirty="0">
                <a:latin typeface="Arial"/>
                <a:cs typeface="Arial"/>
              </a:rPr>
              <a:t>to</a:t>
            </a:r>
            <a:endParaRPr sz="2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4062748" y="1547873"/>
            <a:ext cx="55742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" spc="-5" dirty="0">
                <a:latin typeface="Arial"/>
                <a:cs typeface="Arial"/>
              </a:rPr>
              <a:t>enhance</a:t>
            </a:r>
            <a:endParaRPr sz="20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4145080" y="1482222"/>
            <a:ext cx="84624" cy="196230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0" y="0"/>
                </a:moveTo>
                <a:lnTo>
                  <a:pt x="186016" y="0"/>
                </a:lnTo>
                <a:lnTo>
                  <a:pt x="186016" y="186016"/>
                </a:lnTo>
                <a:lnTo>
                  <a:pt x="0" y="186016"/>
                </a:lnTo>
                <a:lnTo>
                  <a:pt x="0" y="0"/>
                </a:lnTo>
                <a:close/>
              </a:path>
            </a:pathLst>
          </a:custGeom>
          <a:solidFill>
            <a:srgbClr val="FBFD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4159866" y="1494503"/>
            <a:ext cx="55164" cy="107081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" spc="-10" dirty="0">
                <a:latin typeface="Arial"/>
                <a:cs typeface="Arial"/>
              </a:rPr>
              <a:t>L</a:t>
            </a:r>
            <a:r>
              <a:rPr sz="200" spc="5" dirty="0">
                <a:latin typeface="Arial"/>
                <a:cs typeface="Arial"/>
              </a:rPr>
              <a:t>eading</a:t>
            </a:r>
            <a:endParaRPr sz="2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4155046" y="1529276"/>
            <a:ext cx="64695" cy="107081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" spc="5" dirty="0">
                <a:latin typeface="Arial"/>
                <a:cs typeface="Arial"/>
              </a:rPr>
              <a:t>economic</a:t>
            </a:r>
            <a:endParaRPr sz="2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4048429" y="1564050"/>
            <a:ext cx="192353" cy="76303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300" baseline="-27777" dirty="0">
                <a:latin typeface="Arial"/>
                <a:cs typeface="Arial"/>
              </a:rPr>
              <a:t>economic</a:t>
            </a:r>
            <a:r>
              <a:rPr sz="300" spc="44" baseline="-27777" dirty="0">
                <a:latin typeface="Arial"/>
                <a:cs typeface="Arial"/>
              </a:rPr>
              <a:t> </a:t>
            </a:r>
            <a:r>
              <a:rPr sz="200" spc="5" dirty="0">
                <a:latin typeface="Arial"/>
                <a:cs typeface="Arial"/>
              </a:rPr>
              <a:t>development</a:t>
            </a:r>
            <a:endParaRPr sz="2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4038436" y="1610703"/>
            <a:ext cx="192931" cy="76303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200" dirty="0">
                <a:latin typeface="Arial"/>
                <a:cs typeface="Arial"/>
              </a:rPr>
              <a:t>development.</a:t>
            </a:r>
            <a:r>
              <a:rPr sz="200" spc="50" dirty="0">
                <a:latin typeface="Arial"/>
                <a:cs typeface="Arial"/>
              </a:rPr>
              <a:t> </a:t>
            </a:r>
            <a:r>
              <a:rPr sz="300" spc="7" baseline="27777" dirty="0">
                <a:latin typeface="Arial"/>
                <a:cs typeface="Arial"/>
              </a:rPr>
              <a:t>planning.</a:t>
            </a:r>
            <a:endParaRPr sz="300" baseline="27777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3644413" y="1376707"/>
            <a:ext cx="99642" cy="1782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b="1" spc="10" dirty="0">
                <a:latin typeface="Trebuchet MS"/>
                <a:cs typeface="Trebuchet MS"/>
              </a:rPr>
              <a:t>Person</a:t>
            </a:r>
            <a:r>
              <a:rPr sz="350" b="1" spc="-45" dirty="0">
                <a:latin typeface="Trebuchet MS"/>
                <a:cs typeface="Trebuchet MS"/>
              </a:rPr>
              <a:t> </a:t>
            </a:r>
            <a:r>
              <a:rPr sz="350" b="1" spc="15" dirty="0">
                <a:latin typeface="Trebuchet MS"/>
                <a:cs typeface="Trebuchet MS"/>
              </a:rPr>
              <a:t>3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3650189" y="1484952"/>
            <a:ext cx="84624" cy="196230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0" y="0"/>
                </a:moveTo>
                <a:lnTo>
                  <a:pt x="186016" y="0"/>
                </a:lnTo>
                <a:lnTo>
                  <a:pt x="186016" y="186016"/>
                </a:lnTo>
                <a:lnTo>
                  <a:pt x="0" y="186016"/>
                </a:lnTo>
                <a:lnTo>
                  <a:pt x="0" y="0"/>
                </a:lnTo>
                <a:close/>
              </a:path>
            </a:pathLst>
          </a:custGeom>
          <a:solidFill>
            <a:srgbClr val="FBFD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 txBox="1"/>
          <p:nvPr/>
        </p:nvSpPr>
        <p:spPr>
          <a:xfrm>
            <a:off x="3651340" y="1546844"/>
            <a:ext cx="82313" cy="1275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latin typeface="Arial"/>
                <a:cs typeface="Arial"/>
              </a:rPr>
              <a:t>or</a:t>
            </a:r>
            <a:r>
              <a:rPr sz="250" spc="-35" dirty="0">
                <a:latin typeface="Arial"/>
                <a:cs typeface="Arial"/>
              </a:rPr>
              <a:t> </a:t>
            </a:r>
            <a:r>
              <a:rPr sz="250" spc="-10" dirty="0">
                <a:latin typeface="Arial"/>
                <a:cs typeface="Arial"/>
              </a:rPr>
              <a:t>business</a:t>
            </a:r>
            <a:endParaRPr sz="250">
              <a:latin typeface="Arial"/>
              <a:cs typeface="Arial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3747057" y="1484952"/>
            <a:ext cx="84624" cy="196230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0" y="0"/>
                </a:moveTo>
                <a:lnTo>
                  <a:pt x="186016" y="0"/>
                </a:lnTo>
                <a:lnTo>
                  <a:pt x="186016" y="186016"/>
                </a:lnTo>
                <a:lnTo>
                  <a:pt x="0" y="186016"/>
                </a:lnTo>
                <a:lnTo>
                  <a:pt x="0" y="0"/>
                </a:lnTo>
                <a:close/>
              </a:path>
            </a:pathLst>
          </a:custGeom>
          <a:solidFill>
            <a:srgbClr val="FBFD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 txBox="1"/>
          <p:nvPr/>
        </p:nvSpPr>
        <p:spPr>
          <a:xfrm>
            <a:off x="3639583" y="1507307"/>
            <a:ext cx="202461" cy="814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" spc="-10" dirty="0">
                <a:latin typeface="Arial"/>
                <a:cs typeface="Arial"/>
              </a:rPr>
              <a:t>Technology</a:t>
            </a:r>
            <a:r>
              <a:rPr sz="250" spc="25" dirty="0">
                <a:latin typeface="Arial"/>
                <a:cs typeface="Arial"/>
              </a:rPr>
              <a:t> </a:t>
            </a:r>
            <a:r>
              <a:rPr sz="300" spc="-7" baseline="27777" dirty="0">
                <a:latin typeface="Arial"/>
                <a:cs typeface="Arial"/>
              </a:rPr>
              <a:t>Not-for-profits</a:t>
            </a:r>
            <a:endParaRPr sz="300" baseline="27777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3779877" y="1534542"/>
            <a:ext cx="19062" cy="436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" spc="-10" dirty="0">
                <a:latin typeface="Arial"/>
                <a:cs typeface="Arial"/>
              </a:rPr>
              <a:t>&amp;</a:t>
            </a:r>
            <a:endParaRPr sz="20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3750806" y="1566942"/>
            <a:ext cx="7711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" spc="-5" dirty="0">
                <a:latin typeface="Arial"/>
                <a:cs typeface="Arial"/>
              </a:rPr>
              <a:t>humanitarian</a:t>
            </a:r>
            <a:endParaRPr sz="200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3641232" y="1593464"/>
            <a:ext cx="201017" cy="814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" spc="-7" baseline="11111" dirty="0">
                <a:latin typeface="Arial"/>
                <a:cs typeface="Arial"/>
              </a:rPr>
              <a:t>incubators.</a:t>
            </a:r>
            <a:r>
              <a:rPr sz="375" spc="82" baseline="11111" dirty="0">
                <a:latin typeface="Arial"/>
                <a:cs typeface="Arial"/>
              </a:rPr>
              <a:t> </a:t>
            </a:r>
            <a:r>
              <a:rPr sz="200" spc="-5" dirty="0">
                <a:latin typeface="Arial"/>
                <a:cs typeface="Arial"/>
              </a:rPr>
              <a:t>organizations.</a:t>
            </a:r>
            <a:endParaRPr sz="2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042436" y="2387617"/>
            <a:ext cx="100220" cy="1782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b="1" spc="10" dirty="0">
                <a:latin typeface="Trebuchet MS"/>
                <a:cs typeface="Trebuchet MS"/>
              </a:rPr>
              <a:t>Person</a:t>
            </a:r>
            <a:r>
              <a:rPr sz="350" b="1" spc="-45" dirty="0">
                <a:latin typeface="Trebuchet MS"/>
                <a:cs typeface="Trebuchet MS"/>
              </a:rPr>
              <a:t> </a:t>
            </a:r>
            <a:r>
              <a:rPr sz="350" b="1" spc="25" dirty="0">
                <a:latin typeface="Trebuchet MS"/>
                <a:cs typeface="Trebuchet MS"/>
              </a:rPr>
              <a:t>8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3644413" y="2390347"/>
            <a:ext cx="98776" cy="1782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b="1" spc="10" dirty="0">
                <a:latin typeface="Trebuchet MS"/>
                <a:cs typeface="Trebuchet MS"/>
              </a:rPr>
              <a:t>Person</a:t>
            </a:r>
            <a:r>
              <a:rPr sz="350" b="1" spc="-45" dirty="0">
                <a:latin typeface="Trebuchet MS"/>
                <a:cs typeface="Trebuchet MS"/>
              </a:rPr>
              <a:t> </a:t>
            </a:r>
            <a:r>
              <a:rPr sz="350" b="1" dirty="0">
                <a:latin typeface="Trebuchet MS"/>
                <a:cs typeface="Trebuchet MS"/>
              </a:rPr>
              <a:t>7</a:t>
            </a:r>
            <a:endParaRPr sz="350">
              <a:latin typeface="Trebuchet MS"/>
              <a:cs typeface="Trebuchet MS"/>
            </a:endParaRPr>
          </a:p>
        </p:txBody>
      </p:sp>
      <p:grpSp>
        <p:nvGrpSpPr>
          <p:cNvPr id="144" name="object 144"/>
          <p:cNvGrpSpPr/>
          <p:nvPr/>
        </p:nvGrpSpPr>
        <p:grpSpPr>
          <a:xfrm>
            <a:off x="6195495" y="14005"/>
            <a:ext cx="2023753" cy="6825183"/>
            <a:chOff x="13621483" y="13278"/>
            <a:chExt cx="4449445" cy="6471285"/>
          </a:xfrm>
        </p:grpSpPr>
        <p:sp>
          <p:nvSpPr>
            <p:cNvPr id="145" name="object 145"/>
            <p:cNvSpPr/>
            <p:nvPr/>
          </p:nvSpPr>
          <p:spPr>
            <a:xfrm>
              <a:off x="13621677" y="13490"/>
              <a:ext cx="4448810" cy="6470650"/>
            </a:xfrm>
            <a:custGeom>
              <a:avLst/>
              <a:gdLst/>
              <a:ahLst/>
              <a:cxnLst/>
              <a:rect l="l" t="t" r="r" b="b"/>
              <a:pathLst>
                <a:path w="4448809" h="6470650">
                  <a:moveTo>
                    <a:pt x="4448594" y="6469888"/>
                  </a:moveTo>
                  <a:lnTo>
                    <a:pt x="0" y="6469888"/>
                  </a:lnTo>
                  <a:lnTo>
                    <a:pt x="0" y="6470358"/>
                  </a:lnTo>
                  <a:lnTo>
                    <a:pt x="4448594" y="6470358"/>
                  </a:lnTo>
                  <a:lnTo>
                    <a:pt x="4448594" y="6469888"/>
                  </a:lnTo>
                  <a:close/>
                </a:path>
                <a:path w="4448809" h="6470650">
                  <a:moveTo>
                    <a:pt x="4448594" y="0"/>
                  </a:moveTo>
                  <a:lnTo>
                    <a:pt x="0" y="0"/>
                  </a:lnTo>
                  <a:lnTo>
                    <a:pt x="0" y="5391213"/>
                  </a:lnTo>
                  <a:lnTo>
                    <a:pt x="4448594" y="5391213"/>
                  </a:lnTo>
                  <a:lnTo>
                    <a:pt x="44485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3623705" y="15501"/>
              <a:ext cx="4445000" cy="6466840"/>
            </a:xfrm>
            <a:custGeom>
              <a:avLst/>
              <a:gdLst/>
              <a:ahLst/>
              <a:cxnLst/>
              <a:rect l="l" t="t" r="r" b="b"/>
              <a:pathLst>
                <a:path w="4445000" h="6466840">
                  <a:moveTo>
                    <a:pt x="0" y="0"/>
                  </a:moveTo>
                  <a:lnTo>
                    <a:pt x="4444547" y="0"/>
                  </a:lnTo>
                  <a:lnTo>
                    <a:pt x="4444547" y="6466314"/>
                  </a:lnTo>
                  <a:lnTo>
                    <a:pt x="0" y="6466314"/>
                  </a:lnTo>
                  <a:lnTo>
                    <a:pt x="0" y="0"/>
                  </a:lnTo>
                  <a:close/>
                </a:path>
              </a:pathLst>
            </a:custGeom>
            <a:ln w="4043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3824682" y="1121030"/>
              <a:ext cx="3909060" cy="13970"/>
            </a:xfrm>
            <a:custGeom>
              <a:avLst/>
              <a:gdLst/>
              <a:ahLst/>
              <a:cxnLst/>
              <a:rect l="l" t="t" r="r" b="b"/>
              <a:pathLst>
                <a:path w="3909059" h="13969">
                  <a:moveTo>
                    <a:pt x="0" y="0"/>
                  </a:moveTo>
                  <a:lnTo>
                    <a:pt x="3908928" y="0"/>
                  </a:lnTo>
                  <a:lnTo>
                    <a:pt x="3908928" y="13479"/>
                  </a:lnTo>
                  <a:lnTo>
                    <a:pt x="0" y="1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8" name="object 148"/>
          <p:cNvSpPr txBox="1"/>
          <p:nvPr/>
        </p:nvSpPr>
        <p:spPr>
          <a:xfrm>
            <a:off x="6311459" y="889196"/>
            <a:ext cx="133723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b="1" spc="15" dirty="0">
                <a:solidFill>
                  <a:srgbClr val="2489A7"/>
                </a:solidFill>
                <a:latin typeface="Trebuchet MS"/>
                <a:cs typeface="Trebuchet MS"/>
              </a:rPr>
              <a:t>20</a:t>
            </a:r>
            <a:r>
              <a:rPr sz="400" b="1" spc="-60" dirty="0">
                <a:solidFill>
                  <a:srgbClr val="2489A7"/>
                </a:solidFill>
                <a:latin typeface="Trebuchet MS"/>
                <a:cs typeface="Trebuchet MS"/>
              </a:rPr>
              <a:t> </a:t>
            </a:r>
            <a:r>
              <a:rPr sz="400" b="1" dirty="0">
                <a:solidFill>
                  <a:srgbClr val="2489A7"/>
                </a:solidFill>
                <a:latin typeface="Trebuchet MS"/>
                <a:cs typeface="Trebuchet MS"/>
              </a:rPr>
              <a:t>minutes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149" name="object 149"/>
          <p:cNvGrpSpPr/>
          <p:nvPr/>
        </p:nvGrpSpPr>
        <p:grpSpPr>
          <a:xfrm>
            <a:off x="6283017" y="284442"/>
            <a:ext cx="46211" cy="685800"/>
            <a:chOff x="13813911" y="269693"/>
            <a:chExt cx="101600" cy="650240"/>
          </a:xfrm>
        </p:grpSpPr>
        <p:sp>
          <p:nvSpPr>
            <p:cNvPr id="150" name="object 150"/>
            <p:cNvSpPr/>
            <p:nvPr/>
          </p:nvSpPr>
          <p:spPr>
            <a:xfrm>
              <a:off x="13821156" y="866130"/>
              <a:ext cx="48260" cy="53340"/>
            </a:xfrm>
            <a:custGeom>
              <a:avLst/>
              <a:gdLst/>
              <a:ahLst/>
              <a:cxnLst/>
              <a:rect l="l" t="t" r="r" b="b"/>
              <a:pathLst>
                <a:path w="48259" h="53340">
                  <a:moveTo>
                    <a:pt x="26657" y="16852"/>
                  </a:moveTo>
                  <a:lnTo>
                    <a:pt x="25425" y="15621"/>
                  </a:lnTo>
                  <a:lnTo>
                    <a:pt x="22377" y="15621"/>
                  </a:lnTo>
                  <a:lnTo>
                    <a:pt x="21145" y="16852"/>
                  </a:lnTo>
                  <a:lnTo>
                    <a:pt x="21145" y="31851"/>
                  </a:lnTo>
                  <a:lnTo>
                    <a:pt x="22377" y="33083"/>
                  </a:lnTo>
                  <a:lnTo>
                    <a:pt x="25425" y="33083"/>
                  </a:lnTo>
                  <a:lnTo>
                    <a:pt x="26657" y="31851"/>
                  </a:lnTo>
                  <a:lnTo>
                    <a:pt x="26657" y="16852"/>
                  </a:lnTo>
                  <a:close/>
                </a:path>
                <a:path w="48259" h="53340">
                  <a:moveTo>
                    <a:pt x="47802" y="23520"/>
                  </a:moveTo>
                  <a:lnTo>
                    <a:pt x="45669" y="18122"/>
                  </a:lnTo>
                  <a:lnTo>
                    <a:pt x="42405" y="14287"/>
                  </a:lnTo>
                  <a:lnTo>
                    <a:pt x="42405" y="29413"/>
                  </a:lnTo>
                  <a:lnTo>
                    <a:pt x="40944" y="36614"/>
                  </a:lnTo>
                  <a:lnTo>
                    <a:pt x="36982" y="42494"/>
                  </a:lnTo>
                  <a:lnTo>
                    <a:pt x="31102" y="46456"/>
                  </a:lnTo>
                  <a:lnTo>
                    <a:pt x="23901" y="47904"/>
                  </a:lnTo>
                  <a:lnTo>
                    <a:pt x="16700" y="46456"/>
                  </a:lnTo>
                  <a:lnTo>
                    <a:pt x="10820" y="42494"/>
                  </a:lnTo>
                  <a:lnTo>
                    <a:pt x="6858" y="36614"/>
                  </a:lnTo>
                  <a:lnTo>
                    <a:pt x="5397" y="29413"/>
                  </a:lnTo>
                  <a:lnTo>
                    <a:pt x="6858" y="22212"/>
                  </a:lnTo>
                  <a:lnTo>
                    <a:pt x="10820" y="16332"/>
                  </a:lnTo>
                  <a:lnTo>
                    <a:pt x="16700" y="12357"/>
                  </a:lnTo>
                  <a:lnTo>
                    <a:pt x="23888" y="10909"/>
                  </a:lnTo>
                  <a:lnTo>
                    <a:pt x="31102" y="12357"/>
                  </a:lnTo>
                  <a:lnTo>
                    <a:pt x="36982" y="16332"/>
                  </a:lnTo>
                  <a:lnTo>
                    <a:pt x="40944" y="22212"/>
                  </a:lnTo>
                  <a:lnTo>
                    <a:pt x="42405" y="29413"/>
                  </a:lnTo>
                  <a:lnTo>
                    <a:pt x="42405" y="14287"/>
                  </a:lnTo>
                  <a:lnTo>
                    <a:pt x="42125" y="13957"/>
                  </a:lnTo>
                  <a:lnTo>
                    <a:pt x="43167" y="12649"/>
                  </a:lnTo>
                  <a:lnTo>
                    <a:pt x="42951" y="10909"/>
                  </a:lnTo>
                  <a:lnTo>
                    <a:pt x="39497" y="8229"/>
                  </a:lnTo>
                  <a:lnTo>
                    <a:pt x="37642" y="6781"/>
                  </a:lnTo>
                  <a:lnTo>
                    <a:pt x="35915" y="6997"/>
                  </a:lnTo>
                  <a:lnTo>
                    <a:pt x="34963" y="8229"/>
                  </a:lnTo>
                  <a:lnTo>
                    <a:pt x="32423" y="6896"/>
                  </a:lnTo>
                  <a:lnTo>
                    <a:pt x="29616" y="6007"/>
                  </a:lnTo>
                  <a:lnTo>
                    <a:pt x="26631" y="5664"/>
                  </a:lnTo>
                  <a:lnTo>
                    <a:pt x="26657" y="3670"/>
                  </a:lnTo>
                  <a:lnTo>
                    <a:pt x="28587" y="3670"/>
                  </a:lnTo>
                  <a:lnTo>
                    <a:pt x="29413" y="2844"/>
                  </a:lnTo>
                  <a:lnTo>
                    <a:pt x="29413" y="812"/>
                  </a:lnTo>
                  <a:lnTo>
                    <a:pt x="28587" y="0"/>
                  </a:lnTo>
                  <a:lnTo>
                    <a:pt x="19215" y="0"/>
                  </a:lnTo>
                  <a:lnTo>
                    <a:pt x="18389" y="812"/>
                  </a:lnTo>
                  <a:lnTo>
                    <a:pt x="18389" y="2844"/>
                  </a:lnTo>
                  <a:lnTo>
                    <a:pt x="19215" y="3670"/>
                  </a:lnTo>
                  <a:lnTo>
                    <a:pt x="21145" y="3670"/>
                  </a:lnTo>
                  <a:lnTo>
                    <a:pt x="21170" y="5664"/>
                  </a:lnTo>
                  <a:lnTo>
                    <a:pt x="12839" y="8229"/>
                  </a:lnTo>
                  <a:lnTo>
                    <a:pt x="6121" y="13449"/>
                  </a:lnTo>
                  <a:lnTo>
                    <a:pt x="1638" y="20713"/>
                  </a:lnTo>
                  <a:lnTo>
                    <a:pt x="0" y="29413"/>
                  </a:lnTo>
                  <a:lnTo>
                    <a:pt x="1879" y="38709"/>
                  </a:lnTo>
                  <a:lnTo>
                    <a:pt x="6997" y="46304"/>
                  </a:lnTo>
                  <a:lnTo>
                    <a:pt x="14605" y="51435"/>
                  </a:lnTo>
                  <a:lnTo>
                    <a:pt x="23901" y="53301"/>
                  </a:lnTo>
                  <a:lnTo>
                    <a:pt x="33210" y="51435"/>
                  </a:lnTo>
                  <a:lnTo>
                    <a:pt x="38430" y="47904"/>
                  </a:lnTo>
                  <a:lnTo>
                    <a:pt x="40805" y="46304"/>
                  </a:lnTo>
                  <a:lnTo>
                    <a:pt x="45923" y="38709"/>
                  </a:lnTo>
                  <a:lnTo>
                    <a:pt x="47802" y="29413"/>
                  </a:lnTo>
                  <a:lnTo>
                    <a:pt x="47802" y="23520"/>
                  </a:lnTo>
                  <a:close/>
                </a:path>
              </a:pathLst>
            </a:custGeom>
            <a:solidFill>
              <a:srgbClr val="2489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3813911" y="269693"/>
              <a:ext cx="101475" cy="10147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2" name="object 152"/>
          <p:cNvSpPr txBox="1"/>
          <p:nvPr/>
        </p:nvSpPr>
        <p:spPr>
          <a:xfrm>
            <a:off x="6277275" y="279250"/>
            <a:ext cx="803205" cy="82278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10"/>
              </a:spcBef>
            </a:pPr>
            <a:r>
              <a:rPr sz="500" b="1" spc="1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00" b="1" spc="-10" dirty="0">
                <a:latin typeface="Trebuchet MS"/>
                <a:cs typeface="Trebuchet MS"/>
              </a:rPr>
              <a:t>Prioritize</a:t>
            </a:r>
            <a:endParaRPr sz="600">
              <a:latin typeface="Trebuchet MS"/>
              <a:cs typeface="Trebuchet MS"/>
            </a:endParaRPr>
          </a:p>
          <a:p>
            <a:pPr marL="17780" marR="5080" algn="just">
              <a:lnSpc>
                <a:spcPct val="107400"/>
              </a:lnSpc>
              <a:spcBef>
                <a:spcPts val="305"/>
              </a:spcBef>
            </a:pPr>
            <a:r>
              <a:rPr sz="450" spc="-10" dirty="0">
                <a:latin typeface="Arial"/>
                <a:cs typeface="Arial"/>
              </a:rPr>
              <a:t>Your</a:t>
            </a:r>
            <a:r>
              <a:rPr sz="450" spc="-5" dirty="0">
                <a:latin typeface="Arial"/>
                <a:cs typeface="Arial"/>
              </a:rPr>
              <a:t> </a:t>
            </a:r>
            <a:r>
              <a:rPr sz="450" spc="10" dirty="0">
                <a:latin typeface="Arial"/>
                <a:cs typeface="Arial"/>
              </a:rPr>
              <a:t>team</a:t>
            </a:r>
            <a:r>
              <a:rPr sz="450" spc="-5" dirty="0">
                <a:latin typeface="Arial"/>
                <a:cs typeface="Arial"/>
              </a:rPr>
              <a:t> </a:t>
            </a:r>
            <a:r>
              <a:rPr sz="450" spc="10" dirty="0">
                <a:latin typeface="Arial"/>
                <a:cs typeface="Arial"/>
              </a:rPr>
              <a:t>should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5" dirty="0">
                <a:latin typeface="Arial"/>
                <a:cs typeface="Arial"/>
              </a:rPr>
              <a:t>all</a:t>
            </a:r>
            <a:r>
              <a:rPr sz="450" spc="-5" dirty="0">
                <a:latin typeface="Arial"/>
                <a:cs typeface="Arial"/>
              </a:rPr>
              <a:t> </a:t>
            </a:r>
            <a:r>
              <a:rPr sz="450" spc="20" dirty="0">
                <a:latin typeface="Arial"/>
                <a:cs typeface="Arial"/>
              </a:rPr>
              <a:t>be</a:t>
            </a:r>
            <a:r>
              <a:rPr sz="450" spc="-5" dirty="0">
                <a:latin typeface="Arial"/>
                <a:cs typeface="Arial"/>
              </a:rPr>
              <a:t> </a:t>
            </a:r>
            <a:r>
              <a:rPr sz="450" spc="15" dirty="0">
                <a:latin typeface="Arial"/>
                <a:cs typeface="Arial"/>
              </a:rPr>
              <a:t>on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15" dirty="0">
                <a:latin typeface="Arial"/>
                <a:cs typeface="Arial"/>
              </a:rPr>
              <a:t>the</a:t>
            </a:r>
            <a:r>
              <a:rPr sz="450" spc="-5" dirty="0">
                <a:latin typeface="Arial"/>
                <a:cs typeface="Arial"/>
              </a:rPr>
              <a:t> </a:t>
            </a:r>
            <a:r>
              <a:rPr sz="450" spc="5" dirty="0">
                <a:latin typeface="Arial"/>
                <a:cs typeface="Arial"/>
              </a:rPr>
              <a:t>same</a:t>
            </a:r>
            <a:r>
              <a:rPr sz="450" spc="-5" dirty="0">
                <a:latin typeface="Arial"/>
                <a:cs typeface="Arial"/>
              </a:rPr>
              <a:t> </a:t>
            </a:r>
            <a:r>
              <a:rPr sz="450" spc="15" dirty="0">
                <a:latin typeface="Arial"/>
                <a:cs typeface="Arial"/>
              </a:rPr>
              <a:t>page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15" dirty="0">
                <a:latin typeface="Arial"/>
                <a:cs typeface="Arial"/>
              </a:rPr>
              <a:t>about</a:t>
            </a:r>
            <a:r>
              <a:rPr sz="450" spc="-5" dirty="0">
                <a:latin typeface="Arial"/>
                <a:cs typeface="Arial"/>
              </a:rPr>
              <a:t> </a:t>
            </a:r>
            <a:r>
              <a:rPr sz="450" spc="5" dirty="0">
                <a:latin typeface="Arial"/>
                <a:cs typeface="Arial"/>
              </a:rPr>
              <a:t>what's</a:t>
            </a:r>
            <a:r>
              <a:rPr sz="450" spc="-5" dirty="0">
                <a:latin typeface="Arial"/>
                <a:cs typeface="Arial"/>
              </a:rPr>
              <a:t> </a:t>
            </a:r>
            <a:r>
              <a:rPr sz="450" spc="10" dirty="0">
                <a:latin typeface="Arial"/>
                <a:cs typeface="Arial"/>
              </a:rPr>
              <a:t>important  moving forward. </a:t>
            </a:r>
            <a:r>
              <a:rPr sz="450" dirty="0">
                <a:latin typeface="Arial"/>
                <a:cs typeface="Arial"/>
              </a:rPr>
              <a:t>Place </a:t>
            </a:r>
            <a:r>
              <a:rPr sz="450" spc="10" dirty="0">
                <a:latin typeface="Arial"/>
                <a:cs typeface="Arial"/>
              </a:rPr>
              <a:t>your </a:t>
            </a:r>
            <a:r>
              <a:rPr sz="450" spc="5" dirty="0">
                <a:latin typeface="Arial"/>
                <a:cs typeface="Arial"/>
              </a:rPr>
              <a:t>ideas </a:t>
            </a:r>
            <a:r>
              <a:rPr sz="450" spc="15" dirty="0">
                <a:latin typeface="Arial"/>
                <a:cs typeface="Arial"/>
              </a:rPr>
              <a:t>on </a:t>
            </a:r>
            <a:r>
              <a:rPr sz="450" spc="5" dirty="0">
                <a:latin typeface="Arial"/>
                <a:cs typeface="Arial"/>
              </a:rPr>
              <a:t>this </a:t>
            </a:r>
            <a:r>
              <a:rPr sz="450" spc="15" dirty="0">
                <a:latin typeface="Arial"/>
                <a:cs typeface="Arial"/>
              </a:rPr>
              <a:t>grid to determine </a:t>
            </a:r>
            <a:r>
              <a:rPr sz="450" spc="10" dirty="0">
                <a:latin typeface="Arial"/>
                <a:cs typeface="Arial"/>
              </a:rPr>
              <a:t>which  </a:t>
            </a:r>
            <a:r>
              <a:rPr sz="450" spc="5" dirty="0">
                <a:latin typeface="Arial"/>
                <a:cs typeface="Arial"/>
              </a:rPr>
              <a:t>ideas are </a:t>
            </a:r>
            <a:r>
              <a:rPr sz="450" spc="10" dirty="0">
                <a:latin typeface="Arial"/>
                <a:cs typeface="Arial"/>
              </a:rPr>
              <a:t>important and which </a:t>
            </a:r>
            <a:r>
              <a:rPr sz="450" spc="5" dirty="0">
                <a:latin typeface="Arial"/>
                <a:cs typeface="Arial"/>
              </a:rPr>
              <a:t>are</a:t>
            </a:r>
            <a:r>
              <a:rPr sz="450" spc="-70" dirty="0">
                <a:latin typeface="Arial"/>
                <a:cs typeface="Arial"/>
              </a:rPr>
              <a:t> </a:t>
            </a:r>
            <a:r>
              <a:rPr sz="450" spc="5" dirty="0">
                <a:latin typeface="Arial"/>
                <a:cs typeface="Arial"/>
              </a:rPr>
              <a:t>feasible.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153" name="object 153"/>
          <p:cNvGrpSpPr/>
          <p:nvPr/>
        </p:nvGrpSpPr>
        <p:grpSpPr>
          <a:xfrm>
            <a:off x="6795762" y="3839001"/>
            <a:ext cx="311347" cy="662360"/>
            <a:chOff x="14941239" y="3639941"/>
            <a:chExt cx="684530" cy="628015"/>
          </a:xfrm>
        </p:grpSpPr>
        <p:sp>
          <p:nvSpPr>
            <p:cNvPr id="154" name="object 154"/>
            <p:cNvSpPr/>
            <p:nvPr/>
          </p:nvSpPr>
          <p:spPr>
            <a:xfrm>
              <a:off x="14941239" y="3722066"/>
              <a:ext cx="684530" cy="546100"/>
            </a:xfrm>
            <a:custGeom>
              <a:avLst/>
              <a:gdLst/>
              <a:ahLst/>
              <a:cxnLst/>
              <a:rect l="l" t="t" r="r" b="b"/>
              <a:pathLst>
                <a:path w="684530" h="546100">
                  <a:moveTo>
                    <a:pt x="0" y="0"/>
                  </a:moveTo>
                  <a:lnTo>
                    <a:pt x="683911" y="0"/>
                  </a:lnTo>
                  <a:lnTo>
                    <a:pt x="683911" y="545506"/>
                  </a:lnTo>
                  <a:lnTo>
                    <a:pt x="0" y="5455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2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4995336" y="3639941"/>
              <a:ext cx="81856" cy="8185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156"/>
          <p:cNvSpPr txBox="1"/>
          <p:nvPr/>
        </p:nvSpPr>
        <p:spPr>
          <a:xfrm>
            <a:off x="6818107" y="3947569"/>
            <a:ext cx="251850" cy="106106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300" b="1" spc="15" dirty="0">
                <a:latin typeface="Trebuchet MS"/>
                <a:cs typeface="Trebuchet MS"/>
              </a:rPr>
              <a:t>TIP</a:t>
            </a:r>
            <a:endParaRPr sz="300">
              <a:latin typeface="Trebuchet MS"/>
              <a:cs typeface="Trebuchet MS"/>
            </a:endParaRPr>
          </a:p>
          <a:p>
            <a:pPr marL="12700" marR="5080">
              <a:lnSpc>
                <a:spcPct val="113500"/>
              </a:lnSpc>
              <a:spcBef>
                <a:spcPts val="190"/>
              </a:spcBef>
            </a:pPr>
            <a:r>
              <a:rPr sz="300" spc="10" dirty="0">
                <a:solidFill>
                  <a:srgbClr val="383838"/>
                </a:solidFill>
                <a:latin typeface="Arial"/>
                <a:cs typeface="Arial"/>
              </a:rPr>
              <a:t>Participants </a:t>
            </a:r>
            <a:r>
              <a:rPr sz="300" spc="15" dirty="0">
                <a:solidFill>
                  <a:srgbClr val="383838"/>
                </a:solidFill>
                <a:latin typeface="Arial"/>
                <a:cs typeface="Arial"/>
              </a:rPr>
              <a:t>can use their  </a:t>
            </a:r>
            <a:r>
              <a:rPr sz="300" spc="10" dirty="0">
                <a:solidFill>
                  <a:srgbClr val="383838"/>
                </a:solidFill>
                <a:latin typeface="Arial"/>
                <a:cs typeface="Arial"/>
              </a:rPr>
              <a:t>cursors </a:t>
            </a:r>
            <a:r>
              <a:rPr sz="300" spc="20" dirty="0">
                <a:solidFill>
                  <a:srgbClr val="383838"/>
                </a:solidFill>
                <a:latin typeface="Arial"/>
                <a:cs typeface="Arial"/>
              </a:rPr>
              <a:t>to </a:t>
            </a:r>
            <a:r>
              <a:rPr sz="300" spc="15" dirty="0">
                <a:solidFill>
                  <a:srgbClr val="383838"/>
                </a:solidFill>
                <a:latin typeface="Arial"/>
                <a:cs typeface="Arial"/>
              </a:rPr>
              <a:t>point </a:t>
            </a:r>
            <a:r>
              <a:rPr sz="300" spc="10" dirty="0">
                <a:solidFill>
                  <a:srgbClr val="383838"/>
                </a:solidFill>
                <a:latin typeface="Arial"/>
                <a:cs typeface="Arial"/>
              </a:rPr>
              <a:t>at </a:t>
            </a:r>
            <a:r>
              <a:rPr sz="300" spc="20" dirty="0">
                <a:solidFill>
                  <a:srgbClr val="383838"/>
                </a:solidFill>
                <a:latin typeface="Arial"/>
                <a:cs typeface="Arial"/>
              </a:rPr>
              <a:t>where  </a:t>
            </a:r>
            <a:r>
              <a:rPr sz="300" spc="10" dirty="0">
                <a:solidFill>
                  <a:srgbClr val="383838"/>
                </a:solidFill>
                <a:latin typeface="Arial"/>
                <a:cs typeface="Arial"/>
              </a:rPr>
              <a:t>sticky </a:t>
            </a:r>
            <a:r>
              <a:rPr sz="300" spc="15" dirty="0">
                <a:solidFill>
                  <a:srgbClr val="383838"/>
                </a:solidFill>
                <a:latin typeface="Arial"/>
                <a:cs typeface="Arial"/>
              </a:rPr>
              <a:t>notes should </a:t>
            </a:r>
            <a:r>
              <a:rPr sz="300" spc="25" dirty="0">
                <a:solidFill>
                  <a:srgbClr val="383838"/>
                </a:solidFill>
                <a:latin typeface="Arial"/>
                <a:cs typeface="Arial"/>
              </a:rPr>
              <a:t>go </a:t>
            </a:r>
            <a:r>
              <a:rPr sz="300" spc="20" dirty="0">
                <a:solidFill>
                  <a:srgbClr val="383838"/>
                </a:solidFill>
                <a:latin typeface="Arial"/>
                <a:cs typeface="Arial"/>
              </a:rPr>
              <a:t>on  </a:t>
            </a:r>
            <a:r>
              <a:rPr sz="300" spc="15" dirty="0">
                <a:solidFill>
                  <a:srgbClr val="383838"/>
                </a:solidFill>
                <a:latin typeface="Arial"/>
                <a:cs typeface="Arial"/>
              </a:rPr>
              <a:t>the </a:t>
            </a:r>
            <a:r>
              <a:rPr sz="300" spc="10" dirty="0">
                <a:solidFill>
                  <a:srgbClr val="383838"/>
                </a:solidFill>
                <a:latin typeface="Arial"/>
                <a:cs typeface="Arial"/>
              </a:rPr>
              <a:t>grid. </a:t>
            </a:r>
            <a:r>
              <a:rPr sz="300" spc="15" dirty="0">
                <a:solidFill>
                  <a:srgbClr val="383838"/>
                </a:solidFill>
                <a:latin typeface="Arial"/>
                <a:cs typeface="Arial"/>
              </a:rPr>
              <a:t>The </a:t>
            </a:r>
            <a:r>
              <a:rPr sz="300" spc="10" dirty="0">
                <a:solidFill>
                  <a:srgbClr val="383838"/>
                </a:solidFill>
                <a:latin typeface="Arial"/>
                <a:cs typeface="Arial"/>
              </a:rPr>
              <a:t>facilitator </a:t>
            </a:r>
            <a:r>
              <a:rPr sz="300" spc="15" dirty="0">
                <a:solidFill>
                  <a:srgbClr val="383838"/>
                </a:solidFill>
                <a:latin typeface="Arial"/>
                <a:cs typeface="Arial"/>
              </a:rPr>
              <a:t>can  confirm the spot </a:t>
            </a:r>
            <a:r>
              <a:rPr sz="300" spc="20" dirty="0">
                <a:solidFill>
                  <a:srgbClr val="383838"/>
                </a:solidFill>
                <a:latin typeface="Arial"/>
                <a:cs typeface="Arial"/>
              </a:rPr>
              <a:t>by </a:t>
            </a:r>
            <a:r>
              <a:rPr sz="300" spc="15" dirty="0">
                <a:solidFill>
                  <a:srgbClr val="383838"/>
                </a:solidFill>
                <a:latin typeface="Arial"/>
                <a:cs typeface="Arial"/>
              </a:rPr>
              <a:t>using  the </a:t>
            </a:r>
            <a:r>
              <a:rPr sz="300" spc="10" dirty="0">
                <a:solidFill>
                  <a:srgbClr val="383838"/>
                </a:solidFill>
                <a:latin typeface="Arial"/>
                <a:cs typeface="Arial"/>
              </a:rPr>
              <a:t>laser </a:t>
            </a:r>
            <a:r>
              <a:rPr sz="300" spc="15" dirty="0">
                <a:solidFill>
                  <a:srgbClr val="383838"/>
                </a:solidFill>
                <a:latin typeface="Arial"/>
                <a:cs typeface="Arial"/>
              </a:rPr>
              <a:t>pointer holding</a:t>
            </a:r>
            <a:r>
              <a:rPr sz="300" spc="-5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300" spc="15" dirty="0">
                <a:solidFill>
                  <a:srgbClr val="383838"/>
                </a:solidFill>
                <a:latin typeface="Arial"/>
                <a:cs typeface="Arial"/>
              </a:rPr>
              <a:t>the  </a:t>
            </a:r>
            <a:r>
              <a:rPr sz="300" b="1" spc="40" dirty="0">
                <a:solidFill>
                  <a:srgbClr val="383838"/>
                </a:solidFill>
                <a:latin typeface="Trebuchet MS"/>
                <a:cs typeface="Trebuchet MS"/>
              </a:rPr>
              <a:t>H</a:t>
            </a:r>
            <a:r>
              <a:rPr sz="300" b="1" spc="-15" dirty="0">
                <a:solidFill>
                  <a:srgbClr val="383838"/>
                </a:solidFill>
                <a:latin typeface="Trebuchet MS"/>
                <a:cs typeface="Trebuchet MS"/>
              </a:rPr>
              <a:t> </a:t>
            </a:r>
            <a:r>
              <a:rPr sz="300" b="1" spc="10" dirty="0">
                <a:solidFill>
                  <a:srgbClr val="383838"/>
                </a:solidFill>
                <a:latin typeface="Trebuchet MS"/>
                <a:cs typeface="Trebuchet MS"/>
              </a:rPr>
              <a:t>key</a:t>
            </a:r>
            <a:r>
              <a:rPr sz="300" b="1" spc="-10" dirty="0">
                <a:solidFill>
                  <a:srgbClr val="383838"/>
                </a:solidFill>
                <a:latin typeface="Trebuchet MS"/>
                <a:cs typeface="Trebuchet MS"/>
              </a:rPr>
              <a:t> </a:t>
            </a:r>
            <a:r>
              <a:rPr sz="300" spc="20" dirty="0">
                <a:solidFill>
                  <a:srgbClr val="383838"/>
                </a:solidFill>
                <a:latin typeface="Arial"/>
                <a:cs typeface="Arial"/>
              </a:rPr>
              <a:t>on</a:t>
            </a:r>
            <a:r>
              <a:rPr sz="300" spc="-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300" spc="15" dirty="0">
                <a:solidFill>
                  <a:srgbClr val="383838"/>
                </a:solidFill>
                <a:latin typeface="Arial"/>
                <a:cs typeface="Arial"/>
              </a:rPr>
              <a:t>the</a:t>
            </a:r>
            <a:r>
              <a:rPr sz="300" spc="-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300" spc="15" dirty="0">
                <a:solidFill>
                  <a:srgbClr val="383838"/>
                </a:solidFill>
                <a:latin typeface="Arial"/>
                <a:cs typeface="Arial"/>
              </a:rPr>
              <a:t>keyboard.</a:t>
            </a:r>
            <a:endParaRPr sz="300">
              <a:latin typeface="Arial"/>
              <a:cs typeface="Arial"/>
            </a:endParaRPr>
          </a:p>
        </p:txBody>
      </p:sp>
      <p:grpSp>
        <p:nvGrpSpPr>
          <p:cNvPr id="157" name="object 157"/>
          <p:cNvGrpSpPr/>
          <p:nvPr/>
        </p:nvGrpSpPr>
        <p:grpSpPr>
          <a:xfrm>
            <a:off x="6472730" y="1357768"/>
            <a:ext cx="1616807" cy="3746450"/>
            <a:chOff x="14231015" y="1287365"/>
            <a:chExt cx="3554729" cy="3552190"/>
          </a:xfrm>
        </p:grpSpPr>
        <p:sp>
          <p:nvSpPr>
            <p:cNvPr id="158" name="object 158"/>
            <p:cNvSpPr/>
            <p:nvPr/>
          </p:nvSpPr>
          <p:spPr>
            <a:xfrm>
              <a:off x="15515889" y="3771316"/>
              <a:ext cx="57785" cy="62230"/>
            </a:xfrm>
            <a:custGeom>
              <a:avLst/>
              <a:gdLst/>
              <a:ahLst/>
              <a:cxnLst/>
              <a:rect l="l" t="t" r="r" b="b"/>
              <a:pathLst>
                <a:path w="57784" h="62229">
                  <a:moveTo>
                    <a:pt x="29378" y="7191"/>
                  </a:moveTo>
                  <a:lnTo>
                    <a:pt x="27862" y="7191"/>
                  </a:lnTo>
                  <a:lnTo>
                    <a:pt x="27175" y="6494"/>
                  </a:lnTo>
                  <a:lnTo>
                    <a:pt x="27295" y="620"/>
                  </a:lnTo>
                  <a:lnTo>
                    <a:pt x="27944" y="0"/>
                  </a:lnTo>
                  <a:lnTo>
                    <a:pt x="29296" y="0"/>
                  </a:lnTo>
                  <a:lnTo>
                    <a:pt x="30054" y="620"/>
                  </a:lnTo>
                  <a:lnTo>
                    <a:pt x="30065" y="6494"/>
                  </a:lnTo>
                  <a:lnTo>
                    <a:pt x="29378" y="7191"/>
                  </a:lnTo>
                  <a:close/>
                </a:path>
                <a:path w="57784" h="62229">
                  <a:moveTo>
                    <a:pt x="12630" y="14466"/>
                  </a:moveTo>
                  <a:lnTo>
                    <a:pt x="11647" y="14462"/>
                  </a:lnTo>
                  <a:lnTo>
                    <a:pt x="7854" y="10671"/>
                  </a:lnTo>
                  <a:lnTo>
                    <a:pt x="7728" y="9992"/>
                  </a:lnTo>
                  <a:lnTo>
                    <a:pt x="8061" y="9026"/>
                  </a:lnTo>
                  <a:lnTo>
                    <a:pt x="8557" y="8636"/>
                  </a:lnTo>
                  <a:lnTo>
                    <a:pt x="9526" y="8541"/>
                  </a:lnTo>
                  <a:lnTo>
                    <a:pt x="9967" y="8703"/>
                  </a:lnTo>
                  <a:lnTo>
                    <a:pt x="13134" y="11877"/>
                  </a:lnTo>
                  <a:lnTo>
                    <a:pt x="13685" y="12401"/>
                  </a:lnTo>
                  <a:lnTo>
                    <a:pt x="13700" y="13385"/>
                  </a:lnTo>
                  <a:lnTo>
                    <a:pt x="12630" y="14466"/>
                  </a:lnTo>
                  <a:close/>
                </a:path>
                <a:path w="57784" h="62229">
                  <a:moveTo>
                    <a:pt x="44609" y="14466"/>
                  </a:moveTo>
                  <a:lnTo>
                    <a:pt x="43539" y="13385"/>
                  </a:lnTo>
                  <a:lnTo>
                    <a:pt x="43555" y="12401"/>
                  </a:lnTo>
                  <a:lnTo>
                    <a:pt x="44106" y="11877"/>
                  </a:lnTo>
                  <a:lnTo>
                    <a:pt x="47193" y="8780"/>
                  </a:lnTo>
                  <a:lnTo>
                    <a:pt x="47490" y="8628"/>
                  </a:lnTo>
                  <a:lnTo>
                    <a:pt x="47983" y="8560"/>
                  </a:lnTo>
                  <a:lnTo>
                    <a:pt x="48561" y="8546"/>
                  </a:lnTo>
                  <a:lnTo>
                    <a:pt x="49130" y="8919"/>
                  </a:lnTo>
                  <a:lnTo>
                    <a:pt x="49564" y="9992"/>
                  </a:lnTo>
                  <a:lnTo>
                    <a:pt x="49416" y="10655"/>
                  </a:lnTo>
                  <a:lnTo>
                    <a:pt x="48991" y="11048"/>
                  </a:lnTo>
                  <a:lnTo>
                    <a:pt x="45592" y="14462"/>
                  </a:lnTo>
                  <a:lnTo>
                    <a:pt x="44609" y="14466"/>
                  </a:lnTo>
                  <a:close/>
                </a:path>
                <a:path w="57784" h="62229">
                  <a:moveTo>
                    <a:pt x="35881" y="48765"/>
                  </a:moveTo>
                  <a:lnTo>
                    <a:pt x="21359" y="48765"/>
                  </a:lnTo>
                  <a:lnTo>
                    <a:pt x="20450" y="41626"/>
                  </a:lnTo>
                  <a:lnTo>
                    <a:pt x="12842" y="39961"/>
                  </a:lnTo>
                  <a:lnTo>
                    <a:pt x="12842" y="19444"/>
                  </a:lnTo>
                  <a:lnTo>
                    <a:pt x="20603" y="12908"/>
                  </a:lnTo>
                  <a:lnTo>
                    <a:pt x="36637" y="12908"/>
                  </a:lnTo>
                  <a:lnTo>
                    <a:pt x="44397" y="19444"/>
                  </a:lnTo>
                  <a:lnTo>
                    <a:pt x="44397" y="39961"/>
                  </a:lnTo>
                  <a:lnTo>
                    <a:pt x="36789" y="41626"/>
                  </a:lnTo>
                  <a:lnTo>
                    <a:pt x="35881" y="48765"/>
                  </a:lnTo>
                  <a:close/>
                </a:path>
                <a:path w="57784" h="62229">
                  <a:moveTo>
                    <a:pt x="56629" y="30847"/>
                  </a:moveTo>
                  <a:lnTo>
                    <a:pt x="50097" y="30837"/>
                  </a:lnTo>
                  <a:lnTo>
                    <a:pt x="49490" y="30160"/>
                  </a:lnTo>
                  <a:lnTo>
                    <a:pt x="49482" y="28645"/>
                  </a:lnTo>
                  <a:lnTo>
                    <a:pt x="50025" y="27968"/>
                  </a:lnTo>
                  <a:lnTo>
                    <a:pt x="56640" y="27968"/>
                  </a:lnTo>
                  <a:lnTo>
                    <a:pt x="57306" y="28645"/>
                  </a:lnTo>
                  <a:lnTo>
                    <a:pt x="57306" y="30160"/>
                  </a:lnTo>
                  <a:lnTo>
                    <a:pt x="56629" y="30847"/>
                  </a:lnTo>
                  <a:close/>
                </a:path>
                <a:path w="57784" h="62229">
                  <a:moveTo>
                    <a:pt x="8841" y="50054"/>
                  </a:moveTo>
                  <a:lnTo>
                    <a:pt x="7772" y="48973"/>
                  </a:lnTo>
                  <a:lnTo>
                    <a:pt x="7787" y="47990"/>
                  </a:lnTo>
                  <a:lnTo>
                    <a:pt x="8338" y="47466"/>
                  </a:lnTo>
                  <a:lnTo>
                    <a:pt x="12313" y="43511"/>
                  </a:lnTo>
                  <a:lnTo>
                    <a:pt x="12652" y="43357"/>
                  </a:lnTo>
                  <a:lnTo>
                    <a:pt x="13595" y="43329"/>
                  </a:lnTo>
                  <a:lnTo>
                    <a:pt x="14158" y="43694"/>
                  </a:lnTo>
                  <a:lnTo>
                    <a:pt x="14600" y="44751"/>
                  </a:lnTo>
                  <a:lnTo>
                    <a:pt x="14465" y="45409"/>
                  </a:lnTo>
                  <a:lnTo>
                    <a:pt x="9825" y="50050"/>
                  </a:lnTo>
                  <a:lnTo>
                    <a:pt x="8841" y="50054"/>
                  </a:lnTo>
                  <a:close/>
                </a:path>
                <a:path w="57784" h="62229">
                  <a:moveTo>
                    <a:pt x="48398" y="50054"/>
                  </a:moveTo>
                  <a:lnTo>
                    <a:pt x="47415" y="50050"/>
                  </a:lnTo>
                  <a:lnTo>
                    <a:pt x="42792" y="45430"/>
                  </a:lnTo>
                  <a:lnTo>
                    <a:pt x="42666" y="44751"/>
                  </a:lnTo>
                  <a:lnTo>
                    <a:pt x="43000" y="43786"/>
                  </a:lnTo>
                  <a:lnTo>
                    <a:pt x="43495" y="43395"/>
                  </a:lnTo>
                  <a:lnTo>
                    <a:pt x="44038" y="43342"/>
                  </a:lnTo>
                  <a:lnTo>
                    <a:pt x="44558" y="43345"/>
                  </a:lnTo>
                  <a:lnTo>
                    <a:pt x="44949" y="43521"/>
                  </a:lnTo>
                  <a:lnTo>
                    <a:pt x="48901" y="47466"/>
                  </a:lnTo>
                  <a:lnTo>
                    <a:pt x="49453" y="47990"/>
                  </a:lnTo>
                  <a:lnTo>
                    <a:pt x="49468" y="48973"/>
                  </a:lnTo>
                  <a:lnTo>
                    <a:pt x="48398" y="50054"/>
                  </a:lnTo>
                  <a:close/>
                </a:path>
                <a:path w="57784" h="62229">
                  <a:moveTo>
                    <a:pt x="6429" y="30847"/>
                  </a:moveTo>
                  <a:lnTo>
                    <a:pt x="616" y="30837"/>
                  </a:lnTo>
                  <a:lnTo>
                    <a:pt x="7" y="30160"/>
                  </a:lnTo>
                  <a:lnTo>
                    <a:pt x="0" y="28645"/>
                  </a:lnTo>
                  <a:lnTo>
                    <a:pt x="543" y="27968"/>
                  </a:lnTo>
                  <a:lnTo>
                    <a:pt x="6440" y="27968"/>
                  </a:lnTo>
                  <a:lnTo>
                    <a:pt x="7126" y="28645"/>
                  </a:lnTo>
                  <a:lnTo>
                    <a:pt x="7126" y="30160"/>
                  </a:lnTo>
                  <a:lnTo>
                    <a:pt x="6429" y="30847"/>
                  </a:lnTo>
                  <a:close/>
                </a:path>
                <a:path w="57784" h="62229">
                  <a:moveTo>
                    <a:pt x="34436" y="61674"/>
                  </a:moveTo>
                  <a:lnTo>
                    <a:pt x="22803" y="61674"/>
                  </a:lnTo>
                  <a:lnTo>
                    <a:pt x="21448" y="60454"/>
                  </a:lnTo>
                  <a:lnTo>
                    <a:pt x="21448" y="51634"/>
                  </a:lnTo>
                  <a:lnTo>
                    <a:pt x="35791" y="51634"/>
                  </a:lnTo>
                  <a:lnTo>
                    <a:pt x="35791" y="60454"/>
                  </a:lnTo>
                  <a:lnTo>
                    <a:pt x="34436" y="61674"/>
                  </a:lnTo>
                  <a:close/>
                </a:path>
              </a:pathLst>
            </a:custGeom>
            <a:solidFill>
              <a:srgbClr val="FF70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4270222" y="1295062"/>
              <a:ext cx="13970" cy="3505200"/>
            </a:xfrm>
            <a:custGeom>
              <a:avLst/>
              <a:gdLst/>
              <a:ahLst/>
              <a:cxnLst/>
              <a:rect l="l" t="t" r="r" b="b"/>
              <a:pathLst>
                <a:path w="13969" h="3505200">
                  <a:moveTo>
                    <a:pt x="0" y="0"/>
                  </a:moveTo>
                  <a:lnTo>
                    <a:pt x="13479" y="0"/>
                  </a:lnTo>
                  <a:lnTo>
                    <a:pt x="13479" y="3504680"/>
                  </a:lnTo>
                  <a:lnTo>
                    <a:pt x="0" y="3504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4231015" y="1287365"/>
              <a:ext cx="92075" cy="52069"/>
            </a:xfrm>
            <a:custGeom>
              <a:avLst/>
              <a:gdLst/>
              <a:ahLst/>
              <a:cxnLst/>
              <a:rect l="l" t="t" r="r" b="b"/>
              <a:pathLst>
                <a:path w="92075" h="52069">
                  <a:moveTo>
                    <a:pt x="87463" y="51942"/>
                  </a:moveTo>
                  <a:lnTo>
                    <a:pt x="83870" y="51947"/>
                  </a:lnTo>
                  <a:lnTo>
                    <a:pt x="45946" y="14024"/>
                  </a:lnTo>
                  <a:lnTo>
                    <a:pt x="8022" y="51947"/>
                  </a:lnTo>
                  <a:lnTo>
                    <a:pt x="4432" y="51942"/>
                  </a:lnTo>
                  <a:lnTo>
                    <a:pt x="0" y="47514"/>
                  </a:lnTo>
                  <a:lnTo>
                    <a:pt x="0" y="43918"/>
                  </a:lnTo>
                  <a:lnTo>
                    <a:pt x="43921" y="0"/>
                  </a:lnTo>
                  <a:lnTo>
                    <a:pt x="48204" y="0"/>
                  </a:lnTo>
                  <a:lnTo>
                    <a:pt x="91893" y="43919"/>
                  </a:lnTo>
                  <a:lnTo>
                    <a:pt x="91893" y="47515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4270222" y="4786264"/>
              <a:ext cx="3504565" cy="13970"/>
            </a:xfrm>
            <a:custGeom>
              <a:avLst/>
              <a:gdLst/>
              <a:ahLst/>
              <a:cxnLst/>
              <a:rect l="l" t="t" r="r" b="b"/>
              <a:pathLst>
                <a:path w="3504565" h="13970">
                  <a:moveTo>
                    <a:pt x="0" y="0"/>
                  </a:moveTo>
                  <a:lnTo>
                    <a:pt x="3504303" y="0"/>
                  </a:lnTo>
                  <a:lnTo>
                    <a:pt x="3504303" y="13479"/>
                  </a:lnTo>
                  <a:lnTo>
                    <a:pt x="0" y="1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7733700" y="4747051"/>
              <a:ext cx="52069" cy="92075"/>
            </a:xfrm>
            <a:custGeom>
              <a:avLst/>
              <a:gdLst/>
              <a:ahLst/>
              <a:cxnLst/>
              <a:rect l="l" t="t" r="r" b="b"/>
              <a:pathLst>
                <a:path w="52069" h="92075">
                  <a:moveTo>
                    <a:pt x="5" y="87463"/>
                  </a:moveTo>
                  <a:lnTo>
                    <a:pt x="0" y="83870"/>
                  </a:lnTo>
                  <a:lnTo>
                    <a:pt x="37923" y="45946"/>
                  </a:lnTo>
                  <a:lnTo>
                    <a:pt x="0" y="8022"/>
                  </a:lnTo>
                  <a:lnTo>
                    <a:pt x="5" y="4432"/>
                  </a:lnTo>
                  <a:lnTo>
                    <a:pt x="4433" y="0"/>
                  </a:lnTo>
                  <a:lnTo>
                    <a:pt x="8029" y="0"/>
                  </a:lnTo>
                  <a:lnTo>
                    <a:pt x="51947" y="43921"/>
                  </a:lnTo>
                  <a:lnTo>
                    <a:pt x="51947" y="48204"/>
                  </a:lnTo>
                  <a:lnTo>
                    <a:pt x="8028" y="91893"/>
                  </a:lnTo>
                  <a:lnTo>
                    <a:pt x="4432" y="91893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5393958" y="1389104"/>
              <a:ext cx="2239010" cy="2266315"/>
            </a:xfrm>
            <a:custGeom>
              <a:avLst/>
              <a:gdLst/>
              <a:ahLst/>
              <a:cxnLst/>
              <a:rect l="l" t="t" r="r" b="b"/>
              <a:pathLst>
                <a:path w="2239009" h="2266315">
                  <a:moveTo>
                    <a:pt x="2238419" y="2266068"/>
                  </a:moveTo>
                  <a:lnTo>
                    <a:pt x="2177651" y="2264167"/>
                  </a:lnTo>
                  <a:lnTo>
                    <a:pt x="2117719" y="2261480"/>
                  </a:lnTo>
                  <a:lnTo>
                    <a:pt x="2058623" y="2258005"/>
                  </a:lnTo>
                  <a:lnTo>
                    <a:pt x="2000363" y="2253744"/>
                  </a:lnTo>
                  <a:lnTo>
                    <a:pt x="1942940" y="2248696"/>
                  </a:lnTo>
                  <a:lnTo>
                    <a:pt x="1886352" y="2242861"/>
                  </a:lnTo>
                  <a:lnTo>
                    <a:pt x="1830601" y="2236239"/>
                  </a:lnTo>
                  <a:lnTo>
                    <a:pt x="1775687" y="2228830"/>
                  </a:lnTo>
                  <a:lnTo>
                    <a:pt x="1721608" y="2220634"/>
                  </a:lnTo>
                  <a:lnTo>
                    <a:pt x="1668366" y="2211651"/>
                  </a:lnTo>
                  <a:lnTo>
                    <a:pt x="1615960" y="2201881"/>
                  </a:lnTo>
                  <a:lnTo>
                    <a:pt x="1564390" y="2191325"/>
                  </a:lnTo>
                  <a:lnTo>
                    <a:pt x="1513656" y="2179981"/>
                  </a:lnTo>
                  <a:lnTo>
                    <a:pt x="1463759" y="2167851"/>
                  </a:lnTo>
                  <a:lnTo>
                    <a:pt x="1414698" y="2154934"/>
                  </a:lnTo>
                  <a:lnTo>
                    <a:pt x="1366473" y="2141229"/>
                  </a:lnTo>
                  <a:lnTo>
                    <a:pt x="1319084" y="2126738"/>
                  </a:lnTo>
                  <a:lnTo>
                    <a:pt x="1272532" y="2111460"/>
                  </a:lnTo>
                  <a:lnTo>
                    <a:pt x="1226816" y="2095395"/>
                  </a:lnTo>
                  <a:lnTo>
                    <a:pt x="1181936" y="2078543"/>
                  </a:lnTo>
                  <a:lnTo>
                    <a:pt x="1137892" y="2060905"/>
                  </a:lnTo>
                  <a:lnTo>
                    <a:pt x="1094685" y="2042479"/>
                  </a:lnTo>
                  <a:lnTo>
                    <a:pt x="1052313" y="2023266"/>
                  </a:lnTo>
                  <a:lnTo>
                    <a:pt x="1010779" y="2003267"/>
                  </a:lnTo>
                  <a:lnTo>
                    <a:pt x="970080" y="1982481"/>
                  </a:lnTo>
                  <a:lnTo>
                    <a:pt x="930218" y="1960907"/>
                  </a:lnTo>
                  <a:lnTo>
                    <a:pt x="891191" y="1938547"/>
                  </a:lnTo>
                  <a:lnTo>
                    <a:pt x="853002" y="1915400"/>
                  </a:lnTo>
                  <a:lnTo>
                    <a:pt x="815648" y="1891466"/>
                  </a:lnTo>
                  <a:lnTo>
                    <a:pt x="779131" y="1866745"/>
                  </a:lnTo>
                  <a:lnTo>
                    <a:pt x="743450" y="1841237"/>
                  </a:lnTo>
                  <a:lnTo>
                    <a:pt x="708605" y="1814943"/>
                  </a:lnTo>
                  <a:lnTo>
                    <a:pt x="674596" y="1787861"/>
                  </a:lnTo>
                  <a:lnTo>
                    <a:pt x="641424" y="1759992"/>
                  </a:lnTo>
                  <a:lnTo>
                    <a:pt x="609088" y="1731337"/>
                  </a:lnTo>
                  <a:lnTo>
                    <a:pt x="577589" y="1701894"/>
                  </a:lnTo>
                  <a:lnTo>
                    <a:pt x="546925" y="1671665"/>
                  </a:lnTo>
                  <a:lnTo>
                    <a:pt x="516282" y="1639776"/>
                  </a:lnTo>
                  <a:lnTo>
                    <a:pt x="486521" y="1607056"/>
                  </a:lnTo>
                  <a:lnTo>
                    <a:pt x="457644" y="1573505"/>
                  </a:lnTo>
                  <a:lnTo>
                    <a:pt x="429651" y="1539122"/>
                  </a:lnTo>
                  <a:lnTo>
                    <a:pt x="402540" y="1503909"/>
                  </a:lnTo>
                  <a:lnTo>
                    <a:pt x="376314" y="1467864"/>
                  </a:lnTo>
                  <a:lnTo>
                    <a:pt x="350970" y="1430988"/>
                  </a:lnTo>
                  <a:lnTo>
                    <a:pt x="326510" y="1393280"/>
                  </a:lnTo>
                  <a:lnTo>
                    <a:pt x="302933" y="1354742"/>
                  </a:lnTo>
                  <a:lnTo>
                    <a:pt x="280240" y="1315372"/>
                  </a:lnTo>
                  <a:lnTo>
                    <a:pt x="258430" y="1275171"/>
                  </a:lnTo>
                  <a:lnTo>
                    <a:pt x="237503" y="1234139"/>
                  </a:lnTo>
                  <a:lnTo>
                    <a:pt x="217460" y="1192275"/>
                  </a:lnTo>
                  <a:lnTo>
                    <a:pt x="198300" y="1149580"/>
                  </a:lnTo>
                  <a:lnTo>
                    <a:pt x="180023" y="1106054"/>
                  </a:lnTo>
                  <a:lnTo>
                    <a:pt x="162630" y="1061697"/>
                  </a:lnTo>
                  <a:lnTo>
                    <a:pt x="146120" y="1016509"/>
                  </a:lnTo>
                  <a:lnTo>
                    <a:pt x="130494" y="970489"/>
                  </a:lnTo>
                  <a:lnTo>
                    <a:pt x="115751" y="923639"/>
                  </a:lnTo>
                  <a:lnTo>
                    <a:pt x="101891" y="875957"/>
                  </a:lnTo>
                  <a:lnTo>
                    <a:pt x="88915" y="827443"/>
                  </a:lnTo>
                  <a:lnTo>
                    <a:pt x="76822" y="778099"/>
                  </a:lnTo>
                  <a:lnTo>
                    <a:pt x="65612" y="727923"/>
                  </a:lnTo>
                  <a:lnTo>
                    <a:pt x="55286" y="676917"/>
                  </a:lnTo>
                  <a:lnTo>
                    <a:pt x="45843" y="625078"/>
                  </a:lnTo>
                  <a:lnTo>
                    <a:pt x="37284" y="572409"/>
                  </a:lnTo>
                  <a:lnTo>
                    <a:pt x="29607" y="518909"/>
                  </a:lnTo>
                  <a:lnTo>
                    <a:pt x="22815" y="464577"/>
                  </a:lnTo>
                  <a:lnTo>
                    <a:pt x="16905" y="409414"/>
                  </a:lnTo>
                  <a:lnTo>
                    <a:pt x="11879" y="353420"/>
                  </a:lnTo>
                  <a:lnTo>
                    <a:pt x="7737" y="296594"/>
                  </a:lnTo>
                  <a:lnTo>
                    <a:pt x="4477" y="238938"/>
                  </a:lnTo>
                  <a:lnTo>
                    <a:pt x="2101" y="180450"/>
                  </a:lnTo>
                  <a:lnTo>
                    <a:pt x="609" y="121131"/>
                  </a:lnTo>
                  <a:lnTo>
                    <a:pt x="0" y="60981"/>
                  </a:lnTo>
                  <a:lnTo>
                    <a:pt x="274" y="0"/>
                  </a:lnTo>
                </a:path>
              </a:pathLst>
            </a:custGeom>
            <a:ln w="9435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6510724" y="1398235"/>
              <a:ext cx="1118235" cy="1135380"/>
            </a:xfrm>
            <a:custGeom>
              <a:avLst/>
              <a:gdLst/>
              <a:ahLst/>
              <a:cxnLst/>
              <a:rect l="l" t="t" r="r" b="b"/>
              <a:pathLst>
                <a:path w="1118234" h="1135380">
                  <a:moveTo>
                    <a:pt x="1118201" y="1134810"/>
                  </a:moveTo>
                  <a:lnTo>
                    <a:pt x="1058890" y="1134267"/>
                  </a:lnTo>
                  <a:lnTo>
                    <a:pt x="1001195" y="1132138"/>
                  </a:lnTo>
                  <a:lnTo>
                    <a:pt x="945116" y="1128425"/>
                  </a:lnTo>
                  <a:lnTo>
                    <a:pt x="890653" y="1123127"/>
                  </a:lnTo>
                  <a:lnTo>
                    <a:pt x="837806" y="1116243"/>
                  </a:lnTo>
                  <a:lnTo>
                    <a:pt x="786575" y="1107776"/>
                  </a:lnTo>
                  <a:lnTo>
                    <a:pt x="736961" y="1097723"/>
                  </a:lnTo>
                  <a:lnTo>
                    <a:pt x="688962" y="1086085"/>
                  </a:lnTo>
                  <a:lnTo>
                    <a:pt x="642580" y="1072863"/>
                  </a:lnTo>
                  <a:lnTo>
                    <a:pt x="597813" y="1058055"/>
                  </a:lnTo>
                  <a:lnTo>
                    <a:pt x="554663" y="1041663"/>
                  </a:lnTo>
                  <a:lnTo>
                    <a:pt x="513129" y="1023686"/>
                  </a:lnTo>
                  <a:lnTo>
                    <a:pt x="473211" y="1004124"/>
                  </a:lnTo>
                  <a:lnTo>
                    <a:pt x="434908" y="982977"/>
                  </a:lnTo>
                  <a:lnTo>
                    <a:pt x="398222" y="960245"/>
                  </a:lnTo>
                  <a:lnTo>
                    <a:pt x="363152" y="935929"/>
                  </a:lnTo>
                  <a:lnTo>
                    <a:pt x="329699" y="910027"/>
                  </a:lnTo>
                  <a:lnTo>
                    <a:pt x="297861" y="882541"/>
                  </a:lnTo>
                  <a:lnTo>
                    <a:pt x="267639" y="853470"/>
                  </a:lnTo>
                  <a:lnTo>
                    <a:pt x="239033" y="822814"/>
                  </a:lnTo>
                  <a:lnTo>
                    <a:pt x="212044" y="790574"/>
                  </a:lnTo>
                  <a:lnTo>
                    <a:pt x="186671" y="756748"/>
                  </a:lnTo>
                  <a:lnTo>
                    <a:pt x="162913" y="721338"/>
                  </a:lnTo>
                  <a:lnTo>
                    <a:pt x="140772" y="684342"/>
                  </a:lnTo>
                  <a:lnTo>
                    <a:pt x="120247" y="645762"/>
                  </a:lnTo>
                  <a:lnTo>
                    <a:pt x="101338" y="605597"/>
                  </a:lnTo>
                  <a:lnTo>
                    <a:pt x="84045" y="563847"/>
                  </a:lnTo>
                  <a:lnTo>
                    <a:pt x="68368" y="520513"/>
                  </a:lnTo>
                  <a:lnTo>
                    <a:pt x="54307" y="475593"/>
                  </a:lnTo>
                  <a:lnTo>
                    <a:pt x="41863" y="429089"/>
                  </a:lnTo>
                  <a:lnTo>
                    <a:pt x="31034" y="381000"/>
                  </a:lnTo>
                  <a:lnTo>
                    <a:pt x="21821" y="331326"/>
                  </a:lnTo>
                  <a:lnTo>
                    <a:pt x="14225" y="280067"/>
                  </a:lnTo>
                  <a:lnTo>
                    <a:pt x="8244" y="227223"/>
                  </a:lnTo>
                  <a:lnTo>
                    <a:pt x="3880" y="172794"/>
                  </a:lnTo>
                  <a:lnTo>
                    <a:pt x="1132" y="116781"/>
                  </a:lnTo>
                  <a:lnTo>
                    <a:pt x="0" y="59183"/>
                  </a:lnTo>
                  <a:lnTo>
                    <a:pt x="483" y="0"/>
                  </a:lnTo>
                </a:path>
              </a:pathLst>
            </a:custGeom>
            <a:ln w="9435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4275722" y="2525313"/>
              <a:ext cx="3364865" cy="0"/>
            </a:xfrm>
            <a:custGeom>
              <a:avLst/>
              <a:gdLst/>
              <a:ahLst/>
              <a:cxnLst/>
              <a:rect l="l" t="t" r="r" b="b"/>
              <a:pathLst>
                <a:path w="3364865">
                  <a:moveTo>
                    <a:pt x="0" y="0"/>
                  </a:moveTo>
                  <a:lnTo>
                    <a:pt x="1870135" y="0"/>
                  </a:lnTo>
                </a:path>
                <a:path w="3364865">
                  <a:moveTo>
                    <a:pt x="2180601" y="0"/>
                  </a:moveTo>
                  <a:lnTo>
                    <a:pt x="2580555" y="0"/>
                  </a:lnTo>
                </a:path>
                <a:path w="3364865">
                  <a:moveTo>
                    <a:pt x="2893907" y="0"/>
                  </a:moveTo>
                  <a:lnTo>
                    <a:pt x="3364265" y="0"/>
                  </a:lnTo>
                </a:path>
              </a:pathLst>
            </a:custGeom>
            <a:ln w="3175">
              <a:solidFill>
                <a:srgbClr val="B3B3B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4275722" y="4204829"/>
              <a:ext cx="3364865" cy="0"/>
            </a:xfrm>
            <a:custGeom>
              <a:avLst/>
              <a:gdLst/>
              <a:ahLst/>
              <a:cxnLst/>
              <a:rect l="l" t="t" r="r" b="b"/>
              <a:pathLst>
                <a:path w="3364865">
                  <a:moveTo>
                    <a:pt x="336426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3B3B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4275722" y="3080334"/>
              <a:ext cx="3364865" cy="565150"/>
            </a:xfrm>
            <a:custGeom>
              <a:avLst/>
              <a:gdLst/>
              <a:ahLst/>
              <a:cxnLst/>
              <a:rect l="l" t="t" r="r" b="b"/>
              <a:pathLst>
                <a:path w="3364865" h="565150">
                  <a:moveTo>
                    <a:pt x="0" y="564667"/>
                  </a:moveTo>
                  <a:lnTo>
                    <a:pt x="2224563" y="564667"/>
                  </a:lnTo>
                </a:path>
                <a:path w="3364865" h="565150">
                  <a:moveTo>
                    <a:pt x="2580559" y="564667"/>
                  </a:moveTo>
                  <a:lnTo>
                    <a:pt x="3364265" y="564667"/>
                  </a:lnTo>
                </a:path>
                <a:path w="3364865" h="565150">
                  <a:moveTo>
                    <a:pt x="0" y="0"/>
                  </a:moveTo>
                  <a:lnTo>
                    <a:pt x="1523241" y="0"/>
                  </a:lnTo>
                </a:path>
                <a:path w="3364865" h="565150">
                  <a:moveTo>
                    <a:pt x="1933875" y="0"/>
                  </a:moveTo>
                  <a:lnTo>
                    <a:pt x="2337574" y="0"/>
                  </a:lnTo>
                </a:path>
                <a:path w="3364865" h="565150">
                  <a:moveTo>
                    <a:pt x="2648041" y="0"/>
                  </a:moveTo>
                  <a:lnTo>
                    <a:pt x="3005359" y="0"/>
                  </a:lnTo>
                </a:path>
              </a:pathLst>
            </a:custGeom>
            <a:ln w="3175">
              <a:solidFill>
                <a:srgbClr val="B3B3B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4834149" y="1398029"/>
              <a:ext cx="0" cy="3385820"/>
            </a:xfrm>
            <a:custGeom>
              <a:avLst/>
              <a:gdLst/>
              <a:ahLst/>
              <a:cxnLst/>
              <a:rect l="l" t="t" r="r" b="b"/>
              <a:pathLst>
                <a:path h="3385820">
                  <a:moveTo>
                    <a:pt x="0" y="338558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3B3B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4275736" y="1390452"/>
              <a:ext cx="3364865" cy="3393440"/>
            </a:xfrm>
            <a:custGeom>
              <a:avLst/>
              <a:gdLst/>
              <a:ahLst/>
              <a:cxnLst/>
              <a:rect l="l" t="t" r="r" b="b"/>
              <a:pathLst>
                <a:path w="3364865" h="3393440">
                  <a:moveTo>
                    <a:pt x="1121853" y="1580899"/>
                  </a:moveTo>
                  <a:lnTo>
                    <a:pt x="1121853" y="3393167"/>
                  </a:lnTo>
                </a:path>
                <a:path w="3364865" h="3393440">
                  <a:moveTo>
                    <a:pt x="1121853" y="887944"/>
                  </a:moveTo>
                  <a:lnTo>
                    <a:pt x="1121853" y="1215797"/>
                  </a:lnTo>
                </a:path>
                <a:path w="3364865" h="3393440">
                  <a:moveTo>
                    <a:pt x="1680479" y="2069364"/>
                  </a:moveTo>
                  <a:lnTo>
                    <a:pt x="1680479" y="3393167"/>
                  </a:lnTo>
                </a:path>
                <a:path w="3364865" h="3393440">
                  <a:moveTo>
                    <a:pt x="1680479" y="887944"/>
                  </a:moveTo>
                  <a:lnTo>
                    <a:pt x="1680479" y="1658731"/>
                  </a:lnTo>
                </a:path>
                <a:path w="3364865" h="3393440">
                  <a:moveTo>
                    <a:pt x="2243933" y="2295059"/>
                  </a:moveTo>
                  <a:lnTo>
                    <a:pt x="2243933" y="3393167"/>
                  </a:lnTo>
                </a:path>
                <a:path w="3364865" h="3393440">
                  <a:moveTo>
                    <a:pt x="2243933" y="7577"/>
                  </a:moveTo>
                  <a:lnTo>
                    <a:pt x="2243933" y="1939063"/>
                  </a:lnTo>
                </a:path>
                <a:path w="3364865" h="3393440">
                  <a:moveTo>
                    <a:pt x="2802561" y="1398628"/>
                  </a:moveTo>
                  <a:lnTo>
                    <a:pt x="2802561" y="3393167"/>
                  </a:lnTo>
                </a:path>
                <a:path w="3364865" h="3393440">
                  <a:moveTo>
                    <a:pt x="2802561" y="7577"/>
                  </a:moveTo>
                  <a:lnTo>
                    <a:pt x="2802561" y="1085275"/>
                  </a:lnTo>
                </a:path>
                <a:path w="3364865" h="3393440">
                  <a:moveTo>
                    <a:pt x="3361189" y="1939067"/>
                  </a:moveTo>
                  <a:lnTo>
                    <a:pt x="3361189" y="3393167"/>
                  </a:lnTo>
                </a:path>
                <a:path w="3364865" h="3393440">
                  <a:moveTo>
                    <a:pt x="3361189" y="7577"/>
                  </a:moveTo>
                  <a:lnTo>
                    <a:pt x="3361189" y="1534504"/>
                  </a:lnTo>
                </a:path>
                <a:path w="3364865" h="3393440">
                  <a:moveTo>
                    <a:pt x="340390" y="0"/>
                  </a:moveTo>
                  <a:lnTo>
                    <a:pt x="745289" y="0"/>
                  </a:lnTo>
                </a:path>
                <a:path w="3364865" h="3393440">
                  <a:moveTo>
                    <a:pt x="1775436" y="0"/>
                  </a:moveTo>
                  <a:lnTo>
                    <a:pt x="3364265" y="0"/>
                  </a:lnTo>
                </a:path>
                <a:path w="3364865" h="3393440">
                  <a:moveTo>
                    <a:pt x="0" y="569493"/>
                  </a:moveTo>
                  <a:lnTo>
                    <a:pt x="745289" y="569493"/>
                  </a:lnTo>
                </a:path>
                <a:path w="3364865" h="3393440">
                  <a:moveTo>
                    <a:pt x="1775436" y="569493"/>
                  </a:moveTo>
                  <a:lnTo>
                    <a:pt x="3364265" y="569493"/>
                  </a:lnTo>
                </a:path>
              </a:pathLst>
            </a:custGeom>
            <a:ln w="3175">
              <a:solidFill>
                <a:srgbClr val="B3B3B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0" name="object 170"/>
          <p:cNvSpPr txBox="1"/>
          <p:nvPr/>
        </p:nvSpPr>
        <p:spPr>
          <a:xfrm>
            <a:off x="7030744" y="5326293"/>
            <a:ext cx="456622" cy="37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10795" algn="ctr">
              <a:lnSpc>
                <a:spcPct val="100000"/>
              </a:lnSpc>
              <a:spcBef>
                <a:spcPts val="110"/>
              </a:spcBef>
            </a:pPr>
            <a:r>
              <a:rPr sz="500" b="1" spc="-10" dirty="0">
                <a:solidFill>
                  <a:srgbClr val="1D1F21"/>
                </a:solidFill>
                <a:latin typeface="Trebuchet MS"/>
                <a:cs typeface="Trebuchet MS"/>
              </a:rPr>
              <a:t>Feasibility</a:t>
            </a:r>
            <a:endParaRPr sz="500">
              <a:latin typeface="Trebuchet MS"/>
              <a:cs typeface="Trebuchet MS"/>
            </a:endParaRPr>
          </a:p>
          <a:p>
            <a:pPr marL="12700" marR="5080" algn="ctr">
              <a:lnSpc>
                <a:spcPct val="107100"/>
              </a:lnSpc>
              <a:spcBef>
                <a:spcPts val="260"/>
              </a:spcBef>
            </a:pPr>
            <a:r>
              <a:rPr sz="300" dirty="0">
                <a:solidFill>
                  <a:srgbClr val="1F1F1F"/>
                </a:solidFill>
                <a:latin typeface="Arial"/>
                <a:cs typeface="Arial"/>
              </a:rPr>
              <a:t>Regardless </a:t>
            </a:r>
            <a:r>
              <a:rPr sz="300" spc="10" dirty="0">
                <a:solidFill>
                  <a:srgbClr val="1F1F1F"/>
                </a:solidFill>
                <a:latin typeface="Arial"/>
                <a:cs typeface="Arial"/>
              </a:rPr>
              <a:t>of </a:t>
            </a:r>
            <a:r>
              <a:rPr sz="300" spc="5" dirty="0">
                <a:solidFill>
                  <a:srgbClr val="1F1F1F"/>
                </a:solidFill>
                <a:latin typeface="Arial"/>
                <a:cs typeface="Arial"/>
              </a:rPr>
              <a:t>their importance, which </a:t>
            </a:r>
            <a:r>
              <a:rPr sz="300" dirty="0">
                <a:solidFill>
                  <a:srgbClr val="1F1F1F"/>
                </a:solidFill>
                <a:latin typeface="Arial"/>
                <a:cs typeface="Arial"/>
              </a:rPr>
              <a:t>tasks </a:t>
            </a:r>
            <a:r>
              <a:rPr sz="300" spc="5" dirty="0">
                <a:solidFill>
                  <a:srgbClr val="1F1F1F"/>
                </a:solidFill>
                <a:latin typeface="Arial"/>
                <a:cs typeface="Arial"/>
              </a:rPr>
              <a:t>are </a:t>
            </a:r>
            <a:r>
              <a:rPr sz="300" spc="10" dirty="0">
                <a:solidFill>
                  <a:srgbClr val="1F1F1F"/>
                </a:solidFill>
                <a:latin typeface="Arial"/>
                <a:cs typeface="Arial"/>
              </a:rPr>
              <a:t>more  </a:t>
            </a:r>
            <a:r>
              <a:rPr sz="300" spc="5" dirty="0">
                <a:solidFill>
                  <a:srgbClr val="1F1F1F"/>
                </a:solidFill>
                <a:latin typeface="Arial"/>
                <a:cs typeface="Arial"/>
              </a:rPr>
              <a:t>feasible than </a:t>
            </a:r>
            <a:r>
              <a:rPr sz="300" dirty="0">
                <a:solidFill>
                  <a:srgbClr val="1F1F1F"/>
                </a:solidFill>
                <a:latin typeface="Arial"/>
                <a:cs typeface="Arial"/>
              </a:rPr>
              <a:t>others? </a:t>
            </a:r>
            <a:r>
              <a:rPr sz="300" spc="-5" dirty="0">
                <a:solidFill>
                  <a:srgbClr val="1F1F1F"/>
                </a:solidFill>
                <a:latin typeface="Arial"/>
                <a:cs typeface="Arial"/>
              </a:rPr>
              <a:t>(Cost, </a:t>
            </a:r>
            <a:r>
              <a:rPr sz="300" dirty="0">
                <a:solidFill>
                  <a:srgbClr val="1F1F1F"/>
                </a:solidFill>
                <a:latin typeface="Arial"/>
                <a:cs typeface="Arial"/>
              </a:rPr>
              <a:t>time, </a:t>
            </a:r>
            <a:r>
              <a:rPr sz="300" spc="5" dirty="0">
                <a:solidFill>
                  <a:srgbClr val="1F1F1F"/>
                </a:solidFill>
                <a:latin typeface="Arial"/>
                <a:cs typeface="Arial"/>
              </a:rPr>
              <a:t>effort, </a:t>
            </a:r>
            <a:r>
              <a:rPr sz="300" dirty="0">
                <a:solidFill>
                  <a:srgbClr val="1F1F1F"/>
                </a:solidFill>
                <a:latin typeface="Arial"/>
                <a:cs typeface="Arial"/>
              </a:rPr>
              <a:t>complexity,</a:t>
            </a:r>
            <a:r>
              <a:rPr sz="300" spc="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300" spc="-5" dirty="0">
                <a:solidFill>
                  <a:srgbClr val="1F1F1F"/>
                </a:solidFill>
                <a:latin typeface="Arial"/>
                <a:cs typeface="Arial"/>
              </a:rPr>
              <a:t>etc.)</a:t>
            </a:r>
            <a:endParaRPr sz="300">
              <a:latin typeface="Arial"/>
              <a:cs typeface="Arial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7219360" y="5135689"/>
            <a:ext cx="76228" cy="17676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 txBox="1"/>
          <p:nvPr/>
        </p:nvSpPr>
        <p:spPr>
          <a:xfrm>
            <a:off x="6285225" y="3067524"/>
            <a:ext cx="163471" cy="132023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500" b="1" spc="-5" dirty="0">
                <a:solidFill>
                  <a:srgbClr val="1F1F1F"/>
                </a:solidFill>
                <a:latin typeface="Trebuchet MS"/>
                <a:cs typeface="Trebuchet MS"/>
              </a:rPr>
              <a:t>Importance</a:t>
            </a:r>
            <a:endParaRPr sz="500">
              <a:latin typeface="Trebuchet MS"/>
              <a:cs typeface="Trebuchet MS"/>
            </a:endParaRPr>
          </a:p>
          <a:p>
            <a:pPr marL="20320" marR="12700" algn="ctr">
              <a:lnSpc>
                <a:spcPct val="107100"/>
              </a:lnSpc>
              <a:spcBef>
                <a:spcPts val="260"/>
              </a:spcBef>
            </a:pPr>
            <a:r>
              <a:rPr sz="300" spc="-5" dirty="0">
                <a:solidFill>
                  <a:srgbClr val="1F1F1F"/>
                </a:solidFill>
                <a:latin typeface="Arial"/>
                <a:cs typeface="Arial"/>
              </a:rPr>
              <a:t>If </a:t>
            </a:r>
            <a:r>
              <a:rPr sz="300" spc="5" dirty="0">
                <a:solidFill>
                  <a:srgbClr val="1F1F1F"/>
                </a:solidFill>
                <a:latin typeface="Arial"/>
                <a:cs typeface="Arial"/>
              </a:rPr>
              <a:t>each </a:t>
            </a:r>
            <a:r>
              <a:rPr sz="300" spc="10" dirty="0">
                <a:solidFill>
                  <a:srgbClr val="1F1F1F"/>
                </a:solidFill>
                <a:latin typeface="Arial"/>
                <a:cs typeface="Arial"/>
              </a:rPr>
              <a:t>of </a:t>
            </a:r>
            <a:r>
              <a:rPr sz="300" spc="5" dirty="0">
                <a:solidFill>
                  <a:srgbClr val="1F1F1F"/>
                </a:solidFill>
                <a:latin typeface="Arial"/>
                <a:cs typeface="Arial"/>
              </a:rPr>
              <a:t>these  </a:t>
            </a:r>
            <a:r>
              <a:rPr sz="300" dirty="0">
                <a:solidFill>
                  <a:srgbClr val="1F1F1F"/>
                </a:solidFill>
                <a:latin typeface="Arial"/>
                <a:cs typeface="Arial"/>
              </a:rPr>
              <a:t>tasks </a:t>
            </a:r>
            <a:r>
              <a:rPr sz="300" spc="10" dirty="0">
                <a:solidFill>
                  <a:srgbClr val="1F1F1F"/>
                </a:solidFill>
                <a:latin typeface="Arial"/>
                <a:cs typeface="Arial"/>
              </a:rPr>
              <a:t>could get  done</a:t>
            </a:r>
            <a:r>
              <a:rPr sz="300" spc="-3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300" spc="10" dirty="0">
                <a:solidFill>
                  <a:srgbClr val="1F1F1F"/>
                </a:solidFill>
                <a:latin typeface="Arial"/>
                <a:cs typeface="Arial"/>
              </a:rPr>
              <a:t>without</a:t>
            </a:r>
            <a:r>
              <a:rPr sz="300" spc="-3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300" spc="5" dirty="0">
                <a:solidFill>
                  <a:srgbClr val="1F1F1F"/>
                </a:solidFill>
                <a:latin typeface="Arial"/>
                <a:cs typeface="Arial"/>
              </a:rPr>
              <a:t>any  difficulty </a:t>
            </a:r>
            <a:r>
              <a:rPr sz="300" spc="10" dirty="0">
                <a:solidFill>
                  <a:srgbClr val="1F1F1F"/>
                </a:solidFill>
                <a:latin typeface="Arial"/>
                <a:cs typeface="Arial"/>
              </a:rPr>
              <a:t>or </a:t>
            </a:r>
            <a:r>
              <a:rPr sz="300" dirty="0">
                <a:solidFill>
                  <a:srgbClr val="1F1F1F"/>
                </a:solidFill>
                <a:latin typeface="Arial"/>
                <a:cs typeface="Arial"/>
              </a:rPr>
              <a:t>cost,  </a:t>
            </a:r>
            <a:r>
              <a:rPr sz="300" spc="5" dirty="0">
                <a:solidFill>
                  <a:srgbClr val="1F1F1F"/>
                </a:solidFill>
                <a:latin typeface="Arial"/>
                <a:cs typeface="Arial"/>
              </a:rPr>
              <a:t>which</a:t>
            </a:r>
            <a:r>
              <a:rPr sz="300" spc="-3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300" spc="10" dirty="0">
                <a:solidFill>
                  <a:srgbClr val="1F1F1F"/>
                </a:solidFill>
                <a:latin typeface="Arial"/>
                <a:cs typeface="Arial"/>
              </a:rPr>
              <a:t>would</a:t>
            </a:r>
            <a:r>
              <a:rPr sz="300" spc="-3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300" spc="5" dirty="0">
                <a:solidFill>
                  <a:srgbClr val="1F1F1F"/>
                </a:solidFill>
                <a:latin typeface="Arial"/>
                <a:cs typeface="Arial"/>
              </a:rPr>
              <a:t>have </a:t>
            </a:r>
            <a:r>
              <a:rPr sz="3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300" spc="10" dirty="0">
                <a:solidFill>
                  <a:srgbClr val="1F1F1F"/>
                </a:solidFill>
                <a:latin typeface="Arial"/>
                <a:cs typeface="Arial"/>
              </a:rPr>
              <a:t>the </a:t>
            </a:r>
            <a:r>
              <a:rPr sz="300" spc="5" dirty="0">
                <a:solidFill>
                  <a:srgbClr val="1F1F1F"/>
                </a:solidFill>
                <a:latin typeface="Arial"/>
                <a:cs typeface="Arial"/>
              </a:rPr>
              <a:t>most</a:t>
            </a:r>
            <a:r>
              <a:rPr sz="300" spc="-6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300" spc="5" dirty="0">
                <a:solidFill>
                  <a:srgbClr val="1F1F1F"/>
                </a:solidFill>
                <a:latin typeface="Arial"/>
                <a:cs typeface="Arial"/>
              </a:rPr>
              <a:t>positive  </a:t>
            </a:r>
            <a:r>
              <a:rPr sz="300" dirty="0">
                <a:solidFill>
                  <a:srgbClr val="1F1F1F"/>
                </a:solidFill>
                <a:latin typeface="Arial"/>
                <a:cs typeface="Arial"/>
              </a:rPr>
              <a:t>impact?</a:t>
            </a:r>
            <a:endParaRPr sz="300">
              <a:latin typeface="Arial"/>
              <a:cs typeface="Arial"/>
            </a:endParaRPr>
          </a:p>
        </p:txBody>
      </p:sp>
      <p:grpSp>
        <p:nvGrpSpPr>
          <p:cNvPr id="173" name="object 173"/>
          <p:cNvGrpSpPr/>
          <p:nvPr/>
        </p:nvGrpSpPr>
        <p:grpSpPr>
          <a:xfrm>
            <a:off x="6197284" y="1201390"/>
            <a:ext cx="2020287" cy="5637088"/>
            <a:chOff x="13625417" y="1139095"/>
            <a:chExt cx="4441825" cy="5344795"/>
          </a:xfrm>
        </p:grpSpPr>
        <p:sp>
          <p:nvSpPr>
            <p:cNvPr id="174" name="object 174"/>
            <p:cNvSpPr/>
            <p:nvPr/>
          </p:nvSpPr>
          <p:spPr>
            <a:xfrm>
              <a:off x="13914426" y="2709967"/>
              <a:ext cx="167595" cy="16759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3625417" y="5404698"/>
              <a:ext cx="4441825" cy="1078865"/>
            </a:xfrm>
            <a:custGeom>
              <a:avLst/>
              <a:gdLst/>
              <a:ahLst/>
              <a:cxnLst/>
              <a:rect l="l" t="t" r="r" b="b"/>
              <a:pathLst>
                <a:path w="4441825" h="1078864">
                  <a:moveTo>
                    <a:pt x="0" y="0"/>
                  </a:moveTo>
                  <a:lnTo>
                    <a:pt x="4441474" y="0"/>
                  </a:lnTo>
                  <a:lnTo>
                    <a:pt x="4441474" y="1078668"/>
                  </a:lnTo>
                  <a:lnTo>
                    <a:pt x="0" y="1078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6547367" y="5657932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5" h="662304">
                  <a:moveTo>
                    <a:pt x="567175" y="661704"/>
                  </a:moveTo>
                  <a:lnTo>
                    <a:pt x="94529" y="661704"/>
                  </a:lnTo>
                  <a:lnTo>
                    <a:pt x="57768" y="654264"/>
                  </a:lnTo>
                  <a:lnTo>
                    <a:pt x="27717" y="633987"/>
                  </a:lnTo>
                  <a:lnTo>
                    <a:pt x="7439" y="603936"/>
                  </a:lnTo>
                  <a:lnTo>
                    <a:pt x="0" y="567175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5" y="0"/>
                  </a:lnTo>
                  <a:lnTo>
                    <a:pt x="603936" y="7439"/>
                  </a:lnTo>
                  <a:lnTo>
                    <a:pt x="633987" y="27717"/>
                  </a:lnTo>
                  <a:lnTo>
                    <a:pt x="654264" y="57768"/>
                  </a:lnTo>
                  <a:lnTo>
                    <a:pt x="661704" y="94529"/>
                  </a:lnTo>
                  <a:lnTo>
                    <a:pt x="661704" y="567175"/>
                  </a:lnTo>
                  <a:lnTo>
                    <a:pt x="654264" y="603936"/>
                  </a:lnTo>
                  <a:lnTo>
                    <a:pt x="633987" y="633987"/>
                  </a:lnTo>
                  <a:lnTo>
                    <a:pt x="603936" y="654264"/>
                  </a:lnTo>
                  <a:lnTo>
                    <a:pt x="567175" y="6617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4591068" y="5921772"/>
              <a:ext cx="956944" cy="55244"/>
            </a:xfrm>
            <a:custGeom>
              <a:avLst/>
              <a:gdLst/>
              <a:ahLst/>
              <a:cxnLst/>
              <a:rect l="l" t="t" r="r" b="b"/>
              <a:pathLst>
                <a:path w="956944" h="55245">
                  <a:moveTo>
                    <a:pt x="58839" y="26073"/>
                  </a:moveTo>
                  <a:lnTo>
                    <a:pt x="58216" y="24574"/>
                  </a:lnTo>
                  <a:lnTo>
                    <a:pt x="33629" y="0"/>
                  </a:lnTo>
                  <a:lnTo>
                    <a:pt x="29908" y="0"/>
                  </a:lnTo>
                  <a:lnTo>
                    <a:pt x="25311" y="4597"/>
                  </a:lnTo>
                  <a:lnTo>
                    <a:pt x="25311" y="8318"/>
                  </a:lnTo>
                  <a:lnTo>
                    <a:pt x="38747" y="21755"/>
                  </a:lnTo>
                  <a:lnTo>
                    <a:pt x="2616" y="21755"/>
                  </a:lnTo>
                  <a:lnTo>
                    <a:pt x="0" y="24384"/>
                  </a:lnTo>
                  <a:lnTo>
                    <a:pt x="0" y="30886"/>
                  </a:lnTo>
                  <a:lnTo>
                    <a:pt x="2616" y="33515"/>
                  </a:lnTo>
                  <a:lnTo>
                    <a:pt x="38747" y="33515"/>
                  </a:lnTo>
                  <a:lnTo>
                    <a:pt x="25311" y="46951"/>
                  </a:lnTo>
                  <a:lnTo>
                    <a:pt x="25311" y="50685"/>
                  </a:lnTo>
                  <a:lnTo>
                    <a:pt x="28765" y="54127"/>
                  </a:lnTo>
                  <a:lnTo>
                    <a:pt x="30264" y="54698"/>
                  </a:lnTo>
                  <a:lnTo>
                    <a:pt x="33274" y="54698"/>
                  </a:lnTo>
                  <a:lnTo>
                    <a:pt x="34785" y="54127"/>
                  </a:lnTo>
                  <a:lnTo>
                    <a:pt x="58216" y="30695"/>
                  </a:lnTo>
                  <a:lnTo>
                    <a:pt x="58839" y="29197"/>
                  </a:lnTo>
                  <a:lnTo>
                    <a:pt x="58839" y="26073"/>
                  </a:lnTo>
                  <a:close/>
                </a:path>
                <a:path w="956944" h="55245">
                  <a:moveTo>
                    <a:pt x="956437" y="26073"/>
                  </a:moveTo>
                  <a:lnTo>
                    <a:pt x="955827" y="24574"/>
                  </a:lnTo>
                  <a:lnTo>
                    <a:pt x="931240" y="0"/>
                  </a:lnTo>
                  <a:lnTo>
                    <a:pt x="927519" y="0"/>
                  </a:lnTo>
                  <a:lnTo>
                    <a:pt x="922921" y="4597"/>
                  </a:lnTo>
                  <a:lnTo>
                    <a:pt x="922921" y="8318"/>
                  </a:lnTo>
                  <a:lnTo>
                    <a:pt x="936358" y="21755"/>
                  </a:lnTo>
                  <a:lnTo>
                    <a:pt x="900214" y="21755"/>
                  </a:lnTo>
                  <a:lnTo>
                    <a:pt x="897610" y="24384"/>
                  </a:lnTo>
                  <a:lnTo>
                    <a:pt x="897610" y="30886"/>
                  </a:lnTo>
                  <a:lnTo>
                    <a:pt x="900214" y="33515"/>
                  </a:lnTo>
                  <a:lnTo>
                    <a:pt x="936358" y="33515"/>
                  </a:lnTo>
                  <a:lnTo>
                    <a:pt x="922921" y="46951"/>
                  </a:lnTo>
                  <a:lnTo>
                    <a:pt x="922921" y="50685"/>
                  </a:lnTo>
                  <a:lnTo>
                    <a:pt x="926363" y="54127"/>
                  </a:lnTo>
                  <a:lnTo>
                    <a:pt x="927874" y="54698"/>
                  </a:lnTo>
                  <a:lnTo>
                    <a:pt x="930884" y="54698"/>
                  </a:lnTo>
                  <a:lnTo>
                    <a:pt x="932383" y="54127"/>
                  </a:lnTo>
                  <a:lnTo>
                    <a:pt x="955827" y="30695"/>
                  </a:lnTo>
                  <a:lnTo>
                    <a:pt x="956437" y="29197"/>
                  </a:lnTo>
                  <a:lnTo>
                    <a:pt x="956437" y="26073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3867372" y="5647671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5" h="662304">
                  <a:moveTo>
                    <a:pt x="567175" y="661704"/>
                  </a:moveTo>
                  <a:lnTo>
                    <a:pt x="94529" y="661704"/>
                  </a:lnTo>
                  <a:lnTo>
                    <a:pt x="57768" y="654264"/>
                  </a:lnTo>
                  <a:lnTo>
                    <a:pt x="27717" y="633987"/>
                  </a:lnTo>
                  <a:lnTo>
                    <a:pt x="7439" y="603936"/>
                  </a:lnTo>
                  <a:lnTo>
                    <a:pt x="0" y="567175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5" y="0"/>
                  </a:lnTo>
                  <a:lnTo>
                    <a:pt x="603936" y="7439"/>
                  </a:lnTo>
                  <a:lnTo>
                    <a:pt x="633987" y="27717"/>
                  </a:lnTo>
                  <a:lnTo>
                    <a:pt x="654264" y="57768"/>
                  </a:lnTo>
                  <a:lnTo>
                    <a:pt x="661704" y="94529"/>
                  </a:lnTo>
                  <a:lnTo>
                    <a:pt x="661704" y="567175"/>
                  </a:lnTo>
                  <a:lnTo>
                    <a:pt x="654264" y="603936"/>
                  </a:lnTo>
                  <a:lnTo>
                    <a:pt x="633987" y="633987"/>
                  </a:lnTo>
                  <a:lnTo>
                    <a:pt x="603936" y="654264"/>
                  </a:lnTo>
                  <a:lnTo>
                    <a:pt x="567175" y="6617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3840836" y="5616521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5" h="662304">
                  <a:moveTo>
                    <a:pt x="567175" y="661704"/>
                  </a:moveTo>
                  <a:lnTo>
                    <a:pt x="94529" y="661704"/>
                  </a:lnTo>
                  <a:lnTo>
                    <a:pt x="57768" y="654264"/>
                  </a:lnTo>
                  <a:lnTo>
                    <a:pt x="27717" y="633987"/>
                  </a:lnTo>
                  <a:lnTo>
                    <a:pt x="7439" y="603936"/>
                  </a:lnTo>
                  <a:lnTo>
                    <a:pt x="0" y="567175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5" y="0"/>
                  </a:lnTo>
                  <a:lnTo>
                    <a:pt x="603936" y="7439"/>
                  </a:lnTo>
                  <a:lnTo>
                    <a:pt x="633987" y="27717"/>
                  </a:lnTo>
                  <a:lnTo>
                    <a:pt x="654264" y="57768"/>
                  </a:lnTo>
                  <a:lnTo>
                    <a:pt x="661704" y="94529"/>
                  </a:lnTo>
                  <a:lnTo>
                    <a:pt x="661704" y="567175"/>
                  </a:lnTo>
                  <a:lnTo>
                    <a:pt x="654264" y="603936"/>
                  </a:lnTo>
                  <a:lnTo>
                    <a:pt x="633987" y="633987"/>
                  </a:lnTo>
                  <a:lnTo>
                    <a:pt x="603936" y="654264"/>
                  </a:lnTo>
                  <a:lnTo>
                    <a:pt x="567175" y="6617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4761395" y="5647507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5" h="662304">
                  <a:moveTo>
                    <a:pt x="567175" y="661704"/>
                  </a:moveTo>
                  <a:lnTo>
                    <a:pt x="94529" y="661704"/>
                  </a:lnTo>
                  <a:lnTo>
                    <a:pt x="57768" y="654264"/>
                  </a:lnTo>
                  <a:lnTo>
                    <a:pt x="27717" y="633987"/>
                  </a:lnTo>
                  <a:lnTo>
                    <a:pt x="7439" y="603936"/>
                  </a:lnTo>
                  <a:lnTo>
                    <a:pt x="0" y="567175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5" y="0"/>
                  </a:lnTo>
                  <a:lnTo>
                    <a:pt x="603936" y="7439"/>
                  </a:lnTo>
                  <a:lnTo>
                    <a:pt x="633987" y="27717"/>
                  </a:lnTo>
                  <a:lnTo>
                    <a:pt x="654264" y="57768"/>
                  </a:lnTo>
                  <a:lnTo>
                    <a:pt x="661704" y="94529"/>
                  </a:lnTo>
                  <a:lnTo>
                    <a:pt x="661704" y="567175"/>
                  </a:lnTo>
                  <a:lnTo>
                    <a:pt x="654264" y="603936"/>
                  </a:lnTo>
                  <a:lnTo>
                    <a:pt x="633987" y="633987"/>
                  </a:lnTo>
                  <a:lnTo>
                    <a:pt x="603936" y="654264"/>
                  </a:lnTo>
                  <a:lnTo>
                    <a:pt x="567175" y="6617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4734859" y="5616358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5" h="662304">
                  <a:moveTo>
                    <a:pt x="567175" y="661704"/>
                  </a:moveTo>
                  <a:lnTo>
                    <a:pt x="94529" y="661704"/>
                  </a:lnTo>
                  <a:lnTo>
                    <a:pt x="57768" y="654264"/>
                  </a:lnTo>
                  <a:lnTo>
                    <a:pt x="27717" y="633987"/>
                  </a:lnTo>
                  <a:lnTo>
                    <a:pt x="7439" y="603936"/>
                  </a:lnTo>
                  <a:lnTo>
                    <a:pt x="0" y="567175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5" y="0"/>
                  </a:lnTo>
                  <a:lnTo>
                    <a:pt x="603936" y="7439"/>
                  </a:lnTo>
                  <a:lnTo>
                    <a:pt x="633987" y="27717"/>
                  </a:lnTo>
                  <a:lnTo>
                    <a:pt x="654264" y="57768"/>
                  </a:lnTo>
                  <a:lnTo>
                    <a:pt x="661704" y="94529"/>
                  </a:lnTo>
                  <a:lnTo>
                    <a:pt x="661704" y="567175"/>
                  </a:lnTo>
                  <a:lnTo>
                    <a:pt x="654264" y="603936"/>
                  </a:lnTo>
                  <a:lnTo>
                    <a:pt x="633987" y="633987"/>
                  </a:lnTo>
                  <a:lnTo>
                    <a:pt x="603936" y="654264"/>
                  </a:lnTo>
                  <a:lnTo>
                    <a:pt x="567175" y="6617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6378478" y="5921772"/>
              <a:ext cx="59055" cy="55244"/>
            </a:xfrm>
            <a:custGeom>
              <a:avLst/>
              <a:gdLst/>
              <a:ahLst/>
              <a:cxnLst/>
              <a:rect l="l" t="t" r="r" b="b"/>
              <a:pathLst>
                <a:path w="59055" h="55245">
                  <a:moveTo>
                    <a:pt x="58839" y="26073"/>
                  </a:moveTo>
                  <a:lnTo>
                    <a:pt x="58216" y="24574"/>
                  </a:lnTo>
                  <a:lnTo>
                    <a:pt x="33629" y="0"/>
                  </a:lnTo>
                  <a:lnTo>
                    <a:pt x="29908" y="0"/>
                  </a:lnTo>
                  <a:lnTo>
                    <a:pt x="25311" y="4597"/>
                  </a:lnTo>
                  <a:lnTo>
                    <a:pt x="25311" y="8318"/>
                  </a:lnTo>
                  <a:lnTo>
                    <a:pt x="38747" y="21755"/>
                  </a:lnTo>
                  <a:lnTo>
                    <a:pt x="2603" y="21755"/>
                  </a:lnTo>
                  <a:lnTo>
                    <a:pt x="0" y="24384"/>
                  </a:lnTo>
                  <a:lnTo>
                    <a:pt x="0" y="30886"/>
                  </a:lnTo>
                  <a:lnTo>
                    <a:pt x="2603" y="33515"/>
                  </a:lnTo>
                  <a:lnTo>
                    <a:pt x="38747" y="33515"/>
                  </a:lnTo>
                  <a:lnTo>
                    <a:pt x="25311" y="46951"/>
                  </a:lnTo>
                  <a:lnTo>
                    <a:pt x="25311" y="50685"/>
                  </a:lnTo>
                  <a:lnTo>
                    <a:pt x="28765" y="54127"/>
                  </a:lnTo>
                  <a:lnTo>
                    <a:pt x="30264" y="54698"/>
                  </a:lnTo>
                  <a:lnTo>
                    <a:pt x="33274" y="54698"/>
                  </a:lnTo>
                  <a:lnTo>
                    <a:pt x="34785" y="54127"/>
                  </a:lnTo>
                  <a:lnTo>
                    <a:pt x="58216" y="30695"/>
                  </a:lnTo>
                  <a:lnTo>
                    <a:pt x="58839" y="29197"/>
                  </a:lnTo>
                  <a:lnTo>
                    <a:pt x="58839" y="26073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5657940" y="5657932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5" h="662304">
                  <a:moveTo>
                    <a:pt x="567175" y="661704"/>
                  </a:moveTo>
                  <a:lnTo>
                    <a:pt x="94529" y="661704"/>
                  </a:lnTo>
                  <a:lnTo>
                    <a:pt x="57768" y="654264"/>
                  </a:lnTo>
                  <a:lnTo>
                    <a:pt x="27717" y="633987"/>
                  </a:lnTo>
                  <a:lnTo>
                    <a:pt x="7439" y="603936"/>
                  </a:lnTo>
                  <a:lnTo>
                    <a:pt x="0" y="567175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5" y="0"/>
                  </a:lnTo>
                  <a:lnTo>
                    <a:pt x="603936" y="7439"/>
                  </a:lnTo>
                  <a:lnTo>
                    <a:pt x="633987" y="27717"/>
                  </a:lnTo>
                  <a:lnTo>
                    <a:pt x="654264" y="57768"/>
                  </a:lnTo>
                  <a:lnTo>
                    <a:pt x="661704" y="94529"/>
                  </a:lnTo>
                  <a:lnTo>
                    <a:pt x="661704" y="567175"/>
                  </a:lnTo>
                  <a:lnTo>
                    <a:pt x="654264" y="603936"/>
                  </a:lnTo>
                  <a:lnTo>
                    <a:pt x="633987" y="633987"/>
                  </a:lnTo>
                  <a:lnTo>
                    <a:pt x="603936" y="654264"/>
                  </a:lnTo>
                  <a:lnTo>
                    <a:pt x="567175" y="6617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5631399" y="5626783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5" h="662304">
                  <a:moveTo>
                    <a:pt x="567175" y="661704"/>
                  </a:moveTo>
                  <a:lnTo>
                    <a:pt x="94529" y="661704"/>
                  </a:lnTo>
                  <a:lnTo>
                    <a:pt x="57768" y="654264"/>
                  </a:lnTo>
                  <a:lnTo>
                    <a:pt x="27717" y="633987"/>
                  </a:lnTo>
                  <a:lnTo>
                    <a:pt x="7439" y="603936"/>
                  </a:lnTo>
                  <a:lnTo>
                    <a:pt x="0" y="567175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5" y="0"/>
                  </a:lnTo>
                  <a:lnTo>
                    <a:pt x="603936" y="7439"/>
                  </a:lnTo>
                  <a:lnTo>
                    <a:pt x="633987" y="27717"/>
                  </a:lnTo>
                  <a:lnTo>
                    <a:pt x="654264" y="57768"/>
                  </a:lnTo>
                  <a:lnTo>
                    <a:pt x="661704" y="94529"/>
                  </a:lnTo>
                  <a:lnTo>
                    <a:pt x="661704" y="567175"/>
                  </a:lnTo>
                  <a:lnTo>
                    <a:pt x="654264" y="603936"/>
                  </a:lnTo>
                  <a:lnTo>
                    <a:pt x="633987" y="633987"/>
                  </a:lnTo>
                  <a:lnTo>
                    <a:pt x="603936" y="654264"/>
                  </a:lnTo>
                  <a:lnTo>
                    <a:pt x="567175" y="6617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4793925" y="5692638"/>
              <a:ext cx="560705" cy="521334"/>
            </a:xfrm>
            <a:custGeom>
              <a:avLst/>
              <a:gdLst/>
              <a:ahLst/>
              <a:cxnLst/>
              <a:rect l="l" t="t" r="r" b="b"/>
              <a:pathLst>
                <a:path w="560705" h="521335">
                  <a:moveTo>
                    <a:pt x="560247" y="507669"/>
                  </a:moveTo>
                  <a:lnTo>
                    <a:pt x="13487" y="507669"/>
                  </a:lnTo>
                  <a:lnTo>
                    <a:pt x="13487" y="0"/>
                  </a:lnTo>
                  <a:lnTo>
                    <a:pt x="0" y="0"/>
                  </a:lnTo>
                  <a:lnTo>
                    <a:pt x="0" y="507669"/>
                  </a:lnTo>
                  <a:lnTo>
                    <a:pt x="0" y="514096"/>
                  </a:lnTo>
                  <a:lnTo>
                    <a:pt x="0" y="521157"/>
                  </a:lnTo>
                  <a:lnTo>
                    <a:pt x="560247" y="521157"/>
                  </a:lnTo>
                  <a:lnTo>
                    <a:pt x="560247" y="507669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4816023" y="6147070"/>
              <a:ext cx="538480" cy="45720"/>
            </a:xfrm>
            <a:custGeom>
              <a:avLst/>
              <a:gdLst/>
              <a:ahLst/>
              <a:cxnLst/>
              <a:rect l="l" t="t" r="r" b="b"/>
              <a:pathLst>
                <a:path w="538480" h="45720">
                  <a:moveTo>
                    <a:pt x="45288" y="0"/>
                  </a:moveTo>
                  <a:lnTo>
                    <a:pt x="0" y="0"/>
                  </a:lnTo>
                  <a:lnTo>
                    <a:pt x="0" y="45288"/>
                  </a:lnTo>
                  <a:lnTo>
                    <a:pt x="45288" y="45288"/>
                  </a:lnTo>
                  <a:lnTo>
                    <a:pt x="45288" y="0"/>
                  </a:lnTo>
                  <a:close/>
                </a:path>
                <a:path w="538480" h="45720">
                  <a:moveTo>
                    <a:pt x="97510" y="0"/>
                  </a:moveTo>
                  <a:lnTo>
                    <a:pt x="52222" y="0"/>
                  </a:lnTo>
                  <a:lnTo>
                    <a:pt x="52222" y="45288"/>
                  </a:lnTo>
                  <a:lnTo>
                    <a:pt x="97510" y="45288"/>
                  </a:lnTo>
                  <a:lnTo>
                    <a:pt x="97510" y="0"/>
                  </a:lnTo>
                  <a:close/>
                </a:path>
                <a:path w="538480" h="45720">
                  <a:moveTo>
                    <a:pt x="149733" y="38"/>
                  </a:moveTo>
                  <a:lnTo>
                    <a:pt x="104444" y="38"/>
                  </a:lnTo>
                  <a:lnTo>
                    <a:pt x="104444" y="45326"/>
                  </a:lnTo>
                  <a:lnTo>
                    <a:pt x="149733" y="45326"/>
                  </a:lnTo>
                  <a:lnTo>
                    <a:pt x="149733" y="38"/>
                  </a:lnTo>
                  <a:close/>
                </a:path>
                <a:path w="538480" h="45720">
                  <a:moveTo>
                    <a:pt x="201968" y="38"/>
                  </a:moveTo>
                  <a:lnTo>
                    <a:pt x="156667" y="38"/>
                  </a:lnTo>
                  <a:lnTo>
                    <a:pt x="156667" y="45326"/>
                  </a:lnTo>
                  <a:lnTo>
                    <a:pt x="201968" y="45326"/>
                  </a:lnTo>
                  <a:lnTo>
                    <a:pt x="201968" y="38"/>
                  </a:lnTo>
                  <a:close/>
                </a:path>
                <a:path w="538480" h="45720">
                  <a:moveTo>
                    <a:pt x="254190" y="38"/>
                  </a:moveTo>
                  <a:lnTo>
                    <a:pt x="208902" y="38"/>
                  </a:lnTo>
                  <a:lnTo>
                    <a:pt x="208902" y="45326"/>
                  </a:lnTo>
                  <a:lnTo>
                    <a:pt x="254190" y="45326"/>
                  </a:lnTo>
                  <a:lnTo>
                    <a:pt x="254190" y="38"/>
                  </a:lnTo>
                  <a:close/>
                </a:path>
                <a:path w="538480" h="45720">
                  <a:moveTo>
                    <a:pt x="329234" y="12"/>
                  </a:moveTo>
                  <a:lnTo>
                    <a:pt x="283946" y="12"/>
                  </a:lnTo>
                  <a:lnTo>
                    <a:pt x="283946" y="45300"/>
                  </a:lnTo>
                  <a:lnTo>
                    <a:pt x="329234" y="45300"/>
                  </a:lnTo>
                  <a:lnTo>
                    <a:pt x="329234" y="12"/>
                  </a:lnTo>
                  <a:close/>
                </a:path>
                <a:path w="538480" h="45720">
                  <a:moveTo>
                    <a:pt x="381469" y="12"/>
                  </a:moveTo>
                  <a:lnTo>
                    <a:pt x="336181" y="12"/>
                  </a:lnTo>
                  <a:lnTo>
                    <a:pt x="336181" y="45300"/>
                  </a:lnTo>
                  <a:lnTo>
                    <a:pt x="381469" y="45300"/>
                  </a:lnTo>
                  <a:lnTo>
                    <a:pt x="381469" y="12"/>
                  </a:lnTo>
                  <a:close/>
                </a:path>
                <a:path w="538480" h="45720">
                  <a:moveTo>
                    <a:pt x="433692" y="50"/>
                  </a:moveTo>
                  <a:lnTo>
                    <a:pt x="388391" y="50"/>
                  </a:lnTo>
                  <a:lnTo>
                    <a:pt x="388391" y="45339"/>
                  </a:lnTo>
                  <a:lnTo>
                    <a:pt x="433692" y="45339"/>
                  </a:lnTo>
                  <a:lnTo>
                    <a:pt x="433692" y="50"/>
                  </a:lnTo>
                  <a:close/>
                </a:path>
                <a:path w="538480" h="45720">
                  <a:moveTo>
                    <a:pt x="485914" y="50"/>
                  </a:moveTo>
                  <a:lnTo>
                    <a:pt x="440626" y="50"/>
                  </a:lnTo>
                  <a:lnTo>
                    <a:pt x="440626" y="45339"/>
                  </a:lnTo>
                  <a:lnTo>
                    <a:pt x="485914" y="45339"/>
                  </a:lnTo>
                  <a:lnTo>
                    <a:pt x="485914" y="50"/>
                  </a:lnTo>
                  <a:close/>
                </a:path>
                <a:path w="538480" h="45720">
                  <a:moveTo>
                    <a:pt x="538137" y="50"/>
                  </a:moveTo>
                  <a:lnTo>
                    <a:pt x="492848" y="50"/>
                  </a:lnTo>
                  <a:lnTo>
                    <a:pt x="492848" y="45339"/>
                  </a:lnTo>
                  <a:lnTo>
                    <a:pt x="538137" y="45339"/>
                  </a:lnTo>
                  <a:lnTo>
                    <a:pt x="538137" y="50"/>
                  </a:lnTo>
                  <a:close/>
                </a:path>
              </a:pathLst>
            </a:custGeom>
            <a:solidFill>
              <a:srgbClr val="FBF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3911478" y="5692638"/>
              <a:ext cx="560705" cy="521334"/>
            </a:xfrm>
            <a:custGeom>
              <a:avLst/>
              <a:gdLst/>
              <a:ahLst/>
              <a:cxnLst/>
              <a:rect l="l" t="t" r="r" b="b"/>
              <a:pathLst>
                <a:path w="560705" h="521335">
                  <a:moveTo>
                    <a:pt x="560247" y="507669"/>
                  </a:moveTo>
                  <a:lnTo>
                    <a:pt x="13487" y="507669"/>
                  </a:lnTo>
                  <a:lnTo>
                    <a:pt x="13487" y="0"/>
                  </a:lnTo>
                  <a:lnTo>
                    <a:pt x="0" y="0"/>
                  </a:lnTo>
                  <a:lnTo>
                    <a:pt x="0" y="514096"/>
                  </a:lnTo>
                  <a:lnTo>
                    <a:pt x="12" y="521157"/>
                  </a:lnTo>
                  <a:lnTo>
                    <a:pt x="560247" y="521157"/>
                  </a:lnTo>
                  <a:lnTo>
                    <a:pt x="560247" y="507669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3985798" y="6147070"/>
              <a:ext cx="329565" cy="45720"/>
            </a:xfrm>
            <a:custGeom>
              <a:avLst/>
              <a:gdLst/>
              <a:ahLst/>
              <a:cxnLst/>
              <a:rect l="l" t="t" r="r" b="b"/>
              <a:pathLst>
                <a:path w="329565" h="45720">
                  <a:moveTo>
                    <a:pt x="45288" y="0"/>
                  </a:moveTo>
                  <a:lnTo>
                    <a:pt x="0" y="0"/>
                  </a:lnTo>
                  <a:lnTo>
                    <a:pt x="0" y="45288"/>
                  </a:lnTo>
                  <a:lnTo>
                    <a:pt x="45288" y="45288"/>
                  </a:lnTo>
                  <a:lnTo>
                    <a:pt x="45288" y="0"/>
                  </a:lnTo>
                  <a:close/>
                </a:path>
                <a:path w="329565" h="45720">
                  <a:moveTo>
                    <a:pt x="149745" y="38"/>
                  </a:moveTo>
                  <a:lnTo>
                    <a:pt x="104457" y="38"/>
                  </a:lnTo>
                  <a:lnTo>
                    <a:pt x="104457" y="45326"/>
                  </a:lnTo>
                  <a:lnTo>
                    <a:pt x="149745" y="45326"/>
                  </a:lnTo>
                  <a:lnTo>
                    <a:pt x="149745" y="38"/>
                  </a:lnTo>
                  <a:close/>
                </a:path>
                <a:path w="329565" h="45720">
                  <a:moveTo>
                    <a:pt x="329234" y="12"/>
                  </a:moveTo>
                  <a:lnTo>
                    <a:pt x="283946" y="12"/>
                  </a:lnTo>
                  <a:lnTo>
                    <a:pt x="283946" y="45300"/>
                  </a:lnTo>
                  <a:lnTo>
                    <a:pt x="329234" y="45300"/>
                  </a:lnTo>
                  <a:lnTo>
                    <a:pt x="329234" y="12"/>
                  </a:lnTo>
                  <a:close/>
                </a:path>
              </a:pathLst>
            </a:custGeom>
            <a:solidFill>
              <a:srgbClr val="FBF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4089710" y="6090974"/>
              <a:ext cx="208279" cy="33020"/>
            </a:xfrm>
            <a:custGeom>
              <a:avLst/>
              <a:gdLst/>
              <a:ahLst/>
              <a:cxnLst/>
              <a:rect l="l" t="t" r="r" b="b"/>
              <a:pathLst>
                <a:path w="208280" h="33020">
                  <a:moveTo>
                    <a:pt x="208051" y="16344"/>
                  </a:moveTo>
                  <a:lnTo>
                    <a:pt x="191693" y="0"/>
                  </a:lnTo>
                  <a:lnTo>
                    <a:pt x="187032" y="4673"/>
                  </a:lnTo>
                  <a:lnTo>
                    <a:pt x="195402" y="13042"/>
                  </a:lnTo>
                  <a:lnTo>
                    <a:pt x="95910" y="13042"/>
                  </a:lnTo>
                  <a:lnTo>
                    <a:pt x="12611" y="13055"/>
                  </a:lnTo>
                  <a:lnTo>
                    <a:pt x="20955" y="4711"/>
                  </a:lnTo>
                  <a:lnTo>
                    <a:pt x="16306" y="50"/>
                  </a:lnTo>
                  <a:lnTo>
                    <a:pt x="0" y="16357"/>
                  </a:lnTo>
                  <a:lnTo>
                    <a:pt x="16306" y="32651"/>
                  </a:lnTo>
                  <a:lnTo>
                    <a:pt x="20955" y="27990"/>
                  </a:lnTo>
                  <a:lnTo>
                    <a:pt x="12611" y="19646"/>
                  </a:lnTo>
                  <a:lnTo>
                    <a:pt x="95910" y="19646"/>
                  </a:lnTo>
                  <a:lnTo>
                    <a:pt x="195402" y="19659"/>
                  </a:lnTo>
                  <a:lnTo>
                    <a:pt x="187032" y="28028"/>
                  </a:lnTo>
                  <a:lnTo>
                    <a:pt x="191693" y="32702"/>
                  </a:lnTo>
                  <a:lnTo>
                    <a:pt x="208051" y="16344"/>
                  </a:lnTo>
                  <a:close/>
                </a:path>
              </a:pathLst>
            </a:custGeom>
            <a:solidFill>
              <a:srgbClr val="17A7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4321967" y="6147121"/>
              <a:ext cx="97790" cy="45720"/>
            </a:xfrm>
            <a:custGeom>
              <a:avLst/>
              <a:gdLst/>
              <a:ahLst/>
              <a:cxnLst/>
              <a:rect l="l" t="t" r="r" b="b"/>
              <a:pathLst>
                <a:path w="97790" h="45720">
                  <a:moveTo>
                    <a:pt x="45300" y="0"/>
                  </a:moveTo>
                  <a:lnTo>
                    <a:pt x="0" y="0"/>
                  </a:lnTo>
                  <a:lnTo>
                    <a:pt x="0" y="45288"/>
                  </a:lnTo>
                  <a:lnTo>
                    <a:pt x="45300" y="45288"/>
                  </a:lnTo>
                  <a:lnTo>
                    <a:pt x="45300" y="0"/>
                  </a:lnTo>
                  <a:close/>
                </a:path>
                <a:path w="97790" h="45720">
                  <a:moveTo>
                    <a:pt x="97523" y="0"/>
                  </a:moveTo>
                  <a:lnTo>
                    <a:pt x="52235" y="0"/>
                  </a:lnTo>
                  <a:lnTo>
                    <a:pt x="52235" y="45288"/>
                  </a:lnTo>
                  <a:lnTo>
                    <a:pt x="97523" y="45288"/>
                  </a:lnTo>
                  <a:lnTo>
                    <a:pt x="97523" y="0"/>
                  </a:lnTo>
                  <a:close/>
                </a:path>
              </a:pathLst>
            </a:custGeom>
            <a:solidFill>
              <a:srgbClr val="FBF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5692386" y="5697071"/>
              <a:ext cx="560705" cy="521334"/>
            </a:xfrm>
            <a:custGeom>
              <a:avLst/>
              <a:gdLst/>
              <a:ahLst/>
              <a:cxnLst/>
              <a:rect l="l" t="t" r="r" b="b"/>
              <a:pathLst>
                <a:path w="560705" h="521335">
                  <a:moveTo>
                    <a:pt x="560235" y="507669"/>
                  </a:moveTo>
                  <a:lnTo>
                    <a:pt x="13487" y="507669"/>
                  </a:lnTo>
                  <a:lnTo>
                    <a:pt x="13487" y="0"/>
                  </a:lnTo>
                  <a:lnTo>
                    <a:pt x="0" y="0"/>
                  </a:lnTo>
                  <a:lnTo>
                    <a:pt x="0" y="507669"/>
                  </a:lnTo>
                  <a:lnTo>
                    <a:pt x="0" y="514096"/>
                  </a:lnTo>
                  <a:lnTo>
                    <a:pt x="0" y="521144"/>
                  </a:lnTo>
                  <a:lnTo>
                    <a:pt x="560235" y="521144"/>
                  </a:lnTo>
                  <a:lnTo>
                    <a:pt x="560235" y="507669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15714484" y="5706710"/>
              <a:ext cx="538480" cy="490220"/>
            </a:xfrm>
            <a:custGeom>
              <a:avLst/>
              <a:gdLst/>
              <a:ahLst/>
              <a:cxnLst/>
              <a:rect l="l" t="t" r="r" b="b"/>
              <a:pathLst>
                <a:path w="538480" h="490220">
                  <a:moveTo>
                    <a:pt x="45288" y="444779"/>
                  </a:moveTo>
                  <a:lnTo>
                    <a:pt x="0" y="444779"/>
                  </a:lnTo>
                  <a:lnTo>
                    <a:pt x="0" y="490067"/>
                  </a:lnTo>
                  <a:lnTo>
                    <a:pt x="45288" y="490067"/>
                  </a:lnTo>
                  <a:lnTo>
                    <a:pt x="45288" y="444779"/>
                  </a:lnTo>
                  <a:close/>
                </a:path>
                <a:path w="538480" h="490220">
                  <a:moveTo>
                    <a:pt x="97510" y="256070"/>
                  </a:moveTo>
                  <a:lnTo>
                    <a:pt x="52222" y="256070"/>
                  </a:lnTo>
                  <a:lnTo>
                    <a:pt x="52222" y="301358"/>
                  </a:lnTo>
                  <a:lnTo>
                    <a:pt x="97510" y="301358"/>
                  </a:lnTo>
                  <a:lnTo>
                    <a:pt x="97510" y="256070"/>
                  </a:lnTo>
                  <a:close/>
                </a:path>
                <a:path w="538480" h="490220">
                  <a:moveTo>
                    <a:pt x="149745" y="444817"/>
                  </a:moveTo>
                  <a:lnTo>
                    <a:pt x="104444" y="444817"/>
                  </a:lnTo>
                  <a:lnTo>
                    <a:pt x="104444" y="490105"/>
                  </a:lnTo>
                  <a:lnTo>
                    <a:pt x="149745" y="490105"/>
                  </a:lnTo>
                  <a:lnTo>
                    <a:pt x="149745" y="444817"/>
                  </a:lnTo>
                  <a:close/>
                </a:path>
                <a:path w="538480" h="490220">
                  <a:moveTo>
                    <a:pt x="201955" y="444817"/>
                  </a:moveTo>
                  <a:lnTo>
                    <a:pt x="156667" y="444817"/>
                  </a:lnTo>
                  <a:lnTo>
                    <a:pt x="156667" y="490105"/>
                  </a:lnTo>
                  <a:lnTo>
                    <a:pt x="201955" y="490105"/>
                  </a:lnTo>
                  <a:lnTo>
                    <a:pt x="201955" y="444817"/>
                  </a:lnTo>
                  <a:close/>
                </a:path>
                <a:path w="538480" h="490220">
                  <a:moveTo>
                    <a:pt x="254190" y="0"/>
                  </a:moveTo>
                  <a:lnTo>
                    <a:pt x="208902" y="0"/>
                  </a:lnTo>
                  <a:lnTo>
                    <a:pt x="208902" y="45288"/>
                  </a:lnTo>
                  <a:lnTo>
                    <a:pt x="254190" y="45288"/>
                  </a:lnTo>
                  <a:lnTo>
                    <a:pt x="254190" y="0"/>
                  </a:lnTo>
                  <a:close/>
                </a:path>
                <a:path w="538480" h="490220">
                  <a:moveTo>
                    <a:pt x="329234" y="444792"/>
                  </a:moveTo>
                  <a:lnTo>
                    <a:pt x="283946" y="444792"/>
                  </a:lnTo>
                  <a:lnTo>
                    <a:pt x="283946" y="490080"/>
                  </a:lnTo>
                  <a:lnTo>
                    <a:pt x="329234" y="490080"/>
                  </a:lnTo>
                  <a:lnTo>
                    <a:pt x="329234" y="444792"/>
                  </a:lnTo>
                  <a:close/>
                </a:path>
                <a:path w="538480" h="490220">
                  <a:moveTo>
                    <a:pt x="381469" y="444792"/>
                  </a:moveTo>
                  <a:lnTo>
                    <a:pt x="336169" y="444792"/>
                  </a:lnTo>
                  <a:lnTo>
                    <a:pt x="336169" y="490080"/>
                  </a:lnTo>
                  <a:lnTo>
                    <a:pt x="381469" y="490080"/>
                  </a:lnTo>
                  <a:lnTo>
                    <a:pt x="381469" y="444792"/>
                  </a:lnTo>
                  <a:close/>
                </a:path>
                <a:path w="538480" h="490220">
                  <a:moveTo>
                    <a:pt x="485914" y="444830"/>
                  </a:moveTo>
                  <a:lnTo>
                    <a:pt x="440626" y="444830"/>
                  </a:lnTo>
                  <a:lnTo>
                    <a:pt x="440626" y="490118"/>
                  </a:lnTo>
                  <a:lnTo>
                    <a:pt x="485914" y="490118"/>
                  </a:lnTo>
                  <a:lnTo>
                    <a:pt x="485914" y="444830"/>
                  </a:lnTo>
                  <a:close/>
                </a:path>
                <a:path w="538480" h="490220">
                  <a:moveTo>
                    <a:pt x="538137" y="444830"/>
                  </a:moveTo>
                  <a:lnTo>
                    <a:pt x="492848" y="444830"/>
                  </a:lnTo>
                  <a:lnTo>
                    <a:pt x="492848" y="490118"/>
                  </a:lnTo>
                  <a:lnTo>
                    <a:pt x="538137" y="490118"/>
                  </a:lnTo>
                  <a:lnTo>
                    <a:pt x="538137" y="444830"/>
                  </a:lnTo>
                  <a:close/>
                </a:path>
              </a:pathLst>
            </a:custGeom>
            <a:solidFill>
              <a:srgbClr val="FBF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15772625" y="5770121"/>
              <a:ext cx="370205" cy="368935"/>
            </a:xfrm>
            <a:custGeom>
              <a:avLst/>
              <a:gdLst/>
              <a:ahLst/>
              <a:cxnLst/>
              <a:rect l="l" t="t" r="r" b="b"/>
              <a:pathLst>
                <a:path w="370205" h="368935">
                  <a:moveTo>
                    <a:pt x="33464" y="270764"/>
                  </a:moveTo>
                  <a:lnTo>
                    <a:pt x="16725" y="254025"/>
                  </a:lnTo>
                  <a:lnTo>
                    <a:pt x="0" y="270764"/>
                  </a:lnTo>
                  <a:lnTo>
                    <a:pt x="4787" y="275539"/>
                  </a:lnTo>
                  <a:lnTo>
                    <a:pt x="13347" y="266966"/>
                  </a:lnTo>
                  <a:lnTo>
                    <a:pt x="13347" y="368744"/>
                  </a:lnTo>
                  <a:lnTo>
                    <a:pt x="20104" y="368744"/>
                  </a:lnTo>
                  <a:lnTo>
                    <a:pt x="20104" y="266966"/>
                  </a:lnTo>
                  <a:lnTo>
                    <a:pt x="28676" y="275539"/>
                  </a:lnTo>
                  <a:lnTo>
                    <a:pt x="33464" y="270764"/>
                  </a:lnTo>
                  <a:close/>
                </a:path>
                <a:path w="370205" h="368935">
                  <a:moveTo>
                    <a:pt x="190131" y="16725"/>
                  </a:moveTo>
                  <a:lnTo>
                    <a:pt x="173405" y="0"/>
                  </a:lnTo>
                  <a:lnTo>
                    <a:pt x="156667" y="16725"/>
                  </a:lnTo>
                  <a:lnTo>
                    <a:pt x="161455" y="21501"/>
                  </a:lnTo>
                  <a:lnTo>
                    <a:pt x="170027" y="12928"/>
                  </a:lnTo>
                  <a:lnTo>
                    <a:pt x="170027" y="114706"/>
                  </a:lnTo>
                  <a:lnTo>
                    <a:pt x="176784" y="114706"/>
                  </a:lnTo>
                  <a:lnTo>
                    <a:pt x="176784" y="12928"/>
                  </a:lnTo>
                  <a:lnTo>
                    <a:pt x="185356" y="21501"/>
                  </a:lnTo>
                  <a:lnTo>
                    <a:pt x="190131" y="16725"/>
                  </a:lnTo>
                  <a:close/>
                </a:path>
                <a:path w="370205" h="368935">
                  <a:moveTo>
                    <a:pt x="369620" y="163258"/>
                  </a:moveTo>
                  <a:lnTo>
                    <a:pt x="352894" y="146532"/>
                  </a:lnTo>
                  <a:lnTo>
                    <a:pt x="336169" y="163258"/>
                  </a:lnTo>
                  <a:lnTo>
                    <a:pt x="340944" y="168046"/>
                  </a:lnTo>
                  <a:lnTo>
                    <a:pt x="349516" y="159473"/>
                  </a:lnTo>
                  <a:lnTo>
                    <a:pt x="349516" y="261251"/>
                  </a:lnTo>
                  <a:lnTo>
                    <a:pt x="356273" y="261251"/>
                  </a:lnTo>
                  <a:lnTo>
                    <a:pt x="356273" y="159473"/>
                  </a:lnTo>
                  <a:lnTo>
                    <a:pt x="364845" y="168046"/>
                  </a:lnTo>
                  <a:lnTo>
                    <a:pt x="369620" y="163258"/>
                  </a:lnTo>
                  <a:close/>
                </a:path>
              </a:pathLst>
            </a:custGeom>
            <a:solidFill>
              <a:srgbClr val="17A7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16520826" y="5626783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5" h="662304">
                  <a:moveTo>
                    <a:pt x="567175" y="661704"/>
                  </a:moveTo>
                  <a:lnTo>
                    <a:pt x="94529" y="661704"/>
                  </a:lnTo>
                  <a:lnTo>
                    <a:pt x="57768" y="654264"/>
                  </a:lnTo>
                  <a:lnTo>
                    <a:pt x="27717" y="633987"/>
                  </a:lnTo>
                  <a:lnTo>
                    <a:pt x="7439" y="603936"/>
                  </a:lnTo>
                  <a:lnTo>
                    <a:pt x="0" y="567175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5" y="0"/>
                  </a:lnTo>
                  <a:lnTo>
                    <a:pt x="603936" y="7439"/>
                  </a:lnTo>
                  <a:lnTo>
                    <a:pt x="633987" y="27717"/>
                  </a:lnTo>
                  <a:lnTo>
                    <a:pt x="654264" y="57768"/>
                  </a:lnTo>
                  <a:lnTo>
                    <a:pt x="661704" y="94529"/>
                  </a:lnTo>
                  <a:lnTo>
                    <a:pt x="661704" y="567175"/>
                  </a:lnTo>
                  <a:lnTo>
                    <a:pt x="654264" y="603936"/>
                  </a:lnTo>
                  <a:lnTo>
                    <a:pt x="633987" y="633987"/>
                  </a:lnTo>
                  <a:lnTo>
                    <a:pt x="603936" y="654264"/>
                  </a:lnTo>
                  <a:lnTo>
                    <a:pt x="567175" y="6617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16581821" y="6204728"/>
              <a:ext cx="560705" cy="13970"/>
            </a:xfrm>
            <a:custGeom>
              <a:avLst/>
              <a:gdLst/>
              <a:ahLst/>
              <a:cxnLst/>
              <a:rect l="l" t="t" r="r" b="b"/>
              <a:pathLst>
                <a:path w="560705" h="13970">
                  <a:moveTo>
                    <a:pt x="0" y="0"/>
                  </a:moveTo>
                  <a:lnTo>
                    <a:pt x="560236" y="0"/>
                  </a:lnTo>
                  <a:lnTo>
                    <a:pt x="560236" y="13479"/>
                  </a:lnTo>
                  <a:lnTo>
                    <a:pt x="0" y="1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16603903" y="5962780"/>
              <a:ext cx="97790" cy="180340"/>
            </a:xfrm>
            <a:custGeom>
              <a:avLst/>
              <a:gdLst/>
              <a:ahLst/>
              <a:cxnLst/>
              <a:rect l="l" t="t" r="r" b="b"/>
              <a:pathLst>
                <a:path w="97790" h="180339">
                  <a:moveTo>
                    <a:pt x="45300" y="134797"/>
                  </a:moveTo>
                  <a:lnTo>
                    <a:pt x="0" y="134797"/>
                  </a:lnTo>
                  <a:lnTo>
                    <a:pt x="0" y="180086"/>
                  </a:lnTo>
                  <a:lnTo>
                    <a:pt x="45300" y="180086"/>
                  </a:lnTo>
                  <a:lnTo>
                    <a:pt x="45300" y="134797"/>
                  </a:lnTo>
                  <a:close/>
                </a:path>
                <a:path w="97790" h="180339">
                  <a:moveTo>
                    <a:pt x="97510" y="0"/>
                  </a:moveTo>
                  <a:lnTo>
                    <a:pt x="52222" y="0"/>
                  </a:lnTo>
                  <a:lnTo>
                    <a:pt x="52222" y="45288"/>
                  </a:lnTo>
                  <a:lnTo>
                    <a:pt x="97510" y="45288"/>
                  </a:lnTo>
                  <a:lnTo>
                    <a:pt x="97510" y="0"/>
                  </a:lnTo>
                  <a:close/>
                </a:path>
              </a:pathLst>
            </a:custGeom>
            <a:solidFill>
              <a:srgbClr val="FBF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16581821" y="5697059"/>
              <a:ext cx="13970" cy="514350"/>
            </a:xfrm>
            <a:custGeom>
              <a:avLst/>
              <a:gdLst/>
              <a:ahLst/>
              <a:cxnLst/>
              <a:rect l="l" t="t" r="r" b="b"/>
              <a:pathLst>
                <a:path w="13969" h="514350">
                  <a:moveTo>
                    <a:pt x="0" y="0"/>
                  </a:moveTo>
                  <a:lnTo>
                    <a:pt x="13479" y="0"/>
                  </a:lnTo>
                  <a:lnTo>
                    <a:pt x="13479" y="514097"/>
                  </a:lnTo>
                  <a:lnTo>
                    <a:pt x="0" y="5140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16708361" y="5699624"/>
              <a:ext cx="415925" cy="497205"/>
            </a:xfrm>
            <a:custGeom>
              <a:avLst/>
              <a:gdLst/>
              <a:ahLst/>
              <a:cxnLst/>
              <a:rect l="l" t="t" r="r" b="b"/>
              <a:pathLst>
                <a:path w="415925" h="497204">
                  <a:moveTo>
                    <a:pt x="45288" y="189052"/>
                  </a:moveTo>
                  <a:lnTo>
                    <a:pt x="0" y="189052"/>
                  </a:lnTo>
                  <a:lnTo>
                    <a:pt x="0" y="234340"/>
                  </a:lnTo>
                  <a:lnTo>
                    <a:pt x="45288" y="234340"/>
                  </a:lnTo>
                  <a:lnTo>
                    <a:pt x="45288" y="189052"/>
                  </a:lnTo>
                  <a:close/>
                </a:path>
                <a:path w="415925" h="497204">
                  <a:moveTo>
                    <a:pt x="97510" y="451904"/>
                  </a:moveTo>
                  <a:lnTo>
                    <a:pt x="52222" y="451904"/>
                  </a:lnTo>
                  <a:lnTo>
                    <a:pt x="52222" y="497192"/>
                  </a:lnTo>
                  <a:lnTo>
                    <a:pt x="97510" y="497192"/>
                  </a:lnTo>
                  <a:lnTo>
                    <a:pt x="97510" y="451904"/>
                  </a:lnTo>
                  <a:close/>
                </a:path>
                <a:path w="415925" h="497204">
                  <a:moveTo>
                    <a:pt x="149745" y="0"/>
                  </a:moveTo>
                  <a:lnTo>
                    <a:pt x="104457" y="0"/>
                  </a:lnTo>
                  <a:lnTo>
                    <a:pt x="104457" y="45288"/>
                  </a:lnTo>
                  <a:lnTo>
                    <a:pt x="149745" y="45288"/>
                  </a:lnTo>
                  <a:lnTo>
                    <a:pt x="149745" y="0"/>
                  </a:lnTo>
                  <a:close/>
                </a:path>
                <a:path w="415925" h="497204">
                  <a:moveTo>
                    <a:pt x="224777" y="50558"/>
                  </a:moveTo>
                  <a:lnTo>
                    <a:pt x="179489" y="50558"/>
                  </a:lnTo>
                  <a:lnTo>
                    <a:pt x="179489" y="95859"/>
                  </a:lnTo>
                  <a:lnTo>
                    <a:pt x="224777" y="95859"/>
                  </a:lnTo>
                  <a:lnTo>
                    <a:pt x="224777" y="50558"/>
                  </a:lnTo>
                  <a:close/>
                </a:path>
                <a:path w="415925" h="497204">
                  <a:moveTo>
                    <a:pt x="284810" y="243878"/>
                  </a:moveTo>
                  <a:lnTo>
                    <a:pt x="239522" y="243878"/>
                  </a:lnTo>
                  <a:lnTo>
                    <a:pt x="239522" y="289166"/>
                  </a:lnTo>
                  <a:lnTo>
                    <a:pt x="284810" y="289166"/>
                  </a:lnTo>
                  <a:lnTo>
                    <a:pt x="284810" y="243878"/>
                  </a:lnTo>
                  <a:close/>
                </a:path>
                <a:path w="415925" h="497204">
                  <a:moveTo>
                    <a:pt x="339509" y="73215"/>
                  </a:moveTo>
                  <a:lnTo>
                    <a:pt x="294220" y="73215"/>
                  </a:lnTo>
                  <a:lnTo>
                    <a:pt x="294220" y="118503"/>
                  </a:lnTo>
                  <a:lnTo>
                    <a:pt x="339509" y="118503"/>
                  </a:lnTo>
                  <a:lnTo>
                    <a:pt x="339509" y="73215"/>
                  </a:lnTo>
                  <a:close/>
                </a:path>
                <a:path w="415925" h="497204">
                  <a:moveTo>
                    <a:pt x="381469" y="451916"/>
                  </a:moveTo>
                  <a:lnTo>
                    <a:pt x="336181" y="451916"/>
                  </a:lnTo>
                  <a:lnTo>
                    <a:pt x="336181" y="497205"/>
                  </a:lnTo>
                  <a:lnTo>
                    <a:pt x="381469" y="497205"/>
                  </a:lnTo>
                  <a:lnTo>
                    <a:pt x="381469" y="451916"/>
                  </a:lnTo>
                  <a:close/>
                </a:path>
                <a:path w="415925" h="497204">
                  <a:moveTo>
                    <a:pt x="415798" y="50558"/>
                  </a:moveTo>
                  <a:lnTo>
                    <a:pt x="370509" y="50558"/>
                  </a:lnTo>
                  <a:lnTo>
                    <a:pt x="370509" y="95859"/>
                  </a:lnTo>
                  <a:lnTo>
                    <a:pt x="415798" y="95859"/>
                  </a:lnTo>
                  <a:lnTo>
                    <a:pt x="415798" y="50558"/>
                  </a:lnTo>
                  <a:close/>
                </a:path>
              </a:pathLst>
            </a:custGeom>
            <a:solidFill>
              <a:srgbClr val="FBF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16581821" y="6204728"/>
              <a:ext cx="560705" cy="13970"/>
            </a:xfrm>
            <a:custGeom>
              <a:avLst/>
              <a:gdLst/>
              <a:ahLst/>
              <a:cxnLst/>
              <a:rect l="l" t="t" r="r" b="b"/>
              <a:pathLst>
                <a:path w="560705" h="13970">
                  <a:moveTo>
                    <a:pt x="0" y="0"/>
                  </a:moveTo>
                  <a:lnTo>
                    <a:pt x="560236" y="0"/>
                  </a:lnTo>
                  <a:lnTo>
                    <a:pt x="560236" y="13479"/>
                  </a:lnTo>
                  <a:lnTo>
                    <a:pt x="0" y="1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14112775" y="5694254"/>
              <a:ext cx="351155" cy="355600"/>
            </a:xfrm>
            <a:custGeom>
              <a:avLst/>
              <a:gdLst/>
              <a:ahLst/>
              <a:cxnLst/>
              <a:rect l="l" t="t" r="r" b="b"/>
              <a:pathLst>
                <a:path w="351155" h="355600">
                  <a:moveTo>
                    <a:pt x="350957" y="355335"/>
                  </a:moveTo>
                  <a:lnTo>
                    <a:pt x="294284" y="351532"/>
                  </a:lnTo>
                  <a:lnTo>
                    <a:pt x="242597" y="343036"/>
                  </a:lnTo>
                  <a:lnTo>
                    <a:pt x="195898" y="329848"/>
                  </a:lnTo>
                  <a:lnTo>
                    <a:pt x="154184" y="311967"/>
                  </a:lnTo>
                  <a:lnTo>
                    <a:pt x="117458" y="289394"/>
                  </a:lnTo>
                  <a:lnTo>
                    <a:pt x="85718" y="262129"/>
                  </a:lnTo>
                  <a:lnTo>
                    <a:pt x="58965" y="230171"/>
                  </a:lnTo>
                  <a:lnTo>
                    <a:pt x="37199" y="193522"/>
                  </a:lnTo>
                  <a:lnTo>
                    <a:pt x="20419" y="152180"/>
                  </a:lnTo>
                  <a:lnTo>
                    <a:pt x="8626" y="106145"/>
                  </a:lnTo>
                  <a:lnTo>
                    <a:pt x="1819" y="55419"/>
                  </a:lnTo>
                  <a:lnTo>
                    <a:pt x="0" y="0"/>
                  </a:lnTo>
                </a:path>
              </a:pathLst>
            </a:custGeom>
            <a:ln w="9435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14283207" y="5690969"/>
              <a:ext cx="184701" cy="18738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14983758" y="5702122"/>
              <a:ext cx="351155" cy="355600"/>
            </a:xfrm>
            <a:custGeom>
              <a:avLst/>
              <a:gdLst/>
              <a:ahLst/>
              <a:cxnLst/>
              <a:rect l="l" t="t" r="r" b="b"/>
              <a:pathLst>
                <a:path w="351155" h="355600">
                  <a:moveTo>
                    <a:pt x="350957" y="355335"/>
                  </a:moveTo>
                  <a:lnTo>
                    <a:pt x="294284" y="351532"/>
                  </a:lnTo>
                  <a:lnTo>
                    <a:pt x="242597" y="343036"/>
                  </a:lnTo>
                  <a:lnTo>
                    <a:pt x="195898" y="329848"/>
                  </a:lnTo>
                  <a:lnTo>
                    <a:pt x="154184" y="311967"/>
                  </a:lnTo>
                  <a:lnTo>
                    <a:pt x="117458" y="289394"/>
                  </a:lnTo>
                  <a:lnTo>
                    <a:pt x="85718" y="262129"/>
                  </a:lnTo>
                  <a:lnTo>
                    <a:pt x="58965" y="230171"/>
                  </a:lnTo>
                  <a:lnTo>
                    <a:pt x="37199" y="193522"/>
                  </a:lnTo>
                  <a:lnTo>
                    <a:pt x="20419" y="152180"/>
                  </a:lnTo>
                  <a:lnTo>
                    <a:pt x="8626" y="106145"/>
                  </a:lnTo>
                  <a:lnTo>
                    <a:pt x="1819" y="55419"/>
                  </a:lnTo>
                  <a:lnTo>
                    <a:pt x="0" y="0"/>
                  </a:lnTo>
                </a:path>
              </a:pathLst>
            </a:custGeom>
            <a:ln w="9435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15154187" y="5698836"/>
              <a:ext cx="184701" cy="18738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15882217" y="5708514"/>
              <a:ext cx="351155" cy="355600"/>
            </a:xfrm>
            <a:custGeom>
              <a:avLst/>
              <a:gdLst/>
              <a:ahLst/>
              <a:cxnLst/>
              <a:rect l="l" t="t" r="r" b="b"/>
              <a:pathLst>
                <a:path w="351155" h="355600">
                  <a:moveTo>
                    <a:pt x="350957" y="355335"/>
                  </a:moveTo>
                  <a:lnTo>
                    <a:pt x="294284" y="351532"/>
                  </a:lnTo>
                  <a:lnTo>
                    <a:pt x="242597" y="343036"/>
                  </a:lnTo>
                  <a:lnTo>
                    <a:pt x="195898" y="329848"/>
                  </a:lnTo>
                  <a:lnTo>
                    <a:pt x="154184" y="311967"/>
                  </a:lnTo>
                  <a:lnTo>
                    <a:pt x="117458" y="289394"/>
                  </a:lnTo>
                  <a:lnTo>
                    <a:pt x="85718" y="262129"/>
                  </a:lnTo>
                  <a:lnTo>
                    <a:pt x="58965" y="230171"/>
                  </a:lnTo>
                  <a:lnTo>
                    <a:pt x="37199" y="193522"/>
                  </a:lnTo>
                  <a:lnTo>
                    <a:pt x="20419" y="152180"/>
                  </a:lnTo>
                  <a:lnTo>
                    <a:pt x="8626" y="106145"/>
                  </a:lnTo>
                  <a:lnTo>
                    <a:pt x="1819" y="55419"/>
                  </a:lnTo>
                  <a:lnTo>
                    <a:pt x="0" y="0"/>
                  </a:lnTo>
                </a:path>
              </a:pathLst>
            </a:custGeom>
            <a:ln w="9435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16057377" y="5709947"/>
              <a:ext cx="175260" cy="178435"/>
            </a:xfrm>
            <a:custGeom>
              <a:avLst/>
              <a:gdLst/>
              <a:ahLst/>
              <a:cxnLst/>
              <a:rect l="l" t="t" r="r" b="b"/>
              <a:pathLst>
                <a:path w="175259" h="178435">
                  <a:moveTo>
                    <a:pt x="175266" y="177946"/>
                  </a:moveTo>
                  <a:lnTo>
                    <a:pt x="133346" y="175328"/>
                  </a:lnTo>
                  <a:lnTo>
                    <a:pt x="66659" y="153270"/>
                  </a:lnTo>
                  <a:lnTo>
                    <a:pt x="22842" y="108783"/>
                  </a:lnTo>
                  <a:lnTo>
                    <a:pt x="1896" y="41868"/>
                  </a:lnTo>
                  <a:lnTo>
                    <a:pt x="0" y="0"/>
                  </a:lnTo>
                </a:path>
              </a:pathLst>
            </a:custGeom>
            <a:ln w="9435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16102883" y="584151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0"/>
                  </a:moveTo>
                  <a:lnTo>
                    <a:pt x="45290" y="0"/>
                  </a:lnTo>
                  <a:lnTo>
                    <a:pt x="45290" y="45290"/>
                  </a:lnTo>
                  <a:lnTo>
                    <a:pt x="0" y="45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F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16771644" y="5697163"/>
              <a:ext cx="351155" cy="355600"/>
            </a:xfrm>
            <a:custGeom>
              <a:avLst/>
              <a:gdLst/>
              <a:ahLst/>
              <a:cxnLst/>
              <a:rect l="l" t="t" r="r" b="b"/>
              <a:pathLst>
                <a:path w="351155" h="355600">
                  <a:moveTo>
                    <a:pt x="350957" y="355335"/>
                  </a:moveTo>
                  <a:lnTo>
                    <a:pt x="294284" y="351532"/>
                  </a:lnTo>
                  <a:lnTo>
                    <a:pt x="242597" y="343036"/>
                  </a:lnTo>
                  <a:lnTo>
                    <a:pt x="195898" y="329848"/>
                  </a:lnTo>
                  <a:lnTo>
                    <a:pt x="154184" y="311967"/>
                  </a:lnTo>
                  <a:lnTo>
                    <a:pt x="117458" y="289394"/>
                  </a:lnTo>
                  <a:lnTo>
                    <a:pt x="85718" y="262129"/>
                  </a:lnTo>
                  <a:lnTo>
                    <a:pt x="58965" y="230171"/>
                  </a:lnTo>
                  <a:lnTo>
                    <a:pt x="37199" y="193522"/>
                  </a:lnTo>
                  <a:lnTo>
                    <a:pt x="20419" y="152180"/>
                  </a:lnTo>
                  <a:lnTo>
                    <a:pt x="8626" y="106145"/>
                  </a:lnTo>
                  <a:lnTo>
                    <a:pt x="1819" y="55419"/>
                  </a:lnTo>
                  <a:lnTo>
                    <a:pt x="0" y="0"/>
                  </a:lnTo>
                </a:path>
              </a:pathLst>
            </a:custGeom>
            <a:ln w="9435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16942086" y="5693877"/>
              <a:ext cx="184701" cy="18738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13928970" y="1210386"/>
              <a:ext cx="687705" cy="419100"/>
            </a:xfrm>
            <a:custGeom>
              <a:avLst/>
              <a:gdLst/>
              <a:ahLst/>
              <a:cxnLst/>
              <a:rect l="l" t="t" r="r" b="b"/>
              <a:pathLst>
                <a:path w="687705" h="419100">
                  <a:moveTo>
                    <a:pt x="0" y="0"/>
                  </a:moveTo>
                  <a:lnTo>
                    <a:pt x="687154" y="0"/>
                  </a:lnTo>
                  <a:lnTo>
                    <a:pt x="687154" y="418502"/>
                  </a:lnTo>
                  <a:lnTo>
                    <a:pt x="0" y="418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2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13984230" y="1139095"/>
              <a:ext cx="77302" cy="7730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1" name="object 211"/>
          <p:cNvSpPr txBox="1"/>
          <p:nvPr/>
        </p:nvSpPr>
        <p:spPr>
          <a:xfrm>
            <a:off x="6335350" y="1276579"/>
            <a:ext cx="312791" cy="970779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50">
              <a:latin typeface="Times New Roman"/>
              <a:cs typeface="Times New Roman"/>
            </a:endParaRPr>
          </a:p>
          <a:p>
            <a:pPr marL="57785">
              <a:lnSpc>
                <a:spcPct val="100000"/>
              </a:lnSpc>
            </a:pPr>
            <a:r>
              <a:rPr sz="300" b="1" spc="5" dirty="0">
                <a:latin typeface="Trebuchet MS"/>
                <a:cs typeface="Trebuchet MS"/>
              </a:rPr>
              <a:t>TIP</a:t>
            </a:r>
            <a:endParaRPr sz="300">
              <a:latin typeface="Trebuchet MS"/>
              <a:cs typeface="Trebuchet MS"/>
            </a:endParaRPr>
          </a:p>
          <a:p>
            <a:pPr marL="57785" marR="62230">
              <a:lnSpc>
                <a:spcPct val="107100"/>
              </a:lnSpc>
              <a:spcBef>
                <a:spcPts val="244"/>
              </a:spcBef>
            </a:pPr>
            <a:r>
              <a:rPr sz="300" spc="10" dirty="0">
                <a:latin typeface="Arial"/>
                <a:cs typeface="Arial"/>
              </a:rPr>
              <a:t>Add</a:t>
            </a:r>
            <a:r>
              <a:rPr sz="300" spc="-15" dirty="0">
                <a:latin typeface="Arial"/>
                <a:cs typeface="Arial"/>
              </a:rPr>
              <a:t> </a:t>
            </a:r>
            <a:r>
              <a:rPr sz="300" spc="5" dirty="0">
                <a:latin typeface="Arial"/>
                <a:cs typeface="Arial"/>
              </a:rPr>
              <a:t>customizable</a:t>
            </a:r>
            <a:r>
              <a:rPr sz="300" spc="-15" dirty="0">
                <a:latin typeface="Arial"/>
                <a:cs typeface="Arial"/>
              </a:rPr>
              <a:t> </a:t>
            </a:r>
            <a:r>
              <a:rPr sz="300" spc="5" dirty="0">
                <a:latin typeface="Arial"/>
                <a:cs typeface="Arial"/>
              </a:rPr>
              <a:t>tags</a:t>
            </a:r>
            <a:r>
              <a:rPr sz="300" spc="-15" dirty="0">
                <a:latin typeface="Arial"/>
                <a:cs typeface="Arial"/>
              </a:rPr>
              <a:t> </a:t>
            </a:r>
            <a:r>
              <a:rPr sz="300" spc="10" dirty="0">
                <a:latin typeface="Arial"/>
                <a:cs typeface="Arial"/>
              </a:rPr>
              <a:t>to</a:t>
            </a:r>
            <a:r>
              <a:rPr sz="300" spc="-15" dirty="0">
                <a:latin typeface="Arial"/>
                <a:cs typeface="Arial"/>
              </a:rPr>
              <a:t> </a:t>
            </a:r>
            <a:r>
              <a:rPr sz="300" spc="5" dirty="0">
                <a:latin typeface="Arial"/>
                <a:cs typeface="Arial"/>
              </a:rPr>
              <a:t>sticky  notes </a:t>
            </a:r>
            <a:r>
              <a:rPr sz="300" spc="10" dirty="0">
                <a:latin typeface="Arial"/>
                <a:cs typeface="Arial"/>
              </a:rPr>
              <a:t>to </a:t>
            </a:r>
            <a:r>
              <a:rPr sz="300" spc="5" dirty="0">
                <a:latin typeface="Arial"/>
                <a:cs typeface="Arial"/>
              </a:rPr>
              <a:t>make it easier </a:t>
            </a:r>
            <a:r>
              <a:rPr sz="300" spc="10" dirty="0">
                <a:latin typeface="Arial"/>
                <a:cs typeface="Arial"/>
              </a:rPr>
              <a:t>to </a:t>
            </a:r>
            <a:r>
              <a:rPr sz="300" spc="5" dirty="0">
                <a:latin typeface="Arial"/>
                <a:cs typeface="Arial"/>
              </a:rPr>
              <a:t>find,  browse, organize, and  categorize important ideas </a:t>
            </a:r>
            <a:r>
              <a:rPr sz="300" spc="-5" dirty="0">
                <a:latin typeface="Arial"/>
                <a:cs typeface="Arial"/>
              </a:rPr>
              <a:t>as  </a:t>
            </a:r>
            <a:r>
              <a:rPr sz="300" spc="5" dirty="0">
                <a:latin typeface="Arial"/>
                <a:cs typeface="Arial"/>
              </a:rPr>
              <a:t>themes within your</a:t>
            </a:r>
            <a:r>
              <a:rPr sz="300" spc="-35" dirty="0">
                <a:latin typeface="Arial"/>
                <a:cs typeface="Arial"/>
              </a:rPr>
              <a:t> </a:t>
            </a:r>
            <a:r>
              <a:rPr sz="300" dirty="0">
                <a:latin typeface="Arial"/>
                <a:cs typeface="Arial"/>
              </a:rPr>
              <a:t>mural.</a:t>
            </a:r>
            <a:endParaRPr sz="300">
              <a:latin typeface="Arial"/>
              <a:cs typeface="Arial"/>
            </a:endParaRPr>
          </a:p>
        </p:txBody>
      </p:sp>
      <p:grpSp>
        <p:nvGrpSpPr>
          <p:cNvPr id="212" name="object 212"/>
          <p:cNvGrpSpPr/>
          <p:nvPr/>
        </p:nvGrpSpPr>
        <p:grpSpPr>
          <a:xfrm>
            <a:off x="6609039" y="1316513"/>
            <a:ext cx="691721" cy="1086966"/>
            <a:chOff x="14530706" y="1248249"/>
            <a:chExt cx="1520825" cy="1030605"/>
          </a:xfrm>
        </p:grpSpPr>
        <p:sp>
          <p:nvSpPr>
            <p:cNvPr id="213" name="object 213"/>
            <p:cNvSpPr/>
            <p:nvPr/>
          </p:nvSpPr>
          <p:spPr>
            <a:xfrm>
              <a:off x="14530706" y="1256893"/>
              <a:ext cx="54610" cy="58419"/>
            </a:xfrm>
            <a:custGeom>
              <a:avLst/>
              <a:gdLst/>
              <a:ahLst/>
              <a:cxnLst/>
              <a:rect l="l" t="t" r="r" b="b"/>
              <a:pathLst>
                <a:path w="54609" h="58419">
                  <a:moveTo>
                    <a:pt x="27743" y="6791"/>
                  </a:moveTo>
                  <a:lnTo>
                    <a:pt x="26312" y="6791"/>
                  </a:lnTo>
                  <a:lnTo>
                    <a:pt x="25663" y="6133"/>
                  </a:lnTo>
                  <a:lnTo>
                    <a:pt x="25776" y="585"/>
                  </a:lnTo>
                  <a:lnTo>
                    <a:pt x="26389" y="0"/>
                  </a:lnTo>
                  <a:lnTo>
                    <a:pt x="27666" y="0"/>
                  </a:lnTo>
                  <a:lnTo>
                    <a:pt x="28382" y="585"/>
                  </a:lnTo>
                  <a:lnTo>
                    <a:pt x="28392" y="6133"/>
                  </a:lnTo>
                  <a:lnTo>
                    <a:pt x="27743" y="6791"/>
                  </a:lnTo>
                  <a:close/>
                </a:path>
                <a:path w="54609" h="58419">
                  <a:moveTo>
                    <a:pt x="11928" y="13661"/>
                  </a:moveTo>
                  <a:lnTo>
                    <a:pt x="10999" y="13657"/>
                  </a:lnTo>
                  <a:lnTo>
                    <a:pt x="7417" y="10077"/>
                  </a:lnTo>
                  <a:lnTo>
                    <a:pt x="7298" y="9436"/>
                  </a:lnTo>
                  <a:lnTo>
                    <a:pt x="7613" y="8524"/>
                  </a:lnTo>
                  <a:lnTo>
                    <a:pt x="8081" y="8155"/>
                  </a:lnTo>
                  <a:lnTo>
                    <a:pt x="8996" y="8066"/>
                  </a:lnTo>
                  <a:lnTo>
                    <a:pt x="9412" y="8218"/>
                  </a:lnTo>
                  <a:lnTo>
                    <a:pt x="12403" y="11216"/>
                  </a:lnTo>
                  <a:lnTo>
                    <a:pt x="12923" y="11711"/>
                  </a:lnTo>
                  <a:lnTo>
                    <a:pt x="12938" y="12640"/>
                  </a:lnTo>
                  <a:lnTo>
                    <a:pt x="11928" y="13661"/>
                  </a:lnTo>
                  <a:close/>
                </a:path>
                <a:path w="54609" h="58419">
                  <a:moveTo>
                    <a:pt x="42127" y="13661"/>
                  </a:moveTo>
                  <a:lnTo>
                    <a:pt x="41117" y="12640"/>
                  </a:lnTo>
                  <a:lnTo>
                    <a:pt x="41131" y="11711"/>
                  </a:lnTo>
                  <a:lnTo>
                    <a:pt x="41651" y="11216"/>
                  </a:lnTo>
                  <a:lnTo>
                    <a:pt x="44568" y="8292"/>
                  </a:lnTo>
                  <a:lnTo>
                    <a:pt x="44848" y="8148"/>
                  </a:lnTo>
                  <a:lnTo>
                    <a:pt x="45313" y="8084"/>
                  </a:lnTo>
                  <a:lnTo>
                    <a:pt x="45859" y="8071"/>
                  </a:lnTo>
                  <a:lnTo>
                    <a:pt x="46396" y="8423"/>
                  </a:lnTo>
                  <a:lnTo>
                    <a:pt x="46807" y="9436"/>
                  </a:lnTo>
                  <a:lnTo>
                    <a:pt x="46650" y="10077"/>
                  </a:lnTo>
                  <a:lnTo>
                    <a:pt x="46265" y="10433"/>
                  </a:lnTo>
                  <a:lnTo>
                    <a:pt x="43056" y="13657"/>
                  </a:lnTo>
                  <a:lnTo>
                    <a:pt x="42127" y="13661"/>
                  </a:lnTo>
                  <a:close/>
                </a:path>
                <a:path w="54609" h="58419">
                  <a:moveTo>
                    <a:pt x="33884" y="46052"/>
                  </a:moveTo>
                  <a:lnTo>
                    <a:pt x="20170" y="46052"/>
                  </a:lnTo>
                  <a:lnTo>
                    <a:pt x="19312" y="39310"/>
                  </a:lnTo>
                  <a:lnTo>
                    <a:pt x="12128" y="37737"/>
                  </a:lnTo>
                  <a:lnTo>
                    <a:pt x="12128" y="18362"/>
                  </a:lnTo>
                  <a:lnTo>
                    <a:pt x="19456" y="12190"/>
                  </a:lnTo>
                  <a:lnTo>
                    <a:pt x="34598" y="12190"/>
                  </a:lnTo>
                  <a:lnTo>
                    <a:pt x="41927" y="18362"/>
                  </a:lnTo>
                  <a:lnTo>
                    <a:pt x="41927" y="37737"/>
                  </a:lnTo>
                  <a:lnTo>
                    <a:pt x="34742" y="39310"/>
                  </a:lnTo>
                  <a:lnTo>
                    <a:pt x="33884" y="46052"/>
                  </a:lnTo>
                  <a:close/>
                </a:path>
                <a:path w="54609" h="58419">
                  <a:moveTo>
                    <a:pt x="53478" y="29131"/>
                  </a:moveTo>
                  <a:lnTo>
                    <a:pt x="47309" y="29121"/>
                  </a:lnTo>
                  <a:lnTo>
                    <a:pt x="46736" y="28482"/>
                  </a:lnTo>
                  <a:lnTo>
                    <a:pt x="46729" y="27051"/>
                  </a:lnTo>
                  <a:lnTo>
                    <a:pt x="47241" y="26412"/>
                  </a:lnTo>
                  <a:lnTo>
                    <a:pt x="53488" y="26412"/>
                  </a:lnTo>
                  <a:lnTo>
                    <a:pt x="54117" y="27051"/>
                  </a:lnTo>
                  <a:lnTo>
                    <a:pt x="54117" y="28482"/>
                  </a:lnTo>
                  <a:lnTo>
                    <a:pt x="53478" y="29131"/>
                  </a:lnTo>
                  <a:close/>
                </a:path>
                <a:path w="54609" h="58419">
                  <a:moveTo>
                    <a:pt x="8349" y="47269"/>
                  </a:moveTo>
                  <a:lnTo>
                    <a:pt x="7339" y="46248"/>
                  </a:lnTo>
                  <a:lnTo>
                    <a:pt x="7354" y="45319"/>
                  </a:lnTo>
                  <a:lnTo>
                    <a:pt x="7874" y="44825"/>
                  </a:lnTo>
                  <a:lnTo>
                    <a:pt x="11628" y="41090"/>
                  </a:lnTo>
                  <a:lnTo>
                    <a:pt x="11948" y="40944"/>
                  </a:lnTo>
                  <a:lnTo>
                    <a:pt x="12838" y="40918"/>
                  </a:lnTo>
                  <a:lnTo>
                    <a:pt x="13370" y="41263"/>
                  </a:lnTo>
                  <a:lnTo>
                    <a:pt x="13788" y="42261"/>
                  </a:lnTo>
                  <a:lnTo>
                    <a:pt x="13660" y="42882"/>
                  </a:lnTo>
                  <a:lnTo>
                    <a:pt x="9278" y="47265"/>
                  </a:lnTo>
                  <a:lnTo>
                    <a:pt x="8349" y="47269"/>
                  </a:lnTo>
                  <a:close/>
                </a:path>
                <a:path w="54609" h="58419">
                  <a:moveTo>
                    <a:pt x="45705" y="47269"/>
                  </a:moveTo>
                  <a:lnTo>
                    <a:pt x="44776" y="47265"/>
                  </a:lnTo>
                  <a:lnTo>
                    <a:pt x="40411" y="42903"/>
                  </a:lnTo>
                  <a:lnTo>
                    <a:pt x="40292" y="42261"/>
                  </a:lnTo>
                  <a:lnTo>
                    <a:pt x="40607" y="41349"/>
                  </a:lnTo>
                  <a:lnTo>
                    <a:pt x="41075" y="40980"/>
                  </a:lnTo>
                  <a:lnTo>
                    <a:pt x="41588" y="40930"/>
                  </a:lnTo>
                  <a:lnTo>
                    <a:pt x="42079" y="40933"/>
                  </a:lnTo>
                  <a:lnTo>
                    <a:pt x="42448" y="41100"/>
                  </a:lnTo>
                  <a:lnTo>
                    <a:pt x="46181" y="44825"/>
                  </a:lnTo>
                  <a:lnTo>
                    <a:pt x="46701" y="45319"/>
                  </a:lnTo>
                  <a:lnTo>
                    <a:pt x="46715" y="46248"/>
                  </a:lnTo>
                  <a:lnTo>
                    <a:pt x="45705" y="47269"/>
                  </a:lnTo>
                  <a:close/>
                </a:path>
                <a:path w="54609" h="58419">
                  <a:moveTo>
                    <a:pt x="6071" y="29131"/>
                  </a:moveTo>
                  <a:lnTo>
                    <a:pt x="582" y="29121"/>
                  </a:lnTo>
                  <a:lnTo>
                    <a:pt x="7" y="28482"/>
                  </a:lnTo>
                  <a:lnTo>
                    <a:pt x="0" y="27051"/>
                  </a:lnTo>
                  <a:lnTo>
                    <a:pt x="513" y="26412"/>
                  </a:lnTo>
                  <a:lnTo>
                    <a:pt x="6081" y="26412"/>
                  </a:lnTo>
                  <a:lnTo>
                    <a:pt x="6729" y="27051"/>
                  </a:lnTo>
                  <a:lnTo>
                    <a:pt x="6729" y="28482"/>
                  </a:lnTo>
                  <a:lnTo>
                    <a:pt x="6071" y="29131"/>
                  </a:lnTo>
                  <a:close/>
                </a:path>
                <a:path w="54609" h="58419">
                  <a:moveTo>
                    <a:pt x="32520" y="58242"/>
                  </a:moveTo>
                  <a:lnTo>
                    <a:pt x="21534" y="58242"/>
                  </a:lnTo>
                  <a:lnTo>
                    <a:pt x="20255" y="57090"/>
                  </a:lnTo>
                  <a:lnTo>
                    <a:pt x="20255" y="48761"/>
                  </a:lnTo>
                  <a:lnTo>
                    <a:pt x="33800" y="48761"/>
                  </a:lnTo>
                  <a:lnTo>
                    <a:pt x="33800" y="57090"/>
                  </a:lnTo>
                  <a:lnTo>
                    <a:pt x="32520" y="58242"/>
                  </a:lnTo>
                  <a:close/>
                </a:path>
              </a:pathLst>
            </a:custGeom>
            <a:solidFill>
              <a:srgbClr val="FF70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15021025" y="1248249"/>
              <a:ext cx="1030605" cy="1030605"/>
            </a:xfrm>
            <a:custGeom>
              <a:avLst/>
              <a:gdLst/>
              <a:ahLst/>
              <a:cxnLst/>
              <a:rect l="l" t="t" r="r" b="b"/>
              <a:pathLst>
                <a:path w="1030605" h="1030605">
                  <a:moveTo>
                    <a:pt x="0" y="0"/>
                  </a:moveTo>
                  <a:lnTo>
                    <a:pt x="1030147" y="0"/>
                  </a:lnTo>
                  <a:lnTo>
                    <a:pt x="1030147" y="1030147"/>
                  </a:lnTo>
                  <a:lnTo>
                    <a:pt x="0" y="1030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FD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5" name="object 215"/>
          <p:cNvSpPr txBox="1"/>
          <p:nvPr/>
        </p:nvSpPr>
        <p:spPr>
          <a:xfrm>
            <a:off x="6832052" y="1316513"/>
            <a:ext cx="468753" cy="1153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24765" marR="17145" algn="ctr">
              <a:lnSpc>
                <a:spcPct val="105700"/>
              </a:lnSpc>
              <a:spcBef>
                <a:spcPts val="575"/>
              </a:spcBef>
            </a:pPr>
            <a:r>
              <a:rPr sz="700" dirty="0">
                <a:latin typeface="Arial"/>
                <a:cs typeface="Arial"/>
              </a:rPr>
              <a:t>Plans,designs,and  </a:t>
            </a:r>
            <a:r>
              <a:rPr sz="700" spc="10" dirty="0">
                <a:latin typeface="Arial"/>
                <a:cs typeface="Arial"/>
              </a:rPr>
              <a:t>delivers </a:t>
            </a:r>
            <a:r>
              <a:rPr sz="700" spc="15" dirty="0">
                <a:latin typeface="Arial"/>
                <a:cs typeface="Arial"/>
              </a:rPr>
              <a:t>economic  development</a:t>
            </a:r>
            <a:r>
              <a:rPr sz="700" spc="-3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strategies.</a:t>
            </a:r>
            <a:endParaRPr sz="700">
              <a:latin typeface="Arial"/>
              <a:cs typeface="Arial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7567317" y="2086101"/>
            <a:ext cx="119282" cy="588110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17780" rIns="0" bIns="0" rtlCol="0">
            <a:spAutoFit/>
          </a:bodyPr>
          <a:lstStyle/>
          <a:p>
            <a:pPr marL="14604" marR="6985" algn="ctr">
              <a:lnSpc>
                <a:spcPct val="113500"/>
              </a:lnSpc>
              <a:spcBef>
                <a:spcPts val="140"/>
              </a:spcBef>
            </a:pPr>
            <a:r>
              <a:rPr sz="250" spc="5" dirty="0">
                <a:latin typeface="Arial"/>
                <a:cs typeface="Arial"/>
              </a:rPr>
              <a:t>Plans, </a:t>
            </a:r>
            <a:r>
              <a:rPr sz="250" spc="10" dirty="0">
                <a:latin typeface="Arial"/>
                <a:cs typeface="Arial"/>
              </a:rPr>
              <a:t>designs,  </a:t>
            </a:r>
            <a:r>
              <a:rPr sz="250" spc="15" dirty="0">
                <a:latin typeface="Arial"/>
                <a:cs typeface="Arial"/>
              </a:rPr>
              <a:t>and </a:t>
            </a:r>
            <a:r>
              <a:rPr sz="250" spc="10" dirty="0">
                <a:latin typeface="Arial"/>
                <a:cs typeface="Arial"/>
              </a:rPr>
              <a:t>delivers  </a:t>
            </a:r>
            <a:r>
              <a:rPr sz="250" spc="15" dirty="0">
                <a:latin typeface="Arial"/>
                <a:cs typeface="Arial"/>
              </a:rPr>
              <a:t>economic  development  </a:t>
            </a:r>
            <a:r>
              <a:rPr sz="250" spc="10" dirty="0">
                <a:latin typeface="Arial"/>
                <a:cs typeface="Arial"/>
              </a:rPr>
              <a:t>strategies.</a:t>
            </a:r>
            <a:endParaRPr sz="250">
              <a:latin typeface="Arial"/>
              <a:cs typeface="Arial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7343662" y="2614162"/>
            <a:ext cx="141232" cy="592213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31750" rIns="0" bIns="0" rtlCol="0">
            <a:spAutoFit/>
          </a:bodyPr>
          <a:lstStyle/>
          <a:p>
            <a:pPr marL="12700" marR="5080" algn="ctr">
              <a:lnSpc>
                <a:spcPct val="104299"/>
              </a:lnSpc>
              <a:spcBef>
                <a:spcPts val="250"/>
              </a:spcBef>
            </a:pPr>
            <a:r>
              <a:rPr sz="250" dirty="0">
                <a:latin typeface="Arial"/>
                <a:cs typeface="Arial"/>
              </a:rPr>
              <a:t>Acts </a:t>
            </a:r>
            <a:r>
              <a:rPr sz="250" spc="-5" dirty="0">
                <a:latin typeface="Arial"/>
                <a:cs typeface="Arial"/>
              </a:rPr>
              <a:t>as </a:t>
            </a:r>
            <a:r>
              <a:rPr sz="250" dirty="0">
                <a:latin typeface="Arial"/>
                <a:cs typeface="Arial"/>
              </a:rPr>
              <a:t>an  important  connection  </a:t>
            </a:r>
            <a:r>
              <a:rPr sz="250" spc="5" dirty="0">
                <a:latin typeface="Arial"/>
                <a:cs typeface="Arial"/>
              </a:rPr>
              <a:t>between</a:t>
            </a:r>
            <a:r>
              <a:rPr sz="250" spc="-40" dirty="0">
                <a:latin typeface="Arial"/>
                <a:cs typeface="Arial"/>
              </a:rPr>
              <a:t> </a:t>
            </a:r>
            <a:r>
              <a:rPr sz="250" spc="5" dirty="0">
                <a:latin typeface="Arial"/>
                <a:cs typeface="Arial"/>
              </a:rPr>
              <a:t>public</a:t>
            </a:r>
            <a:r>
              <a:rPr sz="250" spc="-40" dirty="0">
                <a:latin typeface="Arial"/>
                <a:cs typeface="Arial"/>
              </a:rPr>
              <a:t> </a:t>
            </a:r>
            <a:r>
              <a:rPr sz="250" dirty="0">
                <a:latin typeface="Arial"/>
                <a:cs typeface="Arial"/>
              </a:rPr>
              <a:t>and  private sectors</a:t>
            </a:r>
            <a:r>
              <a:rPr sz="250" spc="-45" dirty="0">
                <a:latin typeface="Arial"/>
                <a:cs typeface="Arial"/>
              </a:rPr>
              <a:t> </a:t>
            </a:r>
            <a:r>
              <a:rPr sz="250" dirty="0">
                <a:latin typeface="Arial"/>
                <a:cs typeface="Arial"/>
              </a:rPr>
              <a:t>and  </a:t>
            </a:r>
            <a:r>
              <a:rPr sz="250" spc="5" dirty="0">
                <a:latin typeface="Arial"/>
                <a:cs typeface="Arial"/>
              </a:rPr>
              <a:t>the</a:t>
            </a:r>
            <a:r>
              <a:rPr sz="250" spc="-25" dirty="0">
                <a:latin typeface="Arial"/>
                <a:cs typeface="Arial"/>
              </a:rPr>
              <a:t> </a:t>
            </a:r>
            <a:r>
              <a:rPr sz="250" dirty="0">
                <a:latin typeface="Arial"/>
                <a:cs typeface="Arial"/>
              </a:rPr>
              <a:t>community.</a:t>
            </a:r>
            <a:endParaRPr sz="250">
              <a:latin typeface="Arial"/>
              <a:cs typeface="Arial"/>
            </a:endParaRPr>
          </a:p>
        </p:txBody>
      </p:sp>
      <p:sp>
        <p:nvSpPr>
          <p:cNvPr id="218" name="object 218"/>
          <p:cNvSpPr/>
          <p:nvPr/>
        </p:nvSpPr>
        <p:spPr>
          <a:xfrm>
            <a:off x="6957097" y="2748779"/>
            <a:ext cx="166071" cy="385093"/>
          </a:xfrm>
          <a:custGeom>
            <a:avLst/>
            <a:gdLst/>
            <a:ahLst/>
            <a:cxnLst/>
            <a:rect l="l" t="t" r="r" b="b"/>
            <a:pathLst>
              <a:path w="365125" h="365125">
                <a:moveTo>
                  <a:pt x="0" y="0"/>
                </a:moveTo>
                <a:lnTo>
                  <a:pt x="365102" y="0"/>
                </a:lnTo>
                <a:lnTo>
                  <a:pt x="365102" y="365102"/>
                </a:lnTo>
                <a:lnTo>
                  <a:pt x="0" y="365102"/>
                </a:lnTo>
                <a:lnTo>
                  <a:pt x="0" y="0"/>
                </a:lnTo>
                <a:close/>
              </a:path>
            </a:pathLst>
          </a:custGeom>
          <a:solidFill>
            <a:srgbClr val="FBFD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 txBox="1"/>
          <p:nvPr/>
        </p:nvSpPr>
        <p:spPr>
          <a:xfrm>
            <a:off x="6957097" y="2748779"/>
            <a:ext cx="166071" cy="79739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2225" marR="14604" algn="ctr">
              <a:lnSpc>
                <a:spcPct val="106300"/>
              </a:lnSpc>
              <a:spcBef>
                <a:spcPts val="110"/>
              </a:spcBef>
            </a:pPr>
            <a:r>
              <a:rPr sz="400" dirty="0">
                <a:latin typeface="Arial"/>
                <a:cs typeface="Arial"/>
              </a:rPr>
              <a:t>Local  </a:t>
            </a:r>
            <a:r>
              <a:rPr sz="400" spc="5" dirty="0">
                <a:latin typeface="Arial"/>
                <a:cs typeface="Arial"/>
              </a:rPr>
              <a:t>Indigenous  and non-  Indigenous  governments.</a:t>
            </a:r>
            <a:endParaRPr sz="400">
              <a:latin typeface="Arial"/>
              <a:cs typeface="Arial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7666785" y="2611118"/>
            <a:ext cx="142676" cy="796757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12065" rIns="0" bIns="0" rtlCol="0">
            <a:spAutoFit/>
          </a:bodyPr>
          <a:lstStyle/>
          <a:p>
            <a:pPr marL="24765" marR="17145" algn="ctr">
              <a:lnSpc>
                <a:spcPct val="104200"/>
              </a:lnSpc>
              <a:spcBef>
                <a:spcPts val="95"/>
              </a:spcBef>
            </a:pPr>
            <a:r>
              <a:rPr sz="350" dirty="0">
                <a:latin typeface="Arial"/>
                <a:cs typeface="Arial"/>
              </a:rPr>
              <a:t>Community  colleges,  universities  and</a:t>
            </a:r>
            <a:r>
              <a:rPr sz="350" spc="-70" dirty="0">
                <a:latin typeface="Arial"/>
                <a:cs typeface="Arial"/>
              </a:rPr>
              <a:t> </a:t>
            </a:r>
            <a:r>
              <a:rPr sz="350" dirty="0">
                <a:latin typeface="Arial"/>
                <a:cs typeface="Arial"/>
              </a:rPr>
              <a:t>research  institutions.</a:t>
            </a:r>
            <a:endParaRPr sz="350">
              <a:latin typeface="Arial"/>
              <a:cs typeface="Arial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7556269" y="3056468"/>
            <a:ext cx="141232" cy="690573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55879" rIns="0" bIns="0" rtlCol="0">
            <a:spAutoFit/>
          </a:bodyPr>
          <a:lstStyle/>
          <a:p>
            <a:pPr marL="25400" marR="16510" indent="-1270" algn="just">
              <a:lnSpc>
                <a:spcPct val="102899"/>
              </a:lnSpc>
              <a:spcBef>
                <a:spcPts val="439"/>
              </a:spcBef>
            </a:pPr>
            <a:r>
              <a:rPr sz="400" spc="-65" dirty="0">
                <a:latin typeface="Arial"/>
                <a:cs typeface="Arial"/>
              </a:rPr>
              <a:t>T</a:t>
            </a:r>
            <a:r>
              <a:rPr sz="400" dirty="0">
                <a:latin typeface="Arial"/>
                <a:cs typeface="Arial"/>
              </a:rPr>
              <a:t>echnology  </a:t>
            </a:r>
            <a:r>
              <a:rPr sz="400" spc="5" dirty="0">
                <a:latin typeface="Arial"/>
                <a:cs typeface="Arial"/>
              </a:rPr>
              <a:t>or</a:t>
            </a:r>
            <a:r>
              <a:rPr sz="400" spc="-65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business  </a:t>
            </a:r>
            <a:r>
              <a:rPr sz="400" dirty="0">
                <a:latin typeface="Arial"/>
                <a:cs typeface="Arial"/>
              </a:rPr>
              <a:t>incubators.</a:t>
            </a:r>
            <a:endParaRPr sz="400">
              <a:latin typeface="Arial"/>
              <a:cs typeface="Arial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7504868" y="3511598"/>
            <a:ext cx="162027" cy="686085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45720" rIns="0" bIns="0" rtlCol="0">
            <a:spAutoFit/>
          </a:bodyPr>
          <a:lstStyle/>
          <a:p>
            <a:pPr marL="18415" marR="10795" algn="ctr">
              <a:lnSpc>
                <a:spcPct val="103600"/>
              </a:lnSpc>
              <a:spcBef>
                <a:spcPts val="360"/>
              </a:spcBef>
            </a:pPr>
            <a:r>
              <a:rPr sz="400" dirty="0">
                <a:latin typeface="Arial"/>
                <a:cs typeface="Arial"/>
              </a:rPr>
              <a:t>Not-for-profits  </a:t>
            </a:r>
            <a:r>
              <a:rPr sz="400" spc="-5" dirty="0">
                <a:latin typeface="Arial"/>
                <a:cs typeface="Arial"/>
              </a:rPr>
              <a:t>&amp;          </a:t>
            </a:r>
            <a:r>
              <a:rPr sz="400" dirty="0">
                <a:latin typeface="Arial"/>
                <a:cs typeface="Arial"/>
              </a:rPr>
              <a:t>humanitarian  organizations.</a:t>
            </a:r>
            <a:endParaRPr sz="400">
              <a:latin typeface="Arial"/>
              <a:cs typeface="Arial"/>
            </a:endParaRPr>
          </a:p>
        </p:txBody>
      </p:sp>
      <p:sp>
        <p:nvSpPr>
          <p:cNvPr id="223" name="object 223"/>
          <p:cNvSpPr txBox="1"/>
          <p:nvPr/>
        </p:nvSpPr>
        <p:spPr>
          <a:xfrm>
            <a:off x="7859999" y="3084914"/>
            <a:ext cx="184266" cy="815864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15875" rIns="0" bIns="0" rtlCol="0">
            <a:spAutoFit/>
          </a:bodyPr>
          <a:lstStyle/>
          <a:p>
            <a:pPr marL="24130" marR="16510" algn="ctr">
              <a:lnSpc>
                <a:spcPct val="104700"/>
              </a:lnSpc>
              <a:spcBef>
                <a:spcPts val="125"/>
              </a:spcBef>
            </a:pPr>
            <a:r>
              <a:rPr sz="450" dirty="0">
                <a:latin typeface="Arial"/>
                <a:cs typeface="Arial"/>
              </a:rPr>
              <a:t>Leading  </a:t>
            </a:r>
            <a:r>
              <a:rPr sz="450" spc="5" dirty="0">
                <a:latin typeface="Arial"/>
                <a:cs typeface="Arial"/>
              </a:rPr>
              <a:t>projects </a:t>
            </a:r>
            <a:r>
              <a:rPr sz="450" spc="10" dirty="0">
                <a:latin typeface="Arial"/>
                <a:cs typeface="Arial"/>
              </a:rPr>
              <a:t>to  </a:t>
            </a:r>
            <a:r>
              <a:rPr sz="450" spc="5" dirty="0">
                <a:latin typeface="Arial"/>
                <a:cs typeface="Arial"/>
              </a:rPr>
              <a:t>enhance  economic  development.</a:t>
            </a:r>
            <a:endParaRPr sz="450">
              <a:latin typeface="Arial"/>
              <a:cs typeface="Arial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7185884" y="3215936"/>
            <a:ext cx="186866" cy="749308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42545" rIns="0" bIns="0" rtlCol="0">
            <a:spAutoFit/>
          </a:bodyPr>
          <a:lstStyle/>
          <a:p>
            <a:pPr marL="19685" marR="12065" algn="ctr">
              <a:lnSpc>
                <a:spcPct val="102299"/>
              </a:lnSpc>
              <a:spcBef>
                <a:spcPts val="335"/>
              </a:spcBef>
            </a:pPr>
            <a:r>
              <a:rPr sz="500" spc="-5" dirty="0">
                <a:latin typeface="Arial"/>
                <a:cs typeface="Arial"/>
              </a:rPr>
              <a:t>Leading  </a:t>
            </a:r>
            <a:r>
              <a:rPr sz="500" dirty="0">
                <a:latin typeface="Arial"/>
                <a:cs typeface="Arial"/>
              </a:rPr>
              <a:t>economic  </a:t>
            </a:r>
            <a:r>
              <a:rPr sz="500" spc="5" dirty="0">
                <a:latin typeface="Arial"/>
                <a:cs typeface="Arial"/>
              </a:rPr>
              <a:t>development  </a:t>
            </a:r>
            <a:r>
              <a:rPr sz="500" spc="-5" dirty="0">
                <a:latin typeface="Arial"/>
                <a:cs typeface="Arial"/>
              </a:rPr>
              <a:t>planning.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225" name="object 225"/>
          <p:cNvGrpSpPr/>
          <p:nvPr/>
        </p:nvGrpSpPr>
        <p:grpSpPr>
          <a:xfrm>
            <a:off x="8218074" y="14744"/>
            <a:ext cx="920176" cy="6825183"/>
            <a:chOff x="18068349" y="13979"/>
            <a:chExt cx="2023110" cy="6471285"/>
          </a:xfrm>
        </p:grpSpPr>
        <p:sp>
          <p:nvSpPr>
            <p:cNvPr id="226" name="object 226"/>
            <p:cNvSpPr/>
            <p:nvPr/>
          </p:nvSpPr>
          <p:spPr>
            <a:xfrm>
              <a:off x="18068544" y="14189"/>
              <a:ext cx="2022475" cy="6470650"/>
            </a:xfrm>
            <a:custGeom>
              <a:avLst/>
              <a:gdLst/>
              <a:ahLst/>
              <a:cxnLst/>
              <a:rect l="l" t="t" r="r" b="b"/>
              <a:pathLst>
                <a:path w="2022475" h="6470650">
                  <a:moveTo>
                    <a:pt x="2022132" y="6469139"/>
                  </a:moveTo>
                  <a:lnTo>
                    <a:pt x="0" y="6469139"/>
                  </a:lnTo>
                  <a:lnTo>
                    <a:pt x="0" y="6470358"/>
                  </a:lnTo>
                  <a:lnTo>
                    <a:pt x="2022132" y="6470358"/>
                  </a:lnTo>
                  <a:lnTo>
                    <a:pt x="2022132" y="6469139"/>
                  </a:lnTo>
                  <a:close/>
                </a:path>
                <a:path w="2022475" h="6470650">
                  <a:moveTo>
                    <a:pt x="2022132" y="0"/>
                  </a:moveTo>
                  <a:lnTo>
                    <a:pt x="0" y="0"/>
                  </a:lnTo>
                  <a:lnTo>
                    <a:pt x="0" y="5390464"/>
                  </a:lnTo>
                  <a:lnTo>
                    <a:pt x="2022132" y="5390464"/>
                  </a:lnTo>
                  <a:lnTo>
                    <a:pt x="20221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18070572" y="16202"/>
              <a:ext cx="2018664" cy="6466840"/>
            </a:xfrm>
            <a:custGeom>
              <a:avLst/>
              <a:gdLst/>
              <a:ahLst/>
              <a:cxnLst/>
              <a:rect l="l" t="t" r="r" b="b"/>
              <a:pathLst>
                <a:path w="2018665" h="6466840">
                  <a:moveTo>
                    <a:pt x="0" y="0"/>
                  </a:moveTo>
                  <a:lnTo>
                    <a:pt x="2018087" y="0"/>
                  </a:lnTo>
                  <a:lnTo>
                    <a:pt x="2018087" y="6466314"/>
                  </a:lnTo>
                  <a:lnTo>
                    <a:pt x="0" y="6466314"/>
                  </a:lnTo>
                  <a:lnTo>
                    <a:pt x="0" y="0"/>
                  </a:lnTo>
                  <a:close/>
                </a:path>
              </a:pathLst>
            </a:custGeom>
            <a:ln w="4043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18071598" y="5404647"/>
              <a:ext cx="2016125" cy="1078865"/>
            </a:xfrm>
            <a:custGeom>
              <a:avLst/>
              <a:gdLst/>
              <a:ahLst/>
              <a:cxnLst/>
              <a:rect l="l" t="t" r="r" b="b"/>
              <a:pathLst>
                <a:path w="2016125" h="1078864">
                  <a:moveTo>
                    <a:pt x="0" y="0"/>
                  </a:moveTo>
                  <a:lnTo>
                    <a:pt x="2015957" y="0"/>
                  </a:lnTo>
                  <a:lnTo>
                    <a:pt x="2015957" y="1078668"/>
                  </a:lnTo>
                  <a:lnTo>
                    <a:pt x="0" y="1078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9" name="object 229"/>
          <p:cNvSpPr txBox="1"/>
          <p:nvPr/>
        </p:nvSpPr>
        <p:spPr>
          <a:xfrm>
            <a:off x="8300399" y="390076"/>
            <a:ext cx="558575" cy="733278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600" b="1" spc="-5" dirty="0">
                <a:solidFill>
                  <a:srgbClr val="1F1F1F"/>
                </a:solidFill>
                <a:latin typeface="Trebuchet MS"/>
                <a:cs typeface="Trebuchet MS"/>
              </a:rPr>
              <a:t>After </a:t>
            </a:r>
            <a:r>
              <a:rPr sz="600" b="1" spc="15" dirty="0">
                <a:solidFill>
                  <a:srgbClr val="1F1F1F"/>
                </a:solidFill>
                <a:latin typeface="Trebuchet MS"/>
                <a:cs typeface="Trebuchet MS"/>
              </a:rPr>
              <a:t>you</a:t>
            </a:r>
            <a:r>
              <a:rPr sz="600" b="1" spc="-4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600" b="1" spc="5" dirty="0">
                <a:solidFill>
                  <a:srgbClr val="1F1F1F"/>
                </a:solidFill>
                <a:latin typeface="Trebuchet MS"/>
                <a:cs typeface="Trebuchet MS"/>
              </a:rPr>
              <a:t>collaborate</a:t>
            </a:r>
            <a:endParaRPr sz="600">
              <a:latin typeface="Trebuchet MS"/>
              <a:cs typeface="Trebuchet MS"/>
            </a:endParaRPr>
          </a:p>
          <a:p>
            <a:pPr marL="17780" marR="5080">
              <a:lnSpc>
                <a:spcPct val="107600"/>
              </a:lnSpc>
              <a:spcBef>
                <a:spcPts val="254"/>
              </a:spcBef>
            </a:pPr>
            <a:r>
              <a:rPr sz="450" spc="-10" dirty="0">
                <a:latin typeface="Arial"/>
                <a:cs typeface="Arial"/>
              </a:rPr>
              <a:t>You </a:t>
            </a:r>
            <a:r>
              <a:rPr sz="450" spc="5" dirty="0">
                <a:latin typeface="Arial"/>
                <a:cs typeface="Arial"/>
              </a:rPr>
              <a:t>can </a:t>
            </a:r>
            <a:r>
              <a:rPr sz="450" spc="10" dirty="0">
                <a:latin typeface="Arial"/>
                <a:cs typeface="Arial"/>
              </a:rPr>
              <a:t>export </a:t>
            </a:r>
            <a:r>
              <a:rPr sz="450" spc="15" dirty="0">
                <a:latin typeface="Arial"/>
                <a:cs typeface="Arial"/>
              </a:rPr>
              <a:t>the </a:t>
            </a:r>
            <a:r>
              <a:rPr sz="450" spc="5" dirty="0">
                <a:latin typeface="Arial"/>
                <a:cs typeface="Arial"/>
              </a:rPr>
              <a:t>mural </a:t>
            </a:r>
            <a:r>
              <a:rPr sz="450" spc="-5" dirty="0">
                <a:latin typeface="Arial"/>
                <a:cs typeface="Arial"/>
              </a:rPr>
              <a:t>as </a:t>
            </a:r>
            <a:r>
              <a:rPr sz="450" spc="5" dirty="0">
                <a:latin typeface="Arial"/>
                <a:cs typeface="Arial"/>
              </a:rPr>
              <a:t>an </a:t>
            </a:r>
            <a:r>
              <a:rPr sz="450" spc="10" dirty="0">
                <a:latin typeface="Arial"/>
                <a:cs typeface="Arial"/>
              </a:rPr>
              <a:t>image </a:t>
            </a:r>
            <a:r>
              <a:rPr sz="450" spc="15" dirty="0">
                <a:latin typeface="Arial"/>
                <a:cs typeface="Arial"/>
              </a:rPr>
              <a:t>or pdf  to</a:t>
            </a:r>
            <a:r>
              <a:rPr sz="450" spc="-5" dirty="0">
                <a:latin typeface="Arial"/>
                <a:cs typeface="Arial"/>
              </a:rPr>
              <a:t> </a:t>
            </a:r>
            <a:r>
              <a:rPr sz="450" spc="5" dirty="0">
                <a:latin typeface="Arial"/>
                <a:cs typeface="Arial"/>
              </a:rPr>
              <a:t>share</a:t>
            </a:r>
            <a:r>
              <a:rPr sz="450" spc="-5" dirty="0">
                <a:latin typeface="Arial"/>
                <a:cs typeface="Arial"/>
              </a:rPr>
              <a:t> </a:t>
            </a:r>
            <a:r>
              <a:rPr sz="450" spc="15" dirty="0">
                <a:latin typeface="Arial"/>
                <a:cs typeface="Arial"/>
              </a:rPr>
              <a:t>with</a:t>
            </a:r>
            <a:r>
              <a:rPr sz="450" spc="-5" dirty="0">
                <a:latin typeface="Arial"/>
                <a:cs typeface="Arial"/>
              </a:rPr>
              <a:t> </a:t>
            </a:r>
            <a:r>
              <a:rPr sz="450" spc="10" dirty="0">
                <a:latin typeface="Arial"/>
                <a:cs typeface="Arial"/>
              </a:rPr>
              <a:t>members</a:t>
            </a:r>
            <a:r>
              <a:rPr sz="450" spc="-5" dirty="0">
                <a:latin typeface="Arial"/>
                <a:cs typeface="Arial"/>
              </a:rPr>
              <a:t> </a:t>
            </a:r>
            <a:r>
              <a:rPr sz="450" spc="15" dirty="0">
                <a:latin typeface="Arial"/>
                <a:cs typeface="Arial"/>
              </a:rPr>
              <a:t>of</a:t>
            </a:r>
            <a:r>
              <a:rPr sz="450" spc="-5" dirty="0">
                <a:latin typeface="Arial"/>
                <a:cs typeface="Arial"/>
              </a:rPr>
              <a:t> </a:t>
            </a:r>
            <a:r>
              <a:rPr sz="450" spc="10" dirty="0">
                <a:latin typeface="Arial"/>
                <a:cs typeface="Arial"/>
              </a:rPr>
              <a:t>your</a:t>
            </a:r>
            <a:r>
              <a:rPr sz="450" spc="-5" dirty="0">
                <a:latin typeface="Arial"/>
                <a:cs typeface="Arial"/>
              </a:rPr>
              <a:t> </a:t>
            </a:r>
            <a:r>
              <a:rPr sz="450" spc="10" dirty="0">
                <a:latin typeface="Arial"/>
                <a:cs typeface="Arial"/>
              </a:rPr>
              <a:t>company</a:t>
            </a:r>
            <a:r>
              <a:rPr sz="450" spc="-5" dirty="0">
                <a:latin typeface="Arial"/>
                <a:cs typeface="Arial"/>
              </a:rPr>
              <a:t> </a:t>
            </a:r>
            <a:r>
              <a:rPr sz="450" spc="20" dirty="0">
                <a:latin typeface="Arial"/>
                <a:cs typeface="Arial"/>
              </a:rPr>
              <a:t>who  </a:t>
            </a:r>
            <a:r>
              <a:rPr sz="450" spc="10" dirty="0">
                <a:latin typeface="Arial"/>
                <a:cs typeface="Arial"/>
              </a:rPr>
              <a:t>might find it</a:t>
            </a:r>
            <a:r>
              <a:rPr sz="450" spc="-40" dirty="0">
                <a:latin typeface="Arial"/>
                <a:cs typeface="Arial"/>
              </a:rPr>
              <a:t> </a:t>
            </a:r>
            <a:r>
              <a:rPr sz="450" spc="10" dirty="0">
                <a:latin typeface="Arial"/>
                <a:cs typeface="Arial"/>
              </a:rPr>
              <a:t>helpful.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230" name="object 230"/>
          <p:cNvGrpSpPr/>
          <p:nvPr/>
        </p:nvGrpSpPr>
        <p:grpSpPr>
          <a:xfrm>
            <a:off x="8306142" y="287375"/>
            <a:ext cx="676991" cy="905469"/>
            <a:chOff x="18261975" y="272473"/>
            <a:chExt cx="1488440" cy="858519"/>
          </a:xfrm>
        </p:grpSpPr>
        <p:sp>
          <p:nvSpPr>
            <p:cNvPr id="231" name="object 231"/>
            <p:cNvSpPr/>
            <p:nvPr/>
          </p:nvSpPr>
          <p:spPr>
            <a:xfrm>
              <a:off x="18261975" y="272473"/>
              <a:ext cx="101475" cy="10147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18267241" y="1117067"/>
              <a:ext cx="1482725" cy="13970"/>
            </a:xfrm>
            <a:custGeom>
              <a:avLst/>
              <a:gdLst/>
              <a:ahLst/>
              <a:cxnLst/>
              <a:rect l="l" t="t" r="r" b="b"/>
              <a:pathLst>
                <a:path w="1482725" h="13969">
                  <a:moveTo>
                    <a:pt x="0" y="0"/>
                  </a:moveTo>
                  <a:lnTo>
                    <a:pt x="1482562" y="0"/>
                  </a:lnTo>
                  <a:lnTo>
                    <a:pt x="1482562" y="13479"/>
                  </a:lnTo>
                  <a:lnTo>
                    <a:pt x="0" y="1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3" name="object 233"/>
          <p:cNvSpPr txBox="1"/>
          <p:nvPr/>
        </p:nvSpPr>
        <p:spPr>
          <a:xfrm>
            <a:off x="8367182" y="1430086"/>
            <a:ext cx="555687" cy="38728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350" b="1" spc="15" dirty="0">
                <a:latin typeface="Trebuchet MS"/>
                <a:cs typeface="Trebuchet MS"/>
              </a:rPr>
              <a:t>Share </a:t>
            </a:r>
            <a:r>
              <a:rPr sz="350" b="1" dirty="0">
                <a:latin typeface="Trebuchet MS"/>
                <a:cs typeface="Trebuchet MS"/>
              </a:rPr>
              <a:t>the</a:t>
            </a:r>
            <a:r>
              <a:rPr sz="350" b="1" spc="-40" dirty="0">
                <a:latin typeface="Trebuchet MS"/>
                <a:cs typeface="Trebuchet MS"/>
              </a:rPr>
              <a:t> </a:t>
            </a:r>
            <a:r>
              <a:rPr sz="350" b="1" spc="5" dirty="0">
                <a:latin typeface="Trebuchet MS"/>
                <a:cs typeface="Trebuchet MS"/>
              </a:rPr>
              <a:t>mural</a:t>
            </a:r>
            <a:endParaRPr sz="350">
              <a:latin typeface="Trebuchet MS"/>
              <a:cs typeface="Trebuchet MS"/>
            </a:endParaRPr>
          </a:p>
          <a:p>
            <a:pPr marL="12700" marR="5080">
              <a:lnSpc>
                <a:spcPct val="110300"/>
              </a:lnSpc>
              <a:spcBef>
                <a:spcPts val="55"/>
              </a:spcBef>
            </a:pPr>
            <a:r>
              <a:rPr sz="350" b="1" spc="15" dirty="0">
                <a:latin typeface="Trebuchet MS"/>
                <a:cs typeface="Trebuchet MS"/>
              </a:rPr>
              <a:t>Share</a:t>
            </a:r>
            <a:r>
              <a:rPr sz="350" b="1" spc="-10" dirty="0">
                <a:latin typeface="Trebuchet MS"/>
                <a:cs typeface="Trebuchet MS"/>
              </a:rPr>
              <a:t> </a:t>
            </a:r>
            <a:r>
              <a:rPr sz="350" b="1" spc="20" dirty="0">
                <a:latin typeface="Trebuchet MS"/>
                <a:cs typeface="Trebuchet MS"/>
              </a:rPr>
              <a:t>a</a:t>
            </a:r>
            <a:r>
              <a:rPr sz="350" b="1" spc="-5" dirty="0">
                <a:latin typeface="Trebuchet MS"/>
                <a:cs typeface="Trebuchet MS"/>
              </a:rPr>
              <a:t> </a:t>
            </a:r>
            <a:r>
              <a:rPr sz="350" b="1" spc="5" dirty="0">
                <a:latin typeface="Trebuchet MS"/>
                <a:cs typeface="Trebuchet MS"/>
              </a:rPr>
              <a:t>view</a:t>
            </a:r>
            <a:r>
              <a:rPr sz="350" b="1" spc="-10" dirty="0">
                <a:latin typeface="Trebuchet MS"/>
                <a:cs typeface="Trebuchet MS"/>
              </a:rPr>
              <a:t> </a:t>
            </a:r>
            <a:r>
              <a:rPr sz="350" b="1" dirty="0">
                <a:latin typeface="Trebuchet MS"/>
                <a:cs typeface="Trebuchet MS"/>
              </a:rPr>
              <a:t>link</a:t>
            </a:r>
            <a:r>
              <a:rPr sz="350" b="1" spc="-5" dirty="0">
                <a:latin typeface="Trebuchet MS"/>
                <a:cs typeface="Trebuchet MS"/>
              </a:rPr>
              <a:t> </a:t>
            </a:r>
            <a:r>
              <a:rPr sz="350" spc="15" dirty="0">
                <a:latin typeface="Arial"/>
                <a:cs typeface="Arial"/>
              </a:rPr>
              <a:t>to</a:t>
            </a:r>
            <a:r>
              <a:rPr sz="350" spc="5" dirty="0">
                <a:latin typeface="Arial"/>
                <a:cs typeface="Arial"/>
              </a:rPr>
              <a:t> </a:t>
            </a:r>
            <a:r>
              <a:rPr sz="350" spc="15" dirty="0">
                <a:latin typeface="Arial"/>
                <a:cs typeface="Arial"/>
              </a:rPr>
              <a:t>the</a:t>
            </a:r>
            <a:r>
              <a:rPr sz="350" dirty="0">
                <a:latin typeface="Arial"/>
                <a:cs typeface="Arial"/>
              </a:rPr>
              <a:t> </a:t>
            </a:r>
            <a:r>
              <a:rPr sz="350" spc="10" dirty="0">
                <a:latin typeface="Arial"/>
                <a:cs typeface="Arial"/>
              </a:rPr>
              <a:t>mural</a:t>
            </a:r>
            <a:r>
              <a:rPr sz="350" spc="5" dirty="0">
                <a:latin typeface="Arial"/>
                <a:cs typeface="Arial"/>
              </a:rPr>
              <a:t> </a:t>
            </a:r>
            <a:r>
              <a:rPr sz="350" spc="15" dirty="0">
                <a:latin typeface="Arial"/>
                <a:cs typeface="Arial"/>
              </a:rPr>
              <a:t>with</a:t>
            </a:r>
            <a:r>
              <a:rPr sz="350" dirty="0">
                <a:latin typeface="Arial"/>
                <a:cs typeface="Arial"/>
              </a:rPr>
              <a:t> </a:t>
            </a:r>
            <a:r>
              <a:rPr sz="350" spc="10" dirty="0">
                <a:latin typeface="Arial"/>
                <a:cs typeface="Arial"/>
              </a:rPr>
              <a:t>stakeholders</a:t>
            </a:r>
            <a:r>
              <a:rPr sz="350" spc="5" dirty="0">
                <a:latin typeface="Arial"/>
                <a:cs typeface="Arial"/>
              </a:rPr>
              <a:t> </a:t>
            </a:r>
            <a:r>
              <a:rPr sz="350" spc="15" dirty="0">
                <a:latin typeface="Arial"/>
                <a:cs typeface="Arial"/>
              </a:rPr>
              <a:t>to</a:t>
            </a:r>
            <a:r>
              <a:rPr sz="350" spc="5" dirty="0">
                <a:latin typeface="Arial"/>
                <a:cs typeface="Arial"/>
              </a:rPr>
              <a:t> </a:t>
            </a:r>
            <a:r>
              <a:rPr sz="350" spc="15" dirty="0">
                <a:latin typeface="Arial"/>
                <a:cs typeface="Arial"/>
              </a:rPr>
              <a:t>keep  them</a:t>
            </a:r>
            <a:r>
              <a:rPr sz="350" spc="-5" dirty="0">
                <a:latin typeface="Arial"/>
                <a:cs typeface="Arial"/>
              </a:rPr>
              <a:t> </a:t>
            </a:r>
            <a:r>
              <a:rPr sz="350" spc="10" dirty="0">
                <a:latin typeface="Arial"/>
                <a:cs typeface="Arial"/>
              </a:rPr>
              <a:t>in</a:t>
            </a:r>
            <a:r>
              <a:rPr sz="350" dirty="0">
                <a:latin typeface="Arial"/>
                <a:cs typeface="Arial"/>
              </a:rPr>
              <a:t> </a:t>
            </a:r>
            <a:r>
              <a:rPr sz="350" spc="15" dirty="0">
                <a:latin typeface="Arial"/>
                <a:cs typeface="Arial"/>
              </a:rPr>
              <a:t>the</a:t>
            </a:r>
            <a:r>
              <a:rPr sz="350" dirty="0">
                <a:latin typeface="Arial"/>
                <a:cs typeface="Arial"/>
              </a:rPr>
              <a:t> </a:t>
            </a:r>
            <a:r>
              <a:rPr sz="350" spc="20" dirty="0">
                <a:latin typeface="Arial"/>
                <a:cs typeface="Arial"/>
              </a:rPr>
              <a:t>loop</a:t>
            </a:r>
            <a:r>
              <a:rPr sz="350" dirty="0">
                <a:latin typeface="Arial"/>
                <a:cs typeface="Arial"/>
              </a:rPr>
              <a:t> </a:t>
            </a:r>
            <a:r>
              <a:rPr sz="350" spc="15" dirty="0">
                <a:latin typeface="Arial"/>
                <a:cs typeface="Arial"/>
              </a:rPr>
              <a:t>about</a:t>
            </a:r>
            <a:r>
              <a:rPr sz="350" dirty="0">
                <a:latin typeface="Arial"/>
                <a:cs typeface="Arial"/>
              </a:rPr>
              <a:t> </a:t>
            </a:r>
            <a:r>
              <a:rPr sz="350" spc="15" dirty="0">
                <a:latin typeface="Arial"/>
                <a:cs typeface="Arial"/>
              </a:rPr>
              <a:t>the</a:t>
            </a:r>
            <a:r>
              <a:rPr sz="350" dirty="0">
                <a:latin typeface="Arial"/>
                <a:cs typeface="Arial"/>
              </a:rPr>
              <a:t> </a:t>
            </a:r>
            <a:r>
              <a:rPr sz="350" spc="15" dirty="0">
                <a:latin typeface="Arial"/>
                <a:cs typeface="Arial"/>
              </a:rPr>
              <a:t>outcomes</a:t>
            </a:r>
            <a:r>
              <a:rPr sz="350" dirty="0">
                <a:latin typeface="Arial"/>
                <a:cs typeface="Arial"/>
              </a:rPr>
              <a:t> </a:t>
            </a:r>
            <a:r>
              <a:rPr sz="350" spc="15" dirty="0">
                <a:latin typeface="Arial"/>
                <a:cs typeface="Arial"/>
              </a:rPr>
              <a:t>of</a:t>
            </a:r>
            <a:r>
              <a:rPr sz="350" spc="-5" dirty="0">
                <a:latin typeface="Arial"/>
                <a:cs typeface="Arial"/>
              </a:rPr>
              <a:t> </a:t>
            </a:r>
            <a:r>
              <a:rPr sz="350" spc="15" dirty="0">
                <a:latin typeface="Arial"/>
                <a:cs typeface="Arial"/>
              </a:rPr>
              <a:t>the</a:t>
            </a:r>
            <a:r>
              <a:rPr sz="350" dirty="0">
                <a:latin typeface="Arial"/>
                <a:cs typeface="Arial"/>
              </a:rPr>
              <a:t> </a:t>
            </a:r>
            <a:r>
              <a:rPr sz="350" spc="5" dirty="0">
                <a:latin typeface="Arial"/>
                <a:cs typeface="Arial"/>
              </a:rPr>
              <a:t>session.</a:t>
            </a:r>
            <a:endParaRPr sz="350">
              <a:latin typeface="Arial"/>
              <a:cs typeface="Arial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8306616" y="1256488"/>
            <a:ext cx="203906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b="1" dirty="0">
                <a:solidFill>
                  <a:srgbClr val="727272"/>
                </a:solidFill>
                <a:latin typeface="Trebuchet MS"/>
                <a:cs typeface="Trebuchet MS"/>
              </a:rPr>
              <a:t>Quick</a:t>
            </a:r>
            <a:r>
              <a:rPr sz="500" b="1" spc="-60" dirty="0">
                <a:solidFill>
                  <a:srgbClr val="727272"/>
                </a:solidFill>
                <a:latin typeface="Trebuchet MS"/>
                <a:cs typeface="Trebuchet MS"/>
              </a:rPr>
              <a:t> </a:t>
            </a:r>
            <a:r>
              <a:rPr sz="500" b="1" dirty="0">
                <a:solidFill>
                  <a:srgbClr val="727272"/>
                </a:solidFill>
                <a:latin typeface="Trebuchet MS"/>
                <a:cs typeface="Trebuchet MS"/>
              </a:rPr>
              <a:t>add-ons</a:t>
            </a:r>
            <a:endParaRPr sz="500">
              <a:latin typeface="Trebuchet MS"/>
              <a:cs typeface="Trebuchet MS"/>
            </a:endParaRPr>
          </a:p>
        </p:txBody>
      </p:sp>
      <p:grpSp>
        <p:nvGrpSpPr>
          <p:cNvPr id="235" name="object 235"/>
          <p:cNvGrpSpPr/>
          <p:nvPr/>
        </p:nvGrpSpPr>
        <p:grpSpPr>
          <a:xfrm>
            <a:off x="8310172" y="1464863"/>
            <a:ext cx="685367" cy="2101602"/>
            <a:chOff x="18270836" y="1388907"/>
            <a:chExt cx="1506855" cy="1992630"/>
          </a:xfrm>
        </p:grpSpPr>
        <p:sp>
          <p:nvSpPr>
            <p:cNvPr id="236" name="object 236"/>
            <p:cNvSpPr/>
            <p:nvPr/>
          </p:nvSpPr>
          <p:spPr>
            <a:xfrm>
              <a:off x="18270836" y="2007919"/>
              <a:ext cx="1506855" cy="13970"/>
            </a:xfrm>
            <a:custGeom>
              <a:avLst/>
              <a:gdLst/>
              <a:ahLst/>
              <a:cxnLst/>
              <a:rect l="l" t="t" r="r" b="b"/>
              <a:pathLst>
                <a:path w="1506855" h="13969">
                  <a:moveTo>
                    <a:pt x="0" y="0"/>
                  </a:moveTo>
                  <a:lnTo>
                    <a:pt x="1506488" y="0"/>
                  </a:lnTo>
                  <a:lnTo>
                    <a:pt x="1506488" y="13479"/>
                  </a:lnTo>
                  <a:lnTo>
                    <a:pt x="0" y="13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18282791" y="3104678"/>
              <a:ext cx="270109" cy="27624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18282791" y="3104678"/>
              <a:ext cx="254000" cy="254000"/>
            </a:xfrm>
            <a:custGeom>
              <a:avLst/>
              <a:gdLst/>
              <a:ahLst/>
              <a:cxnLst/>
              <a:rect l="l" t="t" r="r" b="b"/>
              <a:pathLst>
                <a:path w="254000" h="254000">
                  <a:moveTo>
                    <a:pt x="0" y="126753"/>
                  </a:moveTo>
                  <a:lnTo>
                    <a:pt x="9960" y="77415"/>
                  </a:lnTo>
                  <a:lnTo>
                    <a:pt x="37125" y="37125"/>
                  </a:lnTo>
                  <a:lnTo>
                    <a:pt x="77415" y="9960"/>
                  </a:lnTo>
                  <a:lnTo>
                    <a:pt x="126753" y="0"/>
                  </a:lnTo>
                  <a:lnTo>
                    <a:pt x="176092" y="9960"/>
                  </a:lnTo>
                  <a:lnTo>
                    <a:pt x="216382" y="37125"/>
                  </a:lnTo>
                  <a:lnTo>
                    <a:pt x="243546" y="77415"/>
                  </a:lnTo>
                  <a:lnTo>
                    <a:pt x="253507" y="126753"/>
                  </a:lnTo>
                  <a:lnTo>
                    <a:pt x="243546" y="176092"/>
                  </a:lnTo>
                  <a:lnTo>
                    <a:pt x="216382" y="216382"/>
                  </a:lnTo>
                  <a:lnTo>
                    <a:pt x="176092" y="243546"/>
                  </a:lnTo>
                  <a:lnTo>
                    <a:pt x="126753" y="253507"/>
                  </a:lnTo>
                  <a:lnTo>
                    <a:pt x="77415" y="243546"/>
                  </a:lnTo>
                  <a:lnTo>
                    <a:pt x="37125" y="216382"/>
                  </a:lnTo>
                  <a:lnTo>
                    <a:pt x="9960" y="176092"/>
                  </a:lnTo>
                  <a:lnTo>
                    <a:pt x="0" y="126753"/>
                  </a:lnTo>
                  <a:close/>
                </a:path>
              </a:pathLst>
            </a:custGeom>
            <a:ln w="9435">
              <a:solidFill>
                <a:srgbClr val="17A7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18298264" y="1412498"/>
              <a:ext cx="68580" cy="48895"/>
            </a:xfrm>
            <a:custGeom>
              <a:avLst/>
              <a:gdLst/>
              <a:ahLst/>
              <a:cxnLst/>
              <a:rect l="l" t="t" r="r" b="b"/>
              <a:pathLst>
                <a:path w="68580" h="48894">
                  <a:moveTo>
                    <a:pt x="0" y="48284"/>
                  </a:moveTo>
                  <a:lnTo>
                    <a:pt x="68504" y="48284"/>
                  </a:lnTo>
                  <a:lnTo>
                    <a:pt x="68504" y="0"/>
                  </a:lnTo>
                  <a:lnTo>
                    <a:pt x="0" y="0"/>
                  </a:lnTo>
                  <a:lnTo>
                    <a:pt x="0" y="48284"/>
                  </a:lnTo>
                  <a:close/>
                </a:path>
              </a:pathLst>
            </a:custGeom>
            <a:solidFill>
              <a:srgbClr val="99999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18279071" y="1388907"/>
              <a:ext cx="87697" cy="9209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1" name="object 241"/>
          <p:cNvSpPr txBox="1"/>
          <p:nvPr/>
        </p:nvSpPr>
        <p:spPr>
          <a:xfrm>
            <a:off x="8306616" y="2215976"/>
            <a:ext cx="29661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b="1" spc="-5" dirty="0">
                <a:solidFill>
                  <a:srgbClr val="727272"/>
                </a:solidFill>
                <a:latin typeface="Trebuchet MS"/>
                <a:cs typeface="Trebuchet MS"/>
              </a:rPr>
              <a:t>Keep </a:t>
            </a:r>
            <a:r>
              <a:rPr sz="500" b="1" spc="5" dirty="0">
                <a:solidFill>
                  <a:srgbClr val="727272"/>
                </a:solidFill>
                <a:latin typeface="Trebuchet MS"/>
                <a:cs typeface="Trebuchet MS"/>
              </a:rPr>
              <a:t>moving</a:t>
            </a:r>
            <a:r>
              <a:rPr sz="500" b="1" spc="-90" dirty="0">
                <a:solidFill>
                  <a:srgbClr val="727272"/>
                </a:solidFill>
                <a:latin typeface="Trebuchet MS"/>
                <a:cs typeface="Trebuchet MS"/>
              </a:rPr>
              <a:t> </a:t>
            </a:r>
            <a:r>
              <a:rPr sz="500" b="1" spc="-10" dirty="0">
                <a:solidFill>
                  <a:srgbClr val="727272"/>
                </a:solidFill>
                <a:latin typeface="Trebuchet MS"/>
                <a:cs typeface="Trebuchet MS"/>
              </a:rPr>
              <a:t>forward</a:t>
            </a:r>
            <a:endParaRPr sz="500">
              <a:latin typeface="Trebuchet MS"/>
              <a:cs typeface="Trebuchet MS"/>
            </a:endParaRPr>
          </a:p>
        </p:txBody>
      </p:sp>
      <p:graphicFrame>
        <p:nvGraphicFramePr>
          <p:cNvPr id="242" name="object 242"/>
          <p:cNvGraphicFramePr>
            <a:graphicFrameLocks noGrp="1"/>
          </p:cNvGraphicFramePr>
          <p:nvPr/>
        </p:nvGraphicFramePr>
        <p:xfrm>
          <a:off x="8344390" y="3340835"/>
          <a:ext cx="56303" cy="129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00"/>
                <a:gridCol w="30903"/>
              </a:tblGrid>
              <a:tr h="642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DA8DD"/>
                      </a:solidFill>
                      <a:prstDash val="solid"/>
                    </a:lnL>
                    <a:lnR w="6350">
                      <a:solidFill>
                        <a:srgbClr val="4DA8DD"/>
                      </a:solidFill>
                      <a:prstDash val="solid"/>
                    </a:lnR>
                    <a:lnT w="6350">
                      <a:solidFill>
                        <a:srgbClr val="4DA8DD"/>
                      </a:solidFill>
                      <a:prstDash val="solid"/>
                    </a:lnT>
                    <a:lnB w="6350">
                      <a:solidFill>
                        <a:srgbClr val="4DA8D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DA8DD"/>
                      </a:solidFill>
                      <a:prstDash val="solid"/>
                    </a:lnL>
                    <a:lnR w="6350">
                      <a:solidFill>
                        <a:srgbClr val="4DA8DD"/>
                      </a:solidFill>
                      <a:prstDash val="solid"/>
                    </a:lnR>
                    <a:lnT w="6350">
                      <a:solidFill>
                        <a:srgbClr val="4DA8DD"/>
                      </a:solidFill>
                      <a:prstDash val="solid"/>
                    </a:lnT>
                    <a:lnB w="6350">
                      <a:solidFill>
                        <a:srgbClr val="4DA8DD"/>
                      </a:solidFill>
                      <a:prstDash val="solid"/>
                    </a:lnB>
                  </a:tcPr>
                </a:tc>
              </a:tr>
              <a:tr h="649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DA8DD"/>
                      </a:solidFill>
                      <a:prstDash val="solid"/>
                    </a:lnL>
                    <a:lnR w="6350">
                      <a:solidFill>
                        <a:srgbClr val="4DA8DD"/>
                      </a:solidFill>
                      <a:prstDash val="solid"/>
                    </a:lnR>
                    <a:lnT w="6350">
                      <a:solidFill>
                        <a:srgbClr val="4DA8DD"/>
                      </a:solidFill>
                      <a:prstDash val="solid"/>
                    </a:lnT>
                    <a:lnB w="6350">
                      <a:solidFill>
                        <a:srgbClr val="4DA8D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DA8DD"/>
                      </a:solidFill>
                      <a:prstDash val="solid"/>
                    </a:lnL>
                    <a:lnR w="6350">
                      <a:solidFill>
                        <a:srgbClr val="4DA8DD"/>
                      </a:solidFill>
                      <a:prstDash val="solid"/>
                    </a:lnR>
                    <a:lnT w="6350">
                      <a:solidFill>
                        <a:srgbClr val="4DA8DD"/>
                      </a:solidFill>
                      <a:prstDash val="solid"/>
                    </a:lnT>
                    <a:lnB w="6350">
                      <a:solidFill>
                        <a:srgbClr val="4DA8D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43" name="object 243"/>
          <p:cNvSpPr txBox="1"/>
          <p:nvPr/>
        </p:nvSpPr>
        <p:spPr>
          <a:xfrm>
            <a:off x="8318966" y="1462984"/>
            <a:ext cx="24261" cy="6091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00" b="1" spc="25" dirty="0">
                <a:solidFill>
                  <a:srgbClr val="2489A7"/>
                </a:solidFill>
                <a:latin typeface="Trebuchet MS"/>
                <a:cs typeface="Trebuchet MS"/>
              </a:rPr>
              <a:t>A</a:t>
            </a:r>
            <a:endParaRPr sz="300">
              <a:latin typeface="Trebuchet MS"/>
              <a:cs typeface="Trebuchet MS"/>
            </a:endParaRPr>
          </a:p>
        </p:txBody>
      </p:sp>
      <p:sp>
        <p:nvSpPr>
          <p:cNvPr id="244" name="object 244"/>
          <p:cNvSpPr/>
          <p:nvPr/>
        </p:nvSpPr>
        <p:spPr>
          <a:xfrm>
            <a:off x="8307774" y="3718393"/>
            <a:ext cx="685367" cy="14734"/>
          </a:xfrm>
          <a:custGeom>
            <a:avLst/>
            <a:gdLst/>
            <a:ahLst/>
            <a:cxnLst/>
            <a:rect l="l" t="t" r="r" b="b"/>
            <a:pathLst>
              <a:path w="1506855" h="13970">
                <a:moveTo>
                  <a:pt x="0" y="0"/>
                </a:moveTo>
                <a:lnTo>
                  <a:pt x="1506488" y="0"/>
                </a:lnTo>
                <a:lnTo>
                  <a:pt x="1506488" y="13479"/>
                </a:lnTo>
                <a:lnTo>
                  <a:pt x="0" y="13479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 txBox="1"/>
          <p:nvPr/>
        </p:nvSpPr>
        <p:spPr>
          <a:xfrm>
            <a:off x="8351554" y="3856325"/>
            <a:ext cx="263980" cy="178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" b="1" spc="15" dirty="0">
                <a:solidFill>
                  <a:srgbClr val="1A6085"/>
                </a:solidFill>
                <a:latin typeface="Trebuchet MS"/>
                <a:cs typeface="Trebuchet MS"/>
                <a:hlinkClick r:id="rId5"/>
              </a:rPr>
              <a:t>Share </a:t>
            </a:r>
            <a:r>
              <a:rPr sz="350" b="1" spc="5" dirty="0">
                <a:solidFill>
                  <a:srgbClr val="1A6085"/>
                </a:solidFill>
                <a:latin typeface="Trebuchet MS"/>
                <a:cs typeface="Trebuchet MS"/>
                <a:hlinkClick r:id="rId5"/>
              </a:rPr>
              <a:t>template</a:t>
            </a:r>
            <a:r>
              <a:rPr sz="350" b="1" spc="-50" dirty="0">
                <a:solidFill>
                  <a:srgbClr val="1A6085"/>
                </a:solidFill>
                <a:latin typeface="Trebuchet MS"/>
                <a:cs typeface="Trebuchet MS"/>
                <a:hlinkClick r:id="rId5"/>
              </a:rPr>
              <a:t> </a:t>
            </a:r>
            <a:r>
              <a:rPr sz="350" b="1" spc="10" dirty="0">
                <a:solidFill>
                  <a:srgbClr val="1A6085"/>
                </a:solidFill>
                <a:latin typeface="Trebuchet MS"/>
                <a:cs typeface="Trebuchet MS"/>
                <a:hlinkClick r:id="rId5"/>
              </a:rPr>
              <a:t>feedback</a:t>
            </a:r>
            <a:endParaRPr sz="350">
              <a:latin typeface="Trebuchet MS"/>
              <a:cs typeface="Trebuchet MS"/>
            </a:endParaRPr>
          </a:p>
        </p:txBody>
      </p:sp>
      <p:grpSp>
        <p:nvGrpSpPr>
          <p:cNvPr id="246" name="object 246"/>
          <p:cNvGrpSpPr/>
          <p:nvPr/>
        </p:nvGrpSpPr>
        <p:grpSpPr>
          <a:xfrm>
            <a:off x="8305664" y="2405309"/>
            <a:ext cx="382107" cy="1548408"/>
            <a:chOff x="18260924" y="2280589"/>
            <a:chExt cx="840105" cy="1468120"/>
          </a:xfrm>
        </p:grpSpPr>
        <p:sp>
          <p:nvSpPr>
            <p:cNvPr id="247" name="object 247"/>
            <p:cNvSpPr/>
            <p:nvPr/>
          </p:nvSpPr>
          <p:spPr>
            <a:xfrm>
              <a:off x="18260924" y="3653857"/>
              <a:ext cx="710031" cy="9467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18277860" y="2285352"/>
              <a:ext cx="270125" cy="27624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18277860" y="2285352"/>
              <a:ext cx="254000" cy="254000"/>
            </a:xfrm>
            <a:custGeom>
              <a:avLst/>
              <a:gdLst/>
              <a:ahLst/>
              <a:cxnLst/>
              <a:rect l="l" t="t" r="r" b="b"/>
              <a:pathLst>
                <a:path w="254000" h="254000">
                  <a:moveTo>
                    <a:pt x="0" y="126753"/>
                  </a:moveTo>
                  <a:lnTo>
                    <a:pt x="9960" y="77415"/>
                  </a:lnTo>
                  <a:lnTo>
                    <a:pt x="37125" y="37125"/>
                  </a:lnTo>
                  <a:lnTo>
                    <a:pt x="77415" y="9960"/>
                  </a:lnTo>
                  <a:lnTo>
                    <a:pt x="126753" y="0"/>
                  </a:lnTo>
                  <a:lnTo>
                    <a:pt x="176092" y="9960"/>
                  </a:lnTo>
                  <a:lnTo>
                    <a:pt x="216382" y="37125"/>
                  </a:lnTo>
                  <a:lnTo>
                    <a:pt x="243546" y="77415"/>
                  </a:lnTo>
                  <a:lnTo>
                    <a:pt x="253507" y="126753"/>
                  </a:lnTo>
                  <a:lnTo>
                    <a:pt x="243546" y="176092"/>
                  </a:lnTo>
                  <a:lnTo>
                    <a:pt x="216382" y="216382"/>
                  </a:lnTo>
                  <a:lnTo>
                    <a:pt x="176092" y="243546"/>
                  </a:lnTo>
                  <a:lnTo>
                    <a:pt x="126753" y="253507"/>
                  </a:lnTo>
                  <a:lnTo>
                    <a:pt x="77415" y="243546"/>
                  </a:lnTo>
                  <a:lnTo>
                    <a:pt x="37125" y="216382"/>
                  </a:lnTo>
                  <a:lnTo>
                    <a:pt x="9960" y="176092"/>
                  </a:lnTo>
                  <a:lnTo>
                    <a:pt x="0" y="126753"/>
                  </a:lnTo>
                  <a:close/>
                </a:path>
              </a:pathLst>
            </a:custGeom>
            <a:ln w="9435">
              <a:solidFill>
                <a:srgbClr val="17A7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19061631" y="2543021"/>
              <a:ext cx="39370" cy="31115"/>
            </a:xfrm>
            <a:custGeom>
              <a:avLst/>
              <a:gdLst/>
              <a:ahLst/>
              <a:cxnLst/>
              <a:rect l="l" t="t" r="r" b="b"/>
              <a:pathLst>
                <a:path w="39369" h="31114">
                  <a:moveTo>
                    <a:pt x="24548" y="30577"/>
                  </a:moveTo>
                  <a:lnTo>
                    <a:pt x="22516" y="30577"/>
                  </a:lnTo>
                  <a:lnTo>
                    <a:pt x="20010" y="28071"/>
                  </a:lnTo>
                  <a:lnTo>
                    <a:pt x="20010" y="26039"/>
                  </a:lnTo>
                  <a:lnTo>
                    <a:pt x="27551" y="18497"/>
                  </a:lnTo>
                  <a:lnTo>
                    <a:pt x="1436" y="18497"/>
                  </a:lnTo>
                  <a:lnTo>
                    <a:pt x="0" y="17060"/>
                  </a:lnTo>
                  <a:lnTo>
                    <a:pt x="0" y="13516"/>
                  </a:lnTo>
                  <a:lnTo>
                    <a:pt x="1436" y="12079"/>
                  </a:lnTo>
                  <a:lnTo>
                    <a:pt x="27551" y="12079"/>
                  </a:lnTo>
                  <a:lnTo>
                    <a:pt x="20009" y="4538"/>
                  </a:lnTo>
                  <a:lnTo>
                    <a:pt x="20009" y="2506"/>
                  </a:lnTo>
                  <a:lnTo>
                    <a:pt x="22516" y="0"/>
                  </a:lnTo>
                  <a:lnTo>
                    <a:pt x="24548" y="0"/>
                  </a:lnTo>
                  <a:lnTo>
                    <a:pt x="38821" y="14272"/>
                  </a:lnTo>
                  <a:lnTo>
                    <a:pt x="38821" y="16304"/>
                  </a:lnTo>
                  <a:close/>
                </a:path>
              </a:pathLst>
            </a:custGeom>
            <a:solidFill>
              <a:srgbClr val="1A60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1" name="object 251"/>
          <p:cNvSpPr txBox="1"/>
          <p:nvPr/>
        </p:nvSpPr>
        <p:spPr>
          <a:xfrm>
            <a:off x="8458159" y="2363090"/>
            <a:ext cx="399147" cy="528734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50" b="1" spc="10" dirty="0">
                <a:latin typeface="Trebuchet MS"/>
                <a:cs typeface="Trebuchet MS"/>
              </a:rPr>
              <a:t>Strategy</a:t>
            </a:r>
            <a:r>
              <a:rPr sz="350" b="1" spc="-15" dirty="0">
                <a:latin typeface="Trebuchet MS"/>
                <a:cs typeface="Trebuchet MS"/>
              </a:rPr>
              <a:t> </a:t>
            </a:r>
            <a:r>
              <a:rPr sz="350" b="1" dirty="0">
                <a:latin typeface="Trebuchet MS"/>
                <a:cs typeface="Trebuchet MS"/>
              </a:rPr>
              <a:t>blueprint</a:t>
            </a:r>
            <a:endParaRPr sz="350">
              <a:latin typeface="Trebuchet MS"/>
              <a:cs typeface="Trebuchet MS"/>
            </a:endParaRPr>
          </a:p>
          <a:p>
            <a:pPr marL="12700" marR="5080">
              <a:lnSpc>
                <a:spcPct val="110300"/>
              </a:lnSpc>
              <a:spcBef>
                <a:spcPts val="165"/>
              </a:spcBef>
            </a:pPr>
            <a:r>
              <a:rPr sz="350" spc="15" dirty="0">
                <a:latin typeface="Arial"/>
                <a:cs typeface="Arial"/>
              </a:rPr>
              <a:t>Define</a:t>
            </a:r>
            <a:r>
              <a:rPr sz="350" spc="-10" dirty="0">
                <a:latin typeface="Arial"/>
                <a:cs typeface="Arial"/>
              </a:rPr>
              <a:t> </a:t>
            </a:r>
            <a:r>
              <a:rPr sz="350" spc="15" dirty="0">
                <a:latin typeface="Arial"/>
                <a:cs typeface="Arial"/>
              </a:rPr>
              <a:t>the</a:t>
            </a:r>
            <a:r>
              <a:rPr sz="350" spc="-10" dirty="0">
                <a:latin typeface="Arial"/>
                <a:cs typeface="Arial"/>
              </a:rPr>
              <a:t> </a:t>
            </a:r>
            <a:r>
              <a:rPr sz="350" spc="15" dirty="0">
                <a:latin typeface="Arial"/>
                <a:cs typeface="Arial"/>
              </a:rPr>
              <a:t>components</a:t>
            </a:r>
            <a:r>
              <a:rPr sz="350" spc="-5" dirty="0">
                <a:latin typeface="Arial"/>
                <a:cs typeface="Arial"/>
              </a:rPr>
              <a:t> </a:t>
            </a:r>
            <a:r>
              <a:rPr sz="350" spc="15" dirty="0">
                <a:latin typeface="Arial"/>
                <a:cs typeface="Arial"/>
              </a:rPr>
              <a:t>of</a:t>
            </a:r>
            <a:r>
              <a:rPr sz="350" spc="-10" dirty="0">
                <a:latin typeface="Arial"/>
                <a:cs typeface="Arial"/>
              </a:rPr>
              <a:t> </a:t>
            </a:r>
            <a:r>
              <a:rPr sz="350" spc="5" dirty="0">
                <a:latin typeface="Arial"/>
                <a:cs typeface="Arial"/>
              </a:rPr>
              <a:t>a</a:t>
            </a:r>
            <a:r>
              <a:rPr sz="350" spc="-5" dirty="0">
                <a:latin typeface="Arial"/>
                <a:cs typeface="Arial"/>
              </a:rPr>
              <a:t> </a:t>
            </a:r>
            <a:r>
              <a:rPr sz="350" spc="20" dirty="0">
                <a:latin typeface="Arial"/>
                <a:cs typeface="Arial"/>
              </a:rPr>
              <a:t>new</a:t>
            </a:r>
            <a:r>
              <a:rPr sz="350" spc="-10" dirty="0">
                <a:latin typeface="Arial"/>
                <a:cs typeface="Arial"/>
              </a:rPr>
              <a:t> </a:t>
            </a:r>
            <a:r>
              <a:rPr sz="350" spc="15" dirty="0">
                <a:latin typeface="Arial"/>
                <a:cs typeface="Arial"/>
              </a:rPr>
              <a:t>idea</a:t>
            </a:r>
            <a:r>
              <a:rPr sz="350" spc="-5" dirty="0">
                <a:latin typeface="Arial"/>
                <a:cs typeface="Arial"/>
              </a:rPr>
              <a:t> </a:t>
            </a:r>
            <a:r>
              <a:rPr sz="350" spc="15" dirty="0">
                <a:latin typeface="Arial"/>
                <a:cs typeface="Arial"/>
              </a:rPr>
              <a:t>or  </a:t>
            </a:r>
            <a:r>
              <a:rPr sz="350" spc="5" dirty="0">
                <a:latin typeface="Arial"/>
                <a:cs typeface="Arial"/>
              </a:rPr>
              <a:t>strategy.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</a:pPr>
            <a:r>
              <a:rPr sz="350" b="1" spc="20" dirty="0">
                <a:solidFill>
                  <a:srgbClr val="1A6085"/>
                </a:solidFill>
                <a:latin typeface="Trebuchet MS"/>
                <a:cs typeface="Trebuchet MS"/>
                <a:hlinkClick r:id="rId28"/>
              </a:rPr>
              <a:t>Open </a:t>
            </a:r>
            <a:r>
              <a:rPr sz="350" b="1" spc="5" dirty="0">
                <a:solidFill>
                  <a:srgbClr val="1A6085"/>
                </a:solidFill>
                <a:latin typeface="Trebuchet MS"/>
                <a:cs typeface="Trebuchet MS"/>
                <a:hlinkClick r:id="rId28"/>
              </a:rPr>
              <a:t>the</a:t>
            </a:r>
            <a:r>
              <a:rPr sz="350" b="1" spc="-45" dirty="0">
                <a:solidFill>
                  <a:srgbClr val="1A6085"/>
                </a:solidFill>
                <a:latin typeface="Trebuchet MS"/>
                <a:cs typeface="Trebuchet MS"/>
                <a:hlinkClick r:id="rId28"/>
              </a:rPr>
              <a:t> </a:t>
            </a:r>
            <a:r>
              <a:rPr sz="350" b="1" spc="5" dirty="0">
                <a:solidFill>
                  <a:srgbClr val="1A6085"/>
                </a:solidFill>
                <a:latin typeface="Trebuchet MS"/>
                <a:cs typeface="Trebuchet MS"/>
                <a:hlinkClick r:id="rId28"/>
              </a:rPr>
              <a:t>template</a:t>
            </a:r>
            <a:endParaRPr sz="350">
              <a:latin typeface="Trebuchet MS"/>
              <a:cs typeface="Trebuchet MS"/>
            </a:endParaRPr>
          </a:p>
        </p:txBody>
      </p:sp>
      <p:grpSp>
        <p:nvGrpSpPr>
          <p:cNvPr id="252" name="object 252"/>
          <p:cNvGrpSpPr/>
          <p:nvPr/>
        </p:nvGrpSpPr>
        <p:grpSpPr>
          <a:xfrm>
            <a:off x="8460868" y="2646654"/>
            <a:ext cx="238564" cy="494258"/>
            <a:chOff x="18602159" y="2509420"/>
            <a:chExt cx="524510" cy="468630"/>
          </a:xfrm>
        </p:grpSpPr>
        <p:sp>
          <p:nvSpPr>
            <p:cNvPr id="253" name="object 253"/>
            <p:cNvSpPr/>
            <p:nvPr/>
          </p:nvSpPr>
          <p:spPr>
            <a:xfrm>
              <a:off x="18602159" y="2509420"/>
              <a:ext cx="524444" cy="9496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19068987" y="2947465"/>
              <a:ext cx="39370" cy="31115"/>
            </a:xfrm>
            <a:custGeom>
              <a:avLst/>
              <a:gdLst/>
              <a:ahLst/>
              <a:cxnLst/>
              <a:rect l="l" t="t" r="r" b="b"/>
              <a:pathLst>
                <a:path w="39369" h="31114">
                  <a:moveTo>
                    <a:pt x="24548" y="30577"/>
                  </a:moveTo>
                  <a:lnTo>
                    <a:pt x="22516" y="30577"/>
                  </a:lnTo>
                  <a:lnTo>
                    <a:pt x="20010" y="28071"/>
                  </a:lnTo>
                  <a:lnTo>
                    <a:pt x="20010" y="26039"/>
                  </a:lnTo>
                  <a:lnTo>
                    <a:pt x="27551" y="18497"/>
                  </a:lnTo>
                  <a:lnTo>
                    <a:pt x="1436" y="18497"/>
                  </a:lnTo>
                  <a:lnTo>
                    <a:pt x="0" y="17060"/>
                  </a:lnTo>
                  <a:lnTo>
                    <a:pt x="0" y="13516"/>
                  </a:lnTo>
                  <a:lnTo>
                    <a:pt x="1436" y="12079"/>
                  </a:lnTo>
                  <a:lnTo>
                    <a:pt x="27551" y="12079"/>
                  </a:lnTo>
                  <a:lnTo>
                    <a:pt x="20009" y="4538"/>
                  </a:lnTo>
                  <a:lnTo>
                    <a:pt x="20009" y="2506"/>
                  </a:lnTo>
                  <a:lnTo>
                    <a:pt x="22516" y="0"/>
                  </a:lnTo>
                  <a:lnTo>
                    <a:pt x="24548" y="0"/>
                  </a:lnTo>
                  <a:lnTo>
                    <a:pt x="38821" y="14272"/>
                  </a:lnTo>
                  <a:lnTo>
                    <a:pt x="38821" y="16304"/>
                  </a:lnTo>
                  <a:close/>
                </a:path>
              </a:pathLst>
            </a:custGeom>
            <a:solidFill>
              <a:srgbClr val="1A60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5" name="object 255"/>
          <p:cNvSpPr txBox="1"/>
          <p:nvPr/>
        </p:nvSpPr>
        <p:spPr>
          <a:xfrm>
            <a:off x="8458158" y="2796715"/>
            <a:ext cx="454889" cy="634148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50" b="1" spc="15" dirty="0">
                <a:latin typeface="Trebuchet MS"/>
                <a:cs typeface="Trebuchet MS"/>
              </a:rPr>
              <a:t>Customer </a:t>
            </a:r>
            <a:r>
              <a:rPr sz="350" b="1" spc="5" dirty="0">
                <a:latin typeface="Trebuchet MS"/>
                <a:cs typeface="Trebuchet MS"/>
              </a:rPr>
              <a:t>experience </a:t>
            </a:r>
            <a:r>
              <a:rPr sz="350" b="1" dirty="0">
                <a:latin typeface="Trebuchet MS"/>
                <a:cs typeface="Trebuchet MS"/>
              </a:rPr>
              <a:t>journey</a:t>
            </a:r>
            <a:r>
              <a:rPr sz="350" b="1" spc="-60" dirty="0">
                <a:latin typeface="Trebuchet MS"/>
                <a:cs typeface="Trebuchet MS"/>
              </a:rPr>
              <a:t> </a:t>
            </a:r>
            <a:r>
              <a:rPr sz="350" b="1" spc="20" dirty="0">
                <a:latin typeface="Trebuchet MS"/>
                <a:cs typeface="Trebuchet MS"/>
              </a:rPr>
              <a:t>map</a:t>
            </a:r>
            <a:endParaRPr sz="350">
              <a:latin typeface="Trebuchet MS"/>
              <a:cs typeface="Trebuchet MS"/>
            </a:endParaRPr>
          </a:p>
          <a:p>
            <a:pPr marL="12700" marR="5080">
              <a:lnSpc>
                <a:spcPct val="110300"/>
              </a:lnSpc>
              <a:spcBef>
                <a:spcPts val="165"/>
              </a:spcBef>
            </a:pPr>
            <a:r>
              <a:rPr sz="350" spc="15" dirty="0">
                <a:latin typeface="Arial"/>
                <a:cs typeface="Arial"/>
              </a:rPr>
              <a:t>Understand </a:t>
            </a:r>
            <a:r>
              <a:rPr sz="350" spc="10" dirty="0">
                <a:latin typeface="Arial"/>
                <a:cs typeface="Arial"/>
              </a:rPr>
              <a:t>customer needs, motivations,</a:t>
            </a:r>
            <a:r>
              <a:rPr sz="350" spc="-60" dirty="0">
                <a:latin typeface="Arial"/>
                <a:cs typeface="Arial"/>
              </a:rPr>
              <a:t> </a:t>
            </a:r>
            <a:r>
              <a:rPr sz="350" spc="15" dirty="0">
                <a:latin typeface="Arial"/>
                <a:cs typeface="Arial"/>
              </a:rPr>
              <a:t>and  </a:t>
            </a:r>
            <a:r>
              <a:rPr sz="350" spc="10" dirty="0">
                <a:latin typeface="Arial"/>
                <a:cs typeface="Arial"/>
              </a:rPr>
              <a:t>obstacles for an</a:t>
            </a:r>
            <a:r>
              <a:rPr sz="350" spc="-25" dirty="0">
                <a:latin typeface="Arial"/>
                <a:cs typeface="Arial"/>
              </a:rPr>
              <a:t> </a:t>
            </a:r>
            <a:r>
              <a:rPr sz="350" spc="10" dirty="0">
                <a:latin typeface="Arial"/>
                <a:cs typeface="Arial"/>
              </a:rPr>
              <a:t>experience.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</a:pPr>
            <a:r>
              <a:rPr sz="350" b="1" spc="20" dirty="0">
                <a:solidFill>
                  <a:srgbClr val="1A6085"/>
                </a:solidFill>
                <a:latin typeface="Trebuchet MS"/>
                <a:cs typeface="Trebuchet MS"/>
                <a:hlinkClick r:id="rId29"/>
              </a:rPr>
              <a:t>Open </a:t>
            </a:r>
            <a:r>
              <a:rPr sz="350" b="1" spc="5" dirty="0">
                <a:solidFill>
                  <a:srgbClr val="1A6085"/>
                </a:solidFill>
                <a:latin typeface="Trebuchet MS"/>
                <a:cs typeface="Trebuchet MS"/>
                <a:hlinkClick r:id="rId29"/>
              </a:rPr>
              <a:t>the</a:t>
            </a:r>
            <a:r>
              <a:rPr sz="350" b="1" spc="-45" dirty="0">
                <a:solidFill>
                  <a:srgbClr val="1A6085"/>
                </a:solidFill>
                <a:latin typeface="Trebuchet MS"/>
                <a:cs typeface="Trebuchet MS"/>
                <a:hlinkClick r:id="rId29"/>
              </a:rPr>
              <a:t> </a:t>
            </a:r>
            <a:r>
              <a:rPr sz="350" b="1" spc="5" dirty="0">
                <a:solidFill>
                  <a:srgbClr val="1A6085"/>
                </a:solidFill>
                <a:latin typeface="Trebuchet MS"/>
                <a:cs typeface="Trebuchet MS"/>
                <a:hlinkClick r:id="rId29"/>
              </a:rPr>
              <a:t>template</a:t>
            </a:r>
            <a:endParaRPr sz="350">
              <a:latin typeface="Trebuchet MS"/>
              <a:cs typeface="Trebuchet MS"/>
            </a:endParaRPr>
          </a:p>
        </p:txBody>
      </p:sp>
      <p:grpSp>
        <p:nvGrpSpPr>
          <p:cNvPr id="256" name="object 256"/>
          <p:cNvGrpSpPr/>
          <p:nvPr/>
        </p:nvGrpSpPr>
        <p:grpSpPr>
          <a:xfrm>
            <a:off x="8313444" y="2831415"/>
            <a:ext cx="389328" cy="740048"/>
            <a:chOff x="18278030" y="2684600"/>
            <a:chExt cx="855980" cy="701675"/>
          </a:xfrm>
        </p:grpSpPr>
        <p:sp>
          <p:nvSpPr>
            <p:cNvPr id="257" name="object 257"/>
            <p:cNvSpPr/>
            <p:nvPr/>
          </p:nvSpPr>
          <p:spPr>
            <a:xfrm>
              <a:off x="18609515" y="2913876"/>
              <a:ext cx="524444" cy="9496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18282792" y="2689363"/>
              <a:ext cx="270109" cy="27624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18282792" y="2689363"/>
              <a:ext cx="254000" cy="254000"/>
            </a:xfrm>
            <a:custGeom>
              <a:avLst/>
              <a:gdLst/>
              <a:ahLst/>
              <a:cxnLst/>
              <a:rect l="l" t="t" r="r" b="b"/>
              <a:pathLst>
                <a:path w="254000" h="254000">
                  <a:moveTo>
                    <a:pt x="0" y="126753"/>
                  </a:moveTo>
                  <a:lnTo>
                    <a:pt x="9960" y="77415"/>
                  </a:lnTo>
                  <a:lnTo>
                    <a:pt x="37125" y="37125"/>
                  </a:lnTo>
                  <a:lnTo>
                    <a:pt x="77415" y="9960"/>
                  </a:lnTo>
                  <a:lnTo>
                    <a:pt x="126753" y="0"/>
                  </a:lnTo>
                  <a:lnTo>
                    <a:pt x="176092" y="9960"/>
                  </a:lnTo>
                  <a:lnTo>
                    <a:pt x="216382" y="37125"/>
                  </a:lnTo>
                  <a:lnTo>
                    <a:pt x="243546" y="77415"/>
                  </a:lnTo>
                  <a:lnTo>
                    <a:pt x="253507" y="126753"/>
                  </a:lnTo>
                  <a:lnTo>
                    <a:pt x="243546" y="176092"/>
                  </a:lnTo>
                  <a:lnTo>
                    <a:pt x="216382" y="216382"/>
                  </a:lnTo>
                  <a:lnTo>
                    <a:pt x="176092" y="243546"/>
                  </a:lnTo>
                  <a:lnTo>
                    <a:pt x="126753" y="253507"/>
                  </a:lnTo>
                  <a:lnTo>
                    <a:pt x="77415" y="243546"/>
                  </a:lnTo>
                  <a:lnTo>
                    <a:pt x="37125" y="216382"/>
                  </a:lnTo>
                  <a:lnTo>
                    <a:pt x="9960" y="176092"/>
                  </a:lnTo>
                  <a:lnTo>
                    <a:pt x="0" y="126753"/>
                  </a:lnTo>
                  <a:close/>
                </a:path>
              </a:pathLst>
            </a:custGeom>
            <a:ln w="9435">
              <a:solidFill>
                <a:srgbClr val="17A7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19076401" y="3355434"/>
              <a:ext cx="39370" cy="31115"/>
            </a:xfrm>
            <a:custGeom>
              <a:avLst/>
              <a:gdLst/>
              <a:ahLst/>
              <a:cxnLst/>
              <a:rect l="l" t="t" r="r" b="b"/>
              <a:pathLst>
                <a:path w="39369" h="31114">
                  <a:moveTo>
                    <a:pt x="24548" y="30577"/>
                  </a:moveTo>
                  <a:lnTo>
                    <a:pt x="22516" y="30577"/>
                  </a:lnTo>
                  <a:lnTo>
                    <a:pt x="20010" y="28071"/>
                  </a:lnTo>
                  <a:lnTo>
                    <a:pt x="20010" y="26039"/>
                  </a:lnTo>
                  <a:lnTo>
                    <a:pt x="27551" y="18497"/>
                  </a:lnTo>
                  <a:lnTo>
                    <a:pt x="1436" y="18497"/>
                  </a:lnTo>
                  <a:lnTo>
                    <a:pt x="0" y="17060"/>
                  </a:lnTo>
                  <a:lnTo>
                    <a:pt x="0" y="13516"/>
                  </a:lnTo>
                  <a:lnTo>
                    <a:pt x="1436" y="12079"/>
                  </a:lnTo>
                  <a:lnTo>
                    <a:pt x="27551" y="12079"/>
                  </a:lnTo>
                  <a:lnTo>
                    <a:pt x="20009" y="4538"/>
                  </a:lnTo>
                  <a:lnTo>
                    <a:pt x="20009" y="2506"/>
                  </a:lnTo>
                  <a:lnTo>
                    <a:pt x="22516" y="0"/>
                  </a:lnTo>
                  <a:lnTo>
                    <a:pt x="24548" y="0"/>
                  </a:lnTo>
                  <a:lnTo>
                    <a:pt x="38821" y="14272"/>
                  </a:lnTo>
                  <a:lnTo>
                    <a:pt x="38821" y="16304"/>
                  </a:lnTo>
                  <a:close/>
                </a:path>
              </a:pathLst>
            </a:custGeom>
            <a:solidFill>
              <a:srgbClr val="1A60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1" name="object 261"/>
          <p:cNvSpPr txBox="1"/>
          <p:nvPr/>
        </p:nvSpPr>
        <p:spPr>
          <a:xfrm>
            <a:off x="8458218" y="3226994"/>
            <a:ext cx="482327" cy="747256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50" b="1" spc="10" dirty="0">
                <a:latin typeface="Trebuchet MS"/>
                <a:cs typeface="Trebuchet MS"/>
              </a:rPr>
              <a:t>Strengths, weaknesses, </a:t>
            </a:r>
            <a:r>
              <a:rPr sz="350" b="1" spc="5" dirty="0">
                <a:latin typeface="Trebuchet MS"/>
                <a:cs typeface="Trebuchet MS"/>
              </a:rPr>
              <a:t>opportunities </a:t>
            </a:r>
            <a:r>
              <a:rPr sz="350" b="1" spc="-5" dirty="0">
                <a:latin typeface="Trebuchet MS"/>
                <a:cs typeface="Trebuchet MS"/>
              </a:rPr>
              <a:t>&amp;</a:t>
            </a:r>
            <a:r>
              <a:rPr sz="350" b="1" spc="-65" dirty="0">
                <a:latin typeface="Trebuchet MS"/>
                <a:cs typeface="Trebuchet MS"/>
              </a:rPr>
              <a:t> </a:t>
            </a:r>
            <a:r>
              <a:rPr sz="350" b="1" spc="5" dirty="0">
                <a:latin typeface="Trebuchet MS"/>
                <a:cs typeface="Trebuchet MS"/>
              </a:rPr>
              <a:t>threats</a:t>
            </a:r>
            <a:endParaRPr sz="350">
              <a:latin typeface="Trebuchet MS"/>
              <a:cs typeface="Trebuchet MS"/>
            </a:endParaRPr>
          </a:p>
          <a:p>
            <a:pPr marL="12700" marR="70485">
              <a:lnSpc>
                <a:spcPct val="110300"/>
              </a:lnSpc>
              <a:spcBef>
                <a:spcPts val="165"/>
              </a:spcBef>
            </a:pPr>
            <a:r>
              <a:rPr sz="350" spc="10" dirty="0">
                <a:latin typeface="Arial"/>
                <a:cs typeface="Arial"/>
              </a:rPr>
              <a:t>Identify strengths, weaknesses,</a:t>
            </a:r>
            <a:r>
              <a:rPr sz="350" spc="-10" dirty="0">
                <a:latin typeface="Arial"/>
                <a:cs typeface="Arial"/>
              </a:rPr>
              <a:t> </a:t>
            </a:r>
            <a:r>
              <a:rPr sz="350" spc="10" dirty="0">
                <a:latin typeface="Arial"/>
                <a:cs typeface="Arial"/>
              </a:rPr>
              <a:t>opportunities,  </a:t>
            </a:r>
            <a:r>
              <a:rPr sz="350" spc="15" dirty="0">
                <a:latin typeface="Arial"/>
                <a:cs typeface="Arial"/>
              </a:rPr>
              <a:t>and </a:t>
            </a:r>
            <a:r>
              <a:rPr sz="350" spc="10" dirty="0">
                <a:latin typeface="Arial"/>
                <a:cs typeface="Arial"/>
              </a:rPr>
              <a:t>threats </a:t>
            </a:r>
            <a:r>
              <a:rPr sz="350" spc="-10" dirty="0">
                <a:latin typeface="Arial"/>
                <a:cs typeface="Arial"/>
              </a:rPr>
              <a:t>(SWOT) </a:t>
            </a:r>
            <a:r>
              <a:rPr sz="350" spc="15" dirty="0">
                <a:latin typeface="Arial"/>
                <a:cs typeface="Arial"/>
              </a:rPr>
              <a:t>to develop </a:t>
            </a:r>
            <a:r>
              <a:rPr sz="350" spc="5" dirty="0">
                <a:latin typeface="Arial"/>
                <a:cs typeface="Arial"/>
              </a:rPr>
              <a:t>a</a:t>
            </a:r>
            <a:r>
              <a:rPr sz="350" spc="-50" dirty="0">
                <a:latin typeface="Arial"/>
                <a:cs typeface="Arial"/>
              </a:rPr>
              <a:t> </a:t>
            </a:r>
            <a:r>
              <a:rPr sz="350" spc="5" dirty="0">
                <a:latin typeface="Arial"/>
                <a:cs typeface="Arial"/>
              </a:rPr>
              <a:t>plan.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0">
              <a:latin typeface="Arial"/>
              <a:cs typeface="Arial"/>
            </a:endParaRPr>
          </a:p>
          <a:p>
            <a:pPr marL="45085">
              <a:lnSpc>
                <a:spcPct val="100000"/>
              </a:lnSpc>
            </a:pPr>
            <a:r>
              <a:rPr sz="350" b="1" spc="20" dirty="0">
                <a:solidFill>
                  <a:srgbClr val="1A6085"/>
                </a:solidFill>
                <a:latin typeface="Trebuchet MS"/>
                <a:cs typeface="Trebuchet MS"/>
                <a:hlinkClick r:id="rId30"/>
              </a:rPr>
              <a:t>Open </a:t>
            </a:r>
            <a:r>
              <a:rPr sz="350" b="1" spc="5" dirty="0">
                <a:solidFill>
                  <a:srgbClr val="1A6085"/>
                </a:solidFill>
                <a:latin typeface="Trebuchet MS"/>
                <a:cs typeface="Trebuchet MS"/>
                <a:hlinkClick r:id="rId30"/>
              </a:rPr>
              <a:t>the</a:t>
            </a:r>
            <a:r>
              <a:rPr sz="350" b="1" spc="-45" dirty="0">
                <a:solidFill>
                  <a:srgbClr val="1A6085"/>
                </a:solidFill>
                <a:latin typeface="Trebuchet MS"/>
                <a:cs typeface="Trebuchet MS"/>
                <a:hlinkClick r:id="rId30"/>
              </a:rPr>
              <a:t> </a:t>
            </a:r>
            <a:r>
              <a:rPr sz="350" b="1" spc="5" dirty="0">
                <a:solidFill>
                  <a:srgbClr val="1A6085"/>
                </a:solidFill>
                <a:latin typeface="Trebuchet MS"/>
                <a:cs typeface="Trebuchet MS"/>
                <a:hlinkClick r:id="rId30"/>
              </a:rPr>
              <a:t>template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262" name="object 262"/>
          <p:cNvSpPr/>
          <p:nvPr/>
        </p:nvSpPr>
        <p:spPr>
          <a:xfrm>
            <a:off x="8467586" y="3503509"/>
            <a:ext cx="238534" cy="1001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 txBox="1"/>
          <p:nvPr/>
        </p:nvSpPr>
        <p:spPr>
          <a:xfrm>
            <a:off x="8367033" y="1749935"/>
            <a:ext cx="546156" cy="38728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350" b="1" spc="5" dirty="0">
                <a:latin typeface="Trebuchet MS"/>
                <a:cs typeface="Trebuchet MS"/>
              </a:rPr>
              <a:t>Export </a:t>
            </a:r>
            <a:r>
              <a:rPr sz="350" b="1" dirty="0">
                <a:latin typeface="Trebuchet MS"/>
                <a:cs typeface="Trebuchet MS"/>
              </a:rPr>
              <a:t>the</a:t>
            </a:r>
            <a:r>
              <a:rPr sz="350" b="1" spc="-30" dirty="0">
                <a:latin typeface="Trebuchet MS"/>
                <a:cs typeface="Trebuchet MS"/>
              </a:rPr>
              <a:t> </a:t>
            </a:r>
            <a:r>
              <a:rPr sz="350" b="1" spc="5" dirty="0">
                <a:latin typeface="Trebuchet MS"/>
                <a:cs typeface="Trebuchet MS"/>
              </a:rPr>
              <a:t>mural</a:t>
            </a:r>
            <a:endParaRPr sz="350">
              <a:latin typeface="Trebuchet MS"/>
              <a:cs typeface="Trebuchet MS"/>
            </a:endParaRPr>
          </a:p>
          <a:p>
            <a:pPr marL="12700" marR="5080">
              <a:lnSpc>
                <a:spcPct val="110300"/>
              </a:lnSpc>
              <a:spcBef>
                <a:spcPts val="55"/>
              </a:spcBef>
            </a:pPr>
            <a:r>
              <a:rPr sz="350" spc="10" dirty="0">
                <a:solidFill>
                  <a:srgbClr val="2F2F2F"/>
                </a:solidFill>
                <a:latin typeface="Arial"/>
                <a:cs typeface="Arial"/>
              </a:rPr>
              <a:t>Export</a:t>
            </a:r>
            <a:r>
              <a:rPr sz="350" spc="-5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350" spc="5" dirty="0">
                <a:solidFill>
                  <a:srgbClr val="2F2F2F"/>
                </a:solidFill>
                <a:latin typeface="Arial"/>
                <a:cs typeface="Arial"/>
              </a:rPr>
              <a:t>a</a:t>
            </a:r>
            <a:r>
              <a:rPr sz="35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350" spc="15" dirty="0">
                <a:solidFill>
                  <a:srgbClr val="2F2F2F"/>
                </a:solidFill>
                <a:latin typeface="Arial"/>
                <a:cs typeface="Arial"/>
              </a:rPr>
              <a:t>copy</a:t>
            </a:r>
            <a:r>
              <a:rPr sz="35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350" spc="15" dirty="0">
                <a:solidFill>
                  <a:srgbClr val="2F2F2F"/>
                </a:solidFill>
                <a:latin typeface="Arial"/>
                <a:cs typeface="Arial"/>
              </a:rPr>
              <a:t>of</a:t>
            </a:r>
            <a:r>
              <a:rPr sz="35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350" spc="15" dirty="0">
                <a:solidFill>
                  <a:srgbClr val="2F2F2F"/>
                </a:solidFill>
                <a:latin typeface="Arial"/>
                <a:cs typeface="Arial"/>
              </a:rPr>
              <a:t>the</a:t>
            </a:r>
            <a:r>
              <a:rPr sz="35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2F2F2F"/>
                </a:solidFill>
                <a:latin typeface="Arial"/>
                <a:cs typeface="Arial"/>
              </a:rPr>
              <a:t>mural</a:t>
            </a:r>
            <a:r>
              <a:rPr sz="350" dirty="0">
                <a:solidFill>
                  <a:srgbClr val="2F2F2F"/>
                </a:solidFill>
                <a:latin typeface="Arial"/>
                <a:cs typeface="Arial"/>
              </a:rPr>
              <a:t> as </a:t>
            </a:r>
            <a:r>
              <a:rPr sz="350" spc="5" dirty="0">
                <a:solidFill>
                  <a:srgbClr val="2F2F2F"/>
                </a:solidFill>
                <a:latin typeface="Arial"/>
                <a:cs typeface="Arial"/>
              </a:rPr>
              <a:t>a</a:t>
            </a:r>
            <a:r>
              <a:rPr sz="350" dirty="0">
                <a:solidFill>
                  <a:srgbClr val="2F2F2F"/>
                </a:solidFill>
                <a:latin typeface="Arial"/>
                <a:cs typeface="Arial"/>
              </a:rPr>
              <a:t> PNG </a:t>
            </a:r>
            <a:r>
              <a:rPr sz="350" spc="15" dirty="0">
                <a:solidFill>
                  <a:srgbClr val="2F2F2F"/>
                </a:solidFill>
                <a:latin typeface="Arial"/>
                <a:cs typeface="Arial"/>
              </a:rPr>
              <a:t>or</a:t>
            </a:r>
            <a:r>
              <a:rPr sz="350" dirty="0">
                <a:solidFill>
                  <a:srgbClr val="2F2F2F"/>
                </a:solidFill>
                <a:latin typeface="Arial"/>
                <a:cs typeface="Arial"/>
              </a:rPr>
              <a:t> PDF </a:t>
            </a:r>
            <a:r>
              <a:rPr sz="350" spc="15" dirty="0">
                <a:solidFill>
                  <a:srgbClr val="2F2F2F"/>
                </a:solidFill>
                <a:latin typeface="Arial"/>
                <a:cs typeface="Arial"/>
              </a:rPr>
              <a:t>to</a:t>
            </a:r>
            <a:r>
              <a:rPr sz="35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2F2F2F"/>
                </a:solidFill>
                <a:latin typeface="Arial"/>
                <a:cs typeface="Arial"/>
              </a:rPr>
              <a:t>attach</a:t>
            </a:r>
            <a:r>
              <a:rPr sz="35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350" spc="15" dirty="0">
                <a:solidFill>
                  <a:srgbClr val="2F2F2F"/>
                </a:solidFill>
                <a:latin typeface="Arial"/>
                <a:cs typeface="Arial"/>
              </a:rPr>
              <a:t>to  </a:t>
            </a:r>
            <a:r>
              <a:rPr sz="350" spc="5" dirty="0">
                <a:solidFill>
                  <a:srgbClr val="2F2F2F"/>
                </a:solidFill>
                <a:latin typeface="Arial"/>
                <a:cs typeface="Arial"/>
              </a:rPr>
              <a:t>emails,</a:t>
            </a:r>
            <a:r>
              <a:rPr sz="350" spc="-5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350" spc="15" dirty="0">
                <a:solidFill>
                  <a:srgbClr val="2F2F2F"/>
                </a:solidFill>
                <a:latin typeface="Arial"/>
                <a:cs typeface="Arial"/>
              </a:rPr>
              <a:t>include</a:t>
            </a:r>
            <a:r>
              <a:rPr sz="35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2F2F2F"/>
                </a:solidFill>
                <a:latin typeface="Arial"/>
                <a:cs typeface="Arial"/>
              </a:rPr>
              <a:t>in</a:t>
            </a:r>
            <a:r>
              <a:rPr sz="35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350" spc="5" dirty="0">
                <a:solidFill>
                  <a:srgbClr val="2F2F2F"/>
                </a:solidFill>
                <a:latin typeface="Arial"/>
                <a:cs typeface="Arial"/>
              </a:rPr>
              <a:t>slides,</a:t>
            </a:r>
            <a:r>
              <a:rPr sz="350" spc="-5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350" spc="15" dirty="0">
                <a:solidFill>
                  <a:srgbClr val="2F2F2F"/>
                </a:solidFill>
                <a:latin typeface="Arial"/>
                <a:cs typeface="Arial"/>
              </a:rPr>
              <a:t>or</a:t>
            </a:r>
            <a:r>
              <a:rPr sz="35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2F2F2F"/>
                </a:solidFill>
                <a:latin typeface="Arial"/>
                <a:cs typeface="Arial"/>
              </a:rPr>
              <a:t>save</a:t>
            </a:r>
            <a:r>
              <a:rPr sz="350" spc="-5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2F2F2F"/>
                </a:solidFill>
                <a:latin typeface="Arial"/>
                <a:cs typeface="Arial"/>
              </a:rPr>
              <a:t>in</a:t>
            </a:r>
            <a:r>
              <a:rPr sz="35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350" spc="15" dirty="0">
                <a:solidFill>
                  <a:srgbClr val="2F2F2F"/>
                </a:solidFill>
                <a:latin typeface="Arial"/>
                <a:cs typeface="Arial"/>
              </a:rPr>
              <a:t>your</a:t>
            </a:r>
            <a:r>
              <a:rPr sz="35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350" spc="10" dirty="0">
                <a:solidFill>
                  <a:srgbClr val="2F2F2F"/>
                </a:solidFill>
                <a:latin typeface="Arial"/>
                <a:cs typeface="Arial"/>
              </a:rPr>
              <a:t>drive.</a:t>
            </a:r>
            <a:endParaRPr sz="350">
              <a:latin typeface="Arial"/>
              <a:cs typeface="Arial"/>
            </a:endParaRPr>
          </a:p>
        </p:txBody>
      </p:sp>
      <p:grpSp>
        <p:nvGrpSpPr>
          <p:cNvPr id="264" name="object 264"/>
          <p:cNvGrpSpPr/>
          <p:nvPr/>
        </p:nvGrpSpPr>
        <p:grpSpPr>
          <a:xfrm>
            <a:off x="8313759" y="1777830"/>
            <a:ext cx="40146" cy="97780"/>
            <a:chOff x="18278723" y="1685646"/>
            <a:chExt cx="88265" cy="92710"/>
          </a:xfrm>
        </p:grpSpPr>
        <p:sp>
          <p:nvSpPr>
            <p:cNvPr id="265" name="object 265"/>
            <p:cNvSpPr/>
            <p:nvPr/>
          </p:nvSpPr>
          <p:spPr>
            <a:xfrm>
              <a:off x="18297931" y="1709235"/>
              <a:ext cx="68580" cy="48895"/>
            </a:xfrm>
            <a:custGeom>
              <a:avLst/>
              <a:gdLst/>
              <a:ahLst/>
              <a:cxnLst/>
              <a:rect l="l" t="t" r="r" b="b"/>
              <a:pathLst>
                <a:path w="68580" h="48894">
                  <a:moveTo>
                    <a:pt x="0" y="48285"/>
                  </a:moveTo>
                  <a:lnTo>
                    <a:pt x="68504" y="48285"/>
                  </a:lnTo>
                  <a:lnTo>
                    <a:pt x="68504" y="0"/>
                  </a:lnTo>
                  <a:lnTo>
                    <a:pt x="0" y="0"/>
                  </a:lnTo>
                  <a:lnTo>
                    <a:pt x="0" y="48285"/>
                  </a:lnTo>
                  <a:close/>
                </a:path>
              </a:pathLst>
            </a:custGeom>
            <a:solidFill>
              <a:srgbClr val="99999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18278723" y="1685646"/>
              <a:ext cx="87713" cy="92093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7" name="object 267"/>
          <p:cNvSpPr txBox="1"/>
          <p:nvPr/>
        </p:nvSpPr>
        <p:spPr>
          <a:xfrm>
            <a:off x="8319001" y="1775952"/>
            <a:ext cx="23972" cy="6091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00" b="1" spc="30" dirty="0">
                <a:solidFill>
                  <a:srgbClr val="2489A7"/>
                </a:solidFill>
                <a:latin typeface="Trebuchet MS"/>
                <a:cs typeface="Trebuchet MS"/>
              </a:rPr>
              <a:t>B</a:t>
            </a:r>
            <a:endParaRPr sz="300">
              <a:latin typeface="Trebuchet MS"/>
              <a:cs typeface="Trebuchet MS"/>
            </a:endParaRPr>
          </a:p>
        </p:txBody>
      </p:sp>
      <p:grpSp>
        <p:nvGrpSpPr>
          <p:cNvPr id="268" name="object 268"/>
          <p:cNvGrpSpPr/>
          <p:nvPr/>
        </p:nvGrpSpPr>
        <p:grpSpPr>
          <a:xfrm>
            <a:off x="4480545" y="14318"/>
            <a:ext cx="3931689" cy="6825183"/>
            <a:chOff x="9850975" y="13575"/>
            <a:chExt cx="8644255" cy="6471285"/>
          </a:xfrm>
        </p:grpSpPr>
        <p:sp>
          <p:nvSpPr>
            <p:cNvPr id="269" name="object 269"/>
            <p:cNvSpPr/>
            <p:nvPr/>
          </p:nvSpPr>
          <p:spPr>
            <a:xfrm>
              <a:off x="18339926" y="2757295"/>
              <a:ext cx="155305" cy="129780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18326163" y="2356900"/>
              <a:ext cx="156900" cy="110411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9851174" y="13782"/>
              <a:ext cx="3775075" cy="6470650"/>
            </a:xfrm>
            <a:custGeom>
              <a:avLst/>
              <a:gdLst/>
              <a:ahLst/>
              <a:cxnLst/>
              <a:rect l="l" t="t" r="r" b="b"/>
              <a:pathLst>
                <a:path w="3775075" h="6470650">
                  <a:moveTo>
                    <a:pt x="3774579" y="6469151"/>
                  </a:moveTo>
                  <a:lnTo>
                    <a:pt x="0" y="6469151"/>
                  </a:lnTo>
                  <a:lnTo>
                    <a:pt x="0" y="6470358"/>
                  </a:lnTo>
                  <a:lnTo>
                    <a:pt x="3774579" y="6470358"/>
                  </a:lnTo>
                  <a:lnTo>
                    <a:pt x="3774579" y="6469151"/>
                  </a:lnTo>
                  <a:close/>
                </a:path>
                <a:path w="3775075" h="6470650">
                  <a:moveTo>
                    <a:pt x="3774579" y="5369992"/>
                  </a:moveTo>
                  <a:lnTo>
                    <a:pt x="0" y="5369992"/>
                  </a:lnTo>
                  <a:lnTo>
                    <a:pt x="0" y="5390477"/>
                  </a:lnTo>
                  <a:lnTo>
                    <a:pt x="3774579" y="5390477"/>
                  </a:lnTo>
                  <a:lnTo>
                    <a:pt x="3774579" y="5369992"/>
                  </a:lnTo>
                  <a:close/>
                </a:path>
                <a:path w="3775075" h="6470650">
                  <a:moveTo>
                    <a:pt x="3774579" y="0"/>
                  </a:moveTo>
                  <a:lnTo>
                    <a:pt x="0" y="0"/>
                  </a:lnTo>
                  <a:lnTo>
                    <a:pt x="0" y="1109002"/>
                  </a:lnTo>
                  <a:lnTo>
                    <a:pt x="3774579" y="1109002"/>
                  </a:lnTo>
                  <a:lnTo>
                    <a:pt x="37745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9853197" y="15798"/>
              <a:ext cx="3770629" cy="6466840"/>
            </a:xfrm>
            <a:custGeom>
              <a:avLst/>
              <a:gdLst/>
              <a:ahLst/>
              <a:cxnLst/>
              <a:rect l="l" t="t" r="r" b="b"/>
              <a:pathLst>
                <a:path w="3770630" h="6466840">
                  <a:moveTo>
                    <a:pt x="0" y="0"/>
                  </a:moveTo>
                  <a:lnTo>
                    <a:pt x="3770535" y="0"/>
                  </a:lnTo>
                  <a:lnTo>
                    <a:pt x="3770535" y="6466314"/>
                  </a:lnTo>
                  <a:lnTo>
                    <a:pt x="0" y="6466314"/>
                  </a:lnTo>
                  <a:lnTo>
                    <a:pt x="0" y="0"/>
                  </a:lnTo>
                  <a:close/>
                </a:path>
              </a:pathLst>
            </a:custGeom>
            <a:ln w="4043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9861662" y="1122783"/>
              <a:ext cx="3754120" cy="4261485"/>
            </a:xfrm>
            <a:custGeom>
              <a:avLst/>
              <a:gdLst/>
              <a:ahLst/>
              <a:cxnLst/>
              <a:rect l="l" t="t" r="r" b="b"/>
              <a:pathLst>
                <a:path w="3754119" h="4261485">
                  <a:moveTo>
                    <a:pt x="0" y="0"/>
                  </a:moveTo>
                  <a:lnTo>
                    <a:pt x="3753497" y="0"/>
                  </a:lnTo>
                  <a:lnTo>
                    <a:pt x="3753497" y="4260984"/>
                  </a:lnTo>
                  <a:lnTo>
                    <a:pt x="0" y="4260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4" name="object 274"/>
          <p:cNvSpPr txBox="1"/>
          <p:nvPr/>
        </p:nvSpPr>
        <p:spPr>
          <a:xfrm>
            <a:off x="4601921" y="890027"/>
            <a:ext cx="133723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b="1" spc="15" dirty="0">
                <a:solidFill>
                  <a:srgbClr val="2489A7"/>
                </a:solidFill>
                <a:latin typeface="Trebuchet MS"/>
                <a:cs typeface="Trebuchet MS"/>
              </a:rPr>
              <a:t>20</a:t>
            </a:r>
            <a:r>
              <a:rPr sz="400" b="1" spc="-60" dirty="0">
                <a:solidFill>
                  <a:srgbClr val="2489A7"/>
                </a:solidFill>
                <a:latin typeface="Trebuchet MS"/>
                <a:cs typeface="Trebuchet MS"/>
              </a:rPr>
              <a:t> </a:t>
            </a:r>
            <a:r>
              <a:rPr sz="400" b="1" dirty="0">
                <a:solidFill>
                  <a:srgbClr val="2489A7"/>
                </a:solidFill>
                <a:latin typeface="Trebuchet MS"/>
                <a:cs typeface="Trebuchet MS"/>
              </a:rPr>
              <a:t>minutes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275" name="object 275"/>
          <p:cNvGrpSpPr/>
          <p:nvPr/>
        </p:nvGrpSpPr>
        <p:grpSpPr>
          <a:xfrm>
            <a:off x="4572410" y="282679"/>
            <a:ext cx="46211" cy="687139"/>
            <a:chOff x="10052951" y="268021"/>
            <a:chExt cx="101600" cy="651510"/>
          </a:xfrm>
        </p:grpSpPr>
        <p:sp>
          <p:nvSpPr>
            <p:cNvPr id="276" name="object 276"/>
            <p:cNvSpPr/>
            <p:nvPr/>
          </p:nvSpPr>
          <p:spPr>
            <a:xfrm>
              <a:off x="10061893" y="866130"/>
              <a:ext cx="48260" cy="53340"/>
            </a:xfrm>
            <a:custGeom>
              <a:avLst/>
              <a:gdLst/>
              <a:ahLst/>
              <a:cxnLst/>
              <a:rect l="l" t="t" r="r" b="b"/>
              <a:pathLst>
                <a:path w="48259" h="53340">
                  <a:moveTo>
                    <a:pt x="26657" y="16852"/>
                  </a:moveTo>
                  <a:lnTo>
                    <a:pt x="25425" y="15621"/>
                  </a:lnTo>
                  <a:lnTo>
                    <a:pt x="22377" y="15621"/>
                  </a:lnTo>
                  <a:lnTo>
                    <a:pt x="21145" y="16852"/>
                  </a:lnTo>
                  <a:lnTo>
                    <a:pt x="21145" y="31851"/>
                  </a:lnTo>
                  <a:lnTo>
                    <a:pt x="22377" y="33083"/>
                  </a:lnTo>
                  <a:lnTo>
                    <a:pt x="25425" y="33083"/>
                  </a:lnTo>
                  <a:lnTo>
                    <a:pt x="26657" y="31851"/>
                  </a:lnTo>
                  <a:lnTo>
                    <a:pt x="26657" y="16852"/>
                  </a:lnTo>
                  <a:close/>
                </a:path>
                <a:path w="48259" h="53340">
                  <a:moveTo>
                    <a:pt x="47802" y="23520"/>
                  </a:moveTo>
                  <a:lnTo>
                    <a:pt x="45669" y="18122"/>
                  </a:lnTo>
                  <a:lnTo>
                    <a:pt x="42405" y="14274"/>
                  </a:lnTo>
                  <a:lnTo>
                    <a:pt x="42405" y="29413"/>
                  </a:lnTo>
                  <a:lnTo>
                    <a:pt x="40944" y="36614"/>
                  </a:lnTo>
                  <a:lnTo>
                    <a:pt x="36982" y="42494"/>
                  </a:lnTo>
                  <a:lnTo>
                    <a:pt x="31102" y="46456"/>
                  </a:lnTo>
                  <a:lnTo>
                    <a:pt x="23901" y="47904"/>
                  </a:lnTo>
                  <a:lnTo>
                    <a:pt x="16700" y="46456"/>
                  </a:lnTo>
                  <a:lnTo>
                    <a:pt x="10820" y="42494"/>
                  </a:lnTo>
                  <a:lnTo>
                    <a:pt x="6858" y="36614"/>
                  </a:lnTo>
                  <a:lnTo>
                    <a:pt x="5410" y="29413"/>
                  </a:lnTo>
                  <a:lnTo>
                    <a:pt x="6858" y="22212"/>
                  </a:lnTo>
                  <a:lnTo>
                    <a:pt x="10820" y="16332"/>
                  </a:lnTo>
                  <a:lnTo>
                    <a:pt x="16700" y="12357"/>
                  </a:lnTo>
                  <a:lnTo>
                    <a:pt x="23888" y="10909"/>
                  </a:lnTo>
                  <a:lnTo>
                    <a:pt x="31102" y="12357"/>
                  </a:lnTo>
                  <a:lnTo>
                    <a:pt x="36982" y="16332"/>
                  </a:lnTo>
                  <a:lnTo>
                    <a:pt x="40944" y="22212"/>
                  </a:lnTo>
                  <a:lnTo>
                    <a:pt x="42405" y="29413"/>
                  </a:lnTo>
                  <a:lnTo>
                    <a:pt x="42405" y="14274"/>
                  </a:lnTo>
                  <a:lnTo>
                    <a:pt x="42138" y="13957"/>
                  </a:lnTo>
                  <a:lnTo>
                    <a:pt x="43180" y="12649"/>
                  </a:lnTo>
                  <a:lnTo>
                    <a:pt x="42964" y="10909"/>
                  </a:lnTo>
                  <a:lnTo>
                    <a:pt x="39509" y="8229"/>
                  </a:lnTo>
                  <a:lnTo>
                    <a:pt x="37655" y="6781"/>
                  </a:lnTo>
                  <a:lnTo>
                    <a:pt x="35915" y="6997"/>
                  </a:lnTo>
                  <a:lnTo>
                    <a:pt x="34963" y="8229"/>
                  </a:lnTo>
                  <a:lnTo>
                    <a:pt x="32423" y="6896"/>
                  </a:lnTo>
                  <a:lnTo>
                    <a:pt x="29616" y="6007"/>
                  </a:lnTo>
                  <a:lnTo>
                    <a:pt x="26644" y="5664"/>
                  </a:lnTo>
                  <a:lnTo>
                    <a:pt x="26657" y="3670"/>
                  </a:lnTo>
                  <a:lnTo>
                    <a:pt x="28600" y="3670"/>
                  </a:lnTo>
                  <a:lnTo>
                    <a:pt x="29425" y="2844"/>
                  </a:lnTo>
                  <a:lnTo>
                    <a:pt x="29425" y="812"/>
                  </a:lnTo>
                  <a:lnTo>
                    <a:pt x="28600" y="0"/>
                  </a:lnTo>
                  <a:lnTo>
                    <a:pt x="19215" y="0"/>
                  </a:lnTo>
                  <a:lnTo>
                    <a:pt x="18389" y="812"/>
                  </a:lnTo>
                  <a:lnTo>
                    <a:pt x="18389" y="2844"/>
                  </a:lnTo>
                  <a:lnTo>
                    <a:pt x="19215" y="3670"/>
                  </a:lnTo>
                  <a:lnTo>
                    <a:pt x="21145" y="3670"/>
                  </a:lnTo>
                  <a:lnTo>
                    <a:pt x="21170" y="5664"/>
                  </a:lnTo>
                  <a:lnTo>
                    <a:pt x="12839" y="8229"/>
                  </a:lnTo>
                  <a:lnTo>
                    <a:pt x="6121" y="13449"/>
                  </a:lnTo>
                  <a:lnTo>
                    <a:pt x="1638" y="20713"/>
                  </a:lnTo>
                  <a:lnTo>
                    <a:pt x="0" y="29413"/>
                  </a:lnTo>
                  <a:lnTo>
                    <a:pt x="1879" y="38709"/>
                  </a:lnTo>
                  <a:lnTo>
                    <a:pt x="7010" y="46304"/>
                  </a:lnTo>
                  <a:lnTo>
                    <a:pt x="14605" y="51435"/>
                  </a:lnTo>
                  <a:lnTo>
                    <a:pt x="23901" y="53301"/>
                  </a:lnTo>
                  <a:lnTo>
                    <a:pt x="33210" y="51435"/>
                  </a:lnTo>
                  <a:lnTo>
                    <a:pt x="38430" y="47904"/>
                  </a:lnTo>
                  <a:lnTo>
                    <a:pt x="40805" y="46304"/>
                  </a:lnTo>
                  <a:lnTo>
                    <a:pt x="45923" y="38709"/>
                  </a:lnTo>
                  <a:lnTo>
                    <a:pt x="47802" y="29413"/>
                  </a:lnTo>
                  <a:lnTo>
                    <a:pt x="47802" y="23520"/>
                  </a:lnTo>
                  <a:close/>
                </a:path>
              </a:pathLst>
            </a:custGeom>
            <a:solidFill>
              <a:srgbClr val="2489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10052951" y="268021"/>
              <a:ext cx="101475" cy="10147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8" name="object 278"/>
          <p:cNvSpPr txBox="1"/>
          <p:nvPr/>
        </p:nvSpPr>
        <p:spPr>
          <a:xfrm>
            <a:off x="4566664" y="277487"/>
            <a:ext cx="1085669" cy="82214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10"/>
              </a:spcBef>
            </a:pPr>
            <a:r>
              <a:rPr sz="500" b="1" spc="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600" b="1" spc="15" dirty="0">
                <a:latin typeface="Trebuchet MS"/>
                <a:cs typeface="Trebuchet MS"/>
              </a:rPr>
              <a:t>Group</a:t>
            </a:r>
            <a:r>
              <a:rPr sz="600" b="1" spc="-25" dirty="0">
                <a:latin typeface="Trebuchet MS"/>
                <a:cs typeface="Trebuchet MS"/>
              </a:rPr>
              <a:t> </a:t>
            </a:r>
            <a:r>
              <a:rPr sz="600" b="1" spc="15" dirty="0">
                <a:latin typeface="Trebuchet MS"/>
                <a:cs typeface="Trebuchet MS"/>
              </a:rPr>
              <a:t>ideas</a:t>
            </a:r>
            <a:endParaRPr sz="600">
              <a:latin typeface="Trebuchet MS"/>
              <a:cs typeface="Trebuchet MS"/>
            </a:endParaRPr>
          </a:p>
          <a:p>
            <a:pPr marL="17780" marR="5080">
              <a:lnSpc>
                <a:spcPct val="107600"/>
              </a:lnSpc>
              <a:spcBef>
                <a:spcPts val="309"/>
              </a:spcBef>
            </a:pPr>
            <a:r>
              <a:rPr sz="450" spc="-10" dirty="0">
                <a:latin typeface="Arial"/>
                <a:cs typeface="Arial"/>
              </a:rPr>
              <a:t>Take </a:t>
            </a:r>
            <a:r>
              <a:rPr sz="450" spc="5" dirty="0">
                <a:latin typeface="Arial"/>
                <a:cs typeface="Arial"/>
              </a:rPr>
              <a:t>turns sharing </a:t>
            </a:r>
            <a:r>
              <a:rPr sz="450" spc="10" dirty="0">
                <a:latin typeface="Arial"/>
                <a:cs typeface="Arial"/>
              </a:rPr>
              <a:t>your ideas while clustering </a:t>
            </a:r>
            <a:r>
              <a:rPr sz="450" spc="5" dirty="0">
                <a:latin typeface="Arial"/>
                <a:cs typeface="Arial"/>
              </a:rPr>
              <a:t>similar </a:t>
            </a:r>
            <a:r>
              <a:rPr sz="450" spc="15" dirty="0">
                <a:latin typeface="Arial"/>
                <a:cs typeface="Arial"/>
              </a:rPr>
              <a:t>or </a:t>
            </a:r>
            <a:r>
              <a:rPr sz="450" spc="10" dirty="0">
                <a:latin typeface="Arial"/>
                <a:cs typeface="Arial"/>
              </a:rPr>
              <a:t>related notes </a:t>
            </a:r>
            <a:r>
              <a:rPr sz="450" spc="-5" dirty="0">
                <a:latin typeface="Arial"/>
                <a:cs typeface="Arial"/>
              </a:rPr>
              <a:t>as </a:t>
            </a:r>
            <a:r>
              <a:rPr sz="450" spc="15" dirty="0">
                <a:latin typeface="Arial"/>
                <a:cs typeface="Arial"/>
              </a:rPr>
              <a:t>you </a:t>
            </a:r>
            <a:r>
              <a:rPr sz="450" spc="5" dirty="0">
                <a:latin typeface="Arial"/>
                <a:cs typeface="Arial"/>
              </a:rPr>
              <a:t>go. </a:t>
            </a:r>
            <a:r>
              <a:rPr sz="450" spc="15" dirty="0">
                <a:latin typeface="Arial"/>
                <a:cs typeface="Arial"/>
              </a:rPr>
              <a:t>Once</a:t>
            </a:r>
            <a:r>
              <a:rPr sz="450" spc="-65" dirty="0">
                <a:latin typeface="Arial"/>
                <a:cs typeface="Arial"/>
              </a:rPr>
              <a:t> </a:t>
            </a:r>
            <a:r>
              <a:rPr sz="450" spc="5" dirty="0">
                <a:latin typeface="Arial"/>
                <a:cs typeface="Arial"/>
              </a:rPr>
              <a:t>all  </a:t>
            </a:r>
            <a:r>
              <a:rPr sz="450" spc="10" dirty="0">
                <a:latin typeface="Arial"/>
                <a:cs typeface="Arial"/>
              </a:rPr>
              <a:t>sticky notes have </a:t>
            </a:r>
            <a:r>
              <a:rPr sz="450" spc="15" dirty="0">
                <a:latin typeface="Arial"/>
                <a:cs typeface="Arial"/>
              </a:rPr>
              <a:t>been grouped, give </a:t>
            </a:r>
            <a:r>
              <a:rPr sz="450" spc="10" dirty="0">
                <a:latin typeface="Arial"/>
                <a:cs typeface="Arial"/>
              </a:rPr>
              <a:t>each cluster </a:t>
            </a:r>
            <a:r>
              <a:rPr sz="450" dirty="0">
                <a:latin typeface="Arial"/>
                <a:cs typeface="Arial"/>
              </a:rPr>
              <a:t>a </a:t>
            </a:r>
            <a:r>
              <a:rPr sz="450" spc="10" dirty="0">
                <a:latin typeface="Arial"/>
                <a:cs typeface="Arial"/>
              </a:rPr>
              <a:t>sentence-like </a:t>
            </a:r>
            <a:r>
              <a:rPr sz="450" spc="5" dirty="0">
                <a:latin typeface="Arial"/>
                <a:cs typeface="Arial"/>
              </a:rPr>
              <a:t>label. </a:t>
            </a:r>
            <a:r>
              <a:rPr sz="450" spc="-5" dirty="0">
                <a:latin typeface="Arial"/>
                <a:cs typeface="Arial"/>
              </a:rPr>
              <a:t>If </a:t>
            </a:r>
            <a:r>
              <a:rPr sz="450" dirty="0">
                <a:latin typeface="Arial"/>
                <a:cs typeface="Arial"/>
              </a:rPr>
              <a:t>a </a:t>
            </a:r>
            <a:r>
              <a:rPr sz="450" spc="10" dirty="0">
                <a:latin typeface="Arial"/>
                <a:cs typeface="Arial"/>
              </a:rPr>
              <a:t>cluster </a:t>
            </a:r>
            <a:r>
              <a:rPr sz="450" dirty="0">
                <a:latin typeface="Arial"/>
                <a:cs typeface="Arial"/>
              </a:rPr>
              <a:t>is  </a:t>
            </a:r>
            <a:r>
              <a:rPr sz="450" spc="15" dirty="0">
                <a:latin typeface="Arial"/>
                <a:cs typeface="Arial"/>
              </a:rPr>
              <a:t>bigger</a:t>
            </a:r>
            <a:r>
              <a:rPr sz="450" spc="-5" dirty="0">
                <a:latin typeface="Arial"/>
                <a:cs typeface="Arial"/>
              </a:rPr>
              <a:t> </a:t>
            </a:r>
            <a:r>
              <a:rPr sz="450" spc="10" dirty="0">
                <a:latin typeface="Arial"/>
                <a:cs typeface="Arial"/>
              </a:rPr>
              <a:t>than</a:t>
            </a:r>
            <a:r>
              <a:rPr sz="450" dirty="0">
                <a:latin typeface="Arial"/>
                <a:cs typeface="Arial"/>
              </a:rPr>
              <a:t> six </a:t>
            </a:r>
            <a:r>
              <a:rPr sz="450" spc="10" dirty="0">
                <a:latin typeface="Arial"/>
                <a:cs typeface="Arial"/>
              </a:rPr>
              <a:t>sticky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5" dirty="0">
                <a:latin typeface="Arial"/>
                <a:cs typeface="Arial"/>
              </a:rPr>
              <a:t>notes,</a:t>
            </a:r>
            <a:r>
              <a:rPr sz="450" spc="-5" dirty="0">
                <a:latin typeface="Arial"/>
                <a:cs typeface="Arial"/>
              </a:rPr>
              <a:t> </a:t>
            </a:r>
            <a:r>
              <a:rPr sz="450" spc="10" dirty="0">
                <a:latin typeface="Arial"/>
                <a:cs typeface="Arial"/>
              </a:rPr>
              <a:t>try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10" dirty="0">
                <a:latin typeface="Arial"/>
                <a:cs typeface="Arial"/>
              </a:rPr>
              <a:t>and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10" dirty="0">
                <a:latin typeface="Arial"/>
                <a:cs typeface="Arial"/>
              </a:rPr>
              <a:t>see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5" dirty="0">
                <a:latin typeface="Arial"/>
                <a:cs typeface="Arial"/>
              </a:rPr>
              <a:t>if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15" dirty="0">
                <a:latin typeface="Arial"/>
                <a:cs typeface="Arial"/>
              </a:rPr>
              <a:t>you</a:t>
            </a:r>
            <a:r>
              <a:rPr sz="450" spc="-5" dirty="0">
                <a:latin typeface="Arial"/>
                <a:cs typeface="Arial"/>
              </a:rPr>
              <a:t> </a:t>
            </a:r>
            <a:r>
              <a:rPr sz="450" spc="10" dirty="0">
                <a:latin typeface="Arial"/>
                <a:cs typeface="Arial"/>
              </a:rPr>
              <a:t>and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15" dirty="0">
                <a:latin typeface="Arial"/>
                <a:cs typeface="Arial"/>
              </a:rPr>
              <a:t>break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10" dirty="0">
                <a:latin typeface="Arial"/>
                <a:cs typeface="Arial"/>
              </a:rPr>
              <a:t>it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15" dirty="0">
                <a:latin typeface="Arial"/>
                <a:cs typeface="Arial"/>
              </a:rPr>
              <a:t>up</a:t>
            </a:r>
            <a:r>
              <a:rPr sz="450" spc="-5" dirty="0">
                <a:latin typeface="Arial"/>
                <a:cs typeface="Arial"/>
              </a:rPr>
              <a:t> </a:t>
            </a:r>
            <a:r>
              <a:rPr sz="450" spc="15" dirty="0">
                <a:latin typeface="Arial"/>
                <a:cs typeface="Arial"/>
              </a:rPr>
              <a:t>into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5" dirty="0">
                <a:latin typeface="Arial"/>
                <a:cs typeface="Arial"/>
              </a:rPr>
              <a:t>smaller</a:t>
            </a:r>
            <a:r>
              <a:rPr sz="450" dirty="0">
                <a:latin typeface="Arial"/>
                <a:cs typeface="Arial"/>
              </a:rPr>
              <a:t> </a:t>
            </a:r>
            <a:r>
              <a:rPr sz="450" spc="5" dirty="0">
                <a:latin typeface="Arial"/>
                <a:cs typeface="Arial"/>
              </a:rPr>
              <a:t>sub-groups.</a:t>
            </a:r>
            <a:endParaRPr sz="450">
              <a:latin typeface="Arial"/>
              <a:cs typeface="Arial"/>
            </a:endParaRPr>
          </a:p>
        </p:txBody>
      </p:sp>
      <p:sp>
        <p:nvSpPr>
          <p:cNvPr id="279" name="object 279"/>
          <p:cNvSpPr txBox="1"/>
          <p:nvPr/>
        </p:nvSpPr>
        <p:spPr>
          <a:xfrm>
            <a:off x="4809928" y="1318438"/>
            <a:ext cx="468753" cy="1825371"/>
          </a:xfrm>
          <a:prstGeom prst="rect">
            <a:avLst/>
          </a:prstGeom>
          <a:solidFill>
            <a:srgbClr val="FBFD7C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42545" marR="34925" algn="ctr">
              <a:lnSpc>
                <a:spcPct val="105000"/>
              </a:lnSpc>
            </a:pPr>
            <a:r>
              <a:rPr sz="900" spc="-5" dirty="0">
                <a:latin typeface="Arial"/>
                <a:cs typeface="Arial"/>
              </a:rPr>
              <a:t>Plans,designs,and  </a:t>
            </a:r>
            <a:r>
              <a:rPr sz="900" spc="10" dirty="0">
                <a:latin typeface="Arial"/>
                <a:cs typeface="Arial"/>
              </a:rPr>
              <a:t>delivers</a:t>
            </a:r>
            <a:r>
              <a:rPr sz="900" spc="-70" dirty="0">
                <a:latin typeface="Arial"/>
                <a:cs typeface="Arial"/>
              </a:rPr>
              <a:t> </a:t>
            </a:r>
            <a:r>
              <a:rPr sz="900" spc="15" dirty="0">
                <a:latin typeface="Arial"/>
                <a:cs typeface="Arial"/>
              </a:rPr>
              <a:t>economic 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spc="20" dirty="0">
                <a:latin typeface="Arial"/>
                <a:cs typeface="Arial"/>
              </a:rPr>
              <a:t>development  </a:t>
            </a:r>
            <a:r>
              <a:rPr sz="900" spc="5" dirty="0">
                <a:latin typeface="Arial"/>
                <a:cs typeface="Arial"/>
              </a:rPr>
              <a:t>strategies.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80" name="object 280"/>
          <p:cNvGrpSpPr/>
          <p:nvPr/>
        </p:nvGrpSpPr>
        <p:grpSpPr>
          <a:xfrm>
            <a:off x="4482060" y="1823903"/>
            <a:ext cx="2358493" cy="5013573"/>
            <a:chOff x="9854307" y="1729330"/>
            <a:chExt cx="5185410" cy="4753610"/>
          </a:xfrm>
        </p:grpSpPr>
        <p:sp>
          <p:nvSpPr>
            <p:cNvPr id="281" name="object 281"/>
            <p:cNvSpPr/>
            <p:nvPr/>
          </p:nvSpPr>
          <p:spPr>
            <a:xfrm>
              <a:off x="9854307" y="5404256"/>
              <a:ext cx="3768725" cy="1078865"/>
            </a:xfrm>
            <a:custGeom>
              <a:avLst/>
              <a:gdLst/>
              <a:ahLst/>
              <a:cxnLst/>
              <a:rect l="l" t="t" r="r" b="b"/>
              <a:pathLst>
                <a:path w="3768725" h="1078864">
                  <a:moveTo>
                    <a:pt x="0" y="0"/>
                  </a:moveTo>
                  <a:lnTo>
                    <a:pt x="3768216" y="0"/>
                  </a:lnTo>
                  <a:lnTo>
                    <a:pt x="3768216" y="1078668"/>
                  </a:lnTo>
                  <a:lnTo>
                    <a:pt x="0" y="1078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10096743" y="5647228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4" h="662304">
                  <a:moveTo>
                    <a:pt x="567175" y="661704"/>
                  </a:moveTo>
                  <a:lnTo>
                    <a:pt x="94529" y="661704"/>
                  </a:lnTo>
                  <a:lnTo>
                    <a:pt x="57768" y="654264"/>
                  </a:lnTo>
                  <a:lnTo>
                    <a:pt x="27717" y="633987"/>
                  </a:lnTo>
                  <a:lnTo>
                    <a:pt x="7439" y="603936"/>
                  </a:lnTo>
                  <a:lnTo>
                    <a:pt x="0" y="567175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5" y="0"/>
                  </a:lnTo>
                  <a:lnTo>
                    <a:pt x="603936" y="7439"/>
                  </a:lnTo>
                  <a:lnTo>
                    <a:pt x="633987" y="27717"/>
                  </a:lnTo>
                  <a:lnTo>
                    <a:pt x="654264" y="57768"/>
                  </a:lnTo>
                  <a:lnTo>
                    <a:pt x="661704" y="94529"/>
                  </a:lnTo>
                  <a:lnTo>
                    <a:pt x="661704" y="567175"/>
                  </a:lnTo>
                  <a:lnTo>
                    <a:pt x="654264" y="603936"/>
                  </a:lnTo>
                  <a:lnTo>
                    <a:pt x="633987" y="633987"/>
                  </a:lnTo>
                  <a:lnTo>
                    <a:pt x="603936" y="654264"/>
                  </a:lnTo>
                  <a:lnTo>
                    <a:pt x="567175" y="6617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10070207" y="5616079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4" h="662304">
                  <a:moveTo>
                    <a:pt x="567175" y="661704"/>
                  </a:moveTo>
                  <a:lnTo>
                    <a:pt x="94529" y="661704"/>
                  </a:lnTo>
                  <a:lnTo>
                    <a:pt x="57768" y="654264"/>
                  </a:lnTo>
                  <a:lnTo>
                    <a:pt x="27717" y="633987"/>
                  </a:lnTo>
                  <a:lnTo>
                    <a:pt x="7439" y="603936"/>
                  </a:lnTo>
                  <a:lnTo>
                    <a:pt x="0" y="567175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5" y="0"/>
                  </a:lnTo>
                  <a:lnTo>
                    <a:pt x="603936" y="7439"/>
                  </a:lnTo>
                  <a:lnTo>
                    <a:pt x="633987" y="27717"/>
                  </a:lnTo>
                  <a:lnTo>
                    <a:pt x="654264" y="57768"/>
                  </a:lnTo>
                  <a:lnTo>
                    <a:pt x="661704" y="94529"/>
                  </a:lnTo>
                  <a:lnTo>
                    <a:pt x="661704" y="567175"/>
                  </a:lnTo>
                  <a:lnTo>
                    <a:pt x="654264" y="603936"/>
                  </a:lnTo>
                  <a:lnTo>
                    <a:pt x="633987" y="633987"/>
                  </a:lnTo>
                  <a:lnTo>
                    <a:pt x="603936" y="654264"/>
                  </a:lnTo>
                  <a:lnTo>
                    <a:pt x="567175" y="6617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10990768" y="5647065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4" h="662304">
                  <a:moveTo>
                    <a:pt x="567175" y="661704"/>
                  </a:moveTo>
                  <a:lnTo>
                    <a:pt x="94529" y="661704"/>
                  </a:lnTo>
                  <a:lnTo>
                    <a:pt x="57768" y="654264"/>
                  </a:lnTo>
                  <a:lnTo>
                    <a:pt x="27717" y="633987"/>
                  </a:lnTo>
                  <a:lnTo>
                    <a:pt x="7439" y="603936"/>
                  </a:lnTo>
                  <a:lnTo>
                    <a:pt x="0" y="567175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5" y="0"/>
                  </a:lnTo>
                  <a:lnTo>
                    <a:pt x="603936" y="7439"/>
                  </a:lnTo>
                  <a:lnTo>
                    <a:pt x="633987" y="27717"/>
                  </a:lnTo>
                  <a:lnTo>
                    <a:pt x="654264" y="57768"/>
                  </a:lnTo>
                  <a:lnTo>
                    <a:pt x="661704" y="94529"/>
                  </a:lnTo>
                  <a:lnTo>
                    <a:pt x="661704" y="567175"/>
                  </a:lnTo>
                  <a:lnTo>
                    <a:pt x="654264" y="603936"/>
                  </a:lnTo>
                  <a:lnTo>
                    <a:pt x="633987" y="633987"/>
                  </a:lnTo>
                  <a:lnTo>
                    <a:pt x="603936" y="654264"/>
                  </a:lnTo>
                  <a:lnTo>
                    <a:pt x="567175" y="6617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10964229" y="5615916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4" h="662304">
                  <a:moveTo>
                    <a:pt x="567175" y="661704"/>
                  </a:moveTo>
                  <a:lnTo>
                    <a:pt x="94529" y="661704"/>
                  </a:lnTo>
                  <a:lnTo>
                    <a:pt x="57768" y="654264"/>
                  </a:lnTo>
                  <a:lnTo>
                    <a:pt x="27717" y="633987"/>
                  </a:lnTo>
                  <a:lnTo>
                    <a:pt x="7439" y="603936"/>
                  </a:lnTo>
                  <a:lnTo>
                    <a:pt x="0" y="567175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5" y="0"/>
                  </a:lnTo>
                  <a:lnTo>
                    <a:pt x="603936" y="7439"/>
                  </a:lnTo>
                  <a:lnTo>
                    <a:pt x="633987" y="27717"/>
                  </a:lnTo>
                  <a:lnTo>
                    <a:pt x="654264" y="57768"/>
                  </a:lnTo>
                  <a:lnTo>
                    <a:pt x="661704" y="94529"/>
                  </a:lnTo>
                  <a:lnTo>
                    <a:pt x="661704" y="567175"/>
                  </a:lnTo>
                  <a:lnTo>
                    <a:pt x="654264" y="603936"/>
                  </a:lnTo>
                  <a:lnTo>
                    <a:pt x="633987" y="633987"/>
                  </a:lnTo>
                  <a:lnTo>
                    <a:pt x="603936" y="654264"/>
                  </a:lnTo>
                  <a:lnTo>
                    <a:pt x="567175" y="6617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11887311" y="5657490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4" h="662304">
                  <a:moveTo>
                    <a:pt x="567175" y="661704"/>
                  </a:moveTo>
                  <a:lnTo>
                    <a:pt x="94529" y="661704"/>
                  </a:lnTo>
                  <a:lnTo>
                    <a:pt x="57768" y="654264"/>
                  </a:lnTo>
                  <a:lnTo>
                    <a:pt x="27717" y="633987"/>
                  </a:lnTo>
                  <a:lnTo>
                    <a:pt x="7439" y="603936"/>
                  </a:lnTo>
                  <a:lnTo>
                    <a:pt x="0" y="567175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5" y="0"/>
                  </a:lnTo>
                  <a:lnTo>
                    <a:pt x="603936" y="7439"/>
                  </a:lnTo>
                  <a:lnTo>
                    <a:pt x="633987" y="27717"/>
                  </a:lnTo>
                  <a:lnTo>
                    <a:pt x="654264" y="57768"/>
                  </a:lnTo>
                  <a:lnTo>
                    <a:pt x="661704" y="94529"/>
                  </a:lnTo>
                  <a:lnTo>
                    <a:pt x="661704" y="567175"/>
                  </a:lnTo>
                  <a:lnTo>
                    <a:pt x="654264" y="603936"/>
                  </a:lnTo>
                  <a:lnTo>
                    <a:pt x="633987" y="633987"/>
                  </a:lnTo>
                  <a:lnTo>
                    <a:pt x="603936" y="654264"/>
                  </a:lnTo>
                  <a:lnTo>
                    <a:pt x="567175" y="6617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11860770" y="5626341"/>
              <a:ext cx="662305" cy="662305"/>
            </a:xfrm>
            <a:custGeom>
              <a:avLst/>
              <a:gdLst/>
              <a:ahLst/>
              <a:cxnLst/>
              <a:rect l="l" t="t" r="r" b="b"/>
              <a:pathLst>
                <a:path w="662304" h="662304">
                  <a:moveTo>
                    <a:pt x="567175" y="661704"/>
                  </a:moveTo>
                  <a:lnTo>
                    <a:pt x="94529" y="661704"/>
                  </a:lnTo>
                  <a:lnTo>
                    <a:pt x="57768" y="654264"/>
                  </a:lnTo>
                  <a:lnTo>
                    <a:pt x="27717" y="633987"/>
                  </a:lnTo>
                  <a:lnTo>
                    <a:pt x="7439" y="603936"/>
                  </a:lnTo>
                  <a:lnTo>
                    <a:pt x="0" y="567175"/>
                  </a:lnTo>
                  <a:lnTo>
                    <a:pt x="0" y="94529"/>
                  </a:lnTo>
                  <a:lnTo>
                    <a:pt x="7439" y="57768"/>
                  </a:lnTo>
                  <a:lnTo>
                    <a:pt x="27717" y="27717"/>
                  </a:lnTo>
                  <a:lnTo>
                    <a:pt x="57768" y="7439"/>
                  </a:lnTo>
                  <a:lnTo>
                    <a:pt x="94529" y="0"/>
                  </a:lnTo>
                  <a:lnTo>
                    <a:pt x="567175" y="0"/>
                  </a:lnTo>
                  <a:lnTo>
                    <a:pt x="603936" y="7439"/>
                  </a:lnTo>
                  <a:lnTo>
                    <a:pt x="633987" y="27717"/>
                  </a:lnTo>
                  <a:lnTo>
                    <a:pt x="654264" y="57768"/>
                  </a:lnTo>
                  <a:lnTo>
                    <a:pt x="661704" y="94529"/>
                  </a:lnTo>
                  <a:lnTo>
                    <a:pt x="661704" y="567175"/>
                  </a:lnTo>
                  <a:lnTo>
                    <a:pt x="654264" y="603936"/>
                  </a:lnTo>
                  <a:lnTo>
                    <a:pt x="633987" y="633987"/>
                  </a:lnTo>
                  <a:lnTo>
                    <a:pt x="603936" y="654264"/>
                  </a:lnTo>
                  <a:lnTo>
                    <a:pt x="567175" y="6617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10815345" y="5915955"/>
              <a:ext cx="59055" cy="55244"/>
            </a:xfrm>
            <a:custGeom>
              <a:avLst/>
              <a:gdLst/>
              <a:ahLst/>
              <a:cxnLst/>
              <a:rect l="l" t="t" r="r" b="b"/>
              <a:pathLst>
                <a:path w="59054" h="55245">
                  <a:moveTo>
                    <a:pt x="58839" y="26085"/>
                  </a:moveTo>
                  <a:lnTo>
                    <a:pt x="58216" y="24587"/>
                  </a:lnTo>
                  <a:lnTo>
                    <a:pt x="33629" y="0"/>
                  </a:lnTo>
                  <a:lnTo>
                    <a:pt x="29908" y="0"/>
                  </a:lnTo>
                  <a:lnTo>
                    <a:pt x="25311" y="4597"/>
                  </a:lnTo>
                  <a:lnTo>
                    <a:pt x="25311" y="8331"/>
                  </a:lnTo>
                  <a:lnTo>
                    <a:pt x="38735" y="21755"/>
                  </a:lnTo>
                  <a:lnTo>
                    <a:pt x="2616" y="21755"/>
                  </a:lnTo>
                  <a:lnTo>
                    <a:pt x="0" y="24396"/>
                  </a:lnTo>
                  <a:lnTo>
                    <a:pt x="0" y="30886"/>
                  </a:lnTo>
                  <a:lnTo>
                    <a:pt x="2616" y="33528"/>
                  </a:lnTo>
                  <a:lnTo>
                    <a:pt x="38747" y="33528"/>
                  </a:lnTo>
                  <a:lnTo>
                    <a:pt x="25311" y="46964"/>
                  </a:lnTo>
                  <a:lnTo>
                    <a:pt x="25311" y="50685"/>
                  </a:lnTo>
                  <a:lnTo>
                    <a:pt x="28765" y="54127"/>
                  </a:lnTo>
                  <a:lnTo>
                    <a:pt x="30264" y="54711"/>
                  </a:lnTo>
                  <a:lnTo>
                    <a:pt x="33274" y="54711"/>
                  </a:lnTo>
                  <a:lnTo>
                    <a:pt x="34785" y="54127"/>
                  </a:lnTo>
                  <a:lnTo>
                    <a:pt x="58216" y="30695"/>
                  </a:lnTo>
                  <a:lnTo>
                    <a:pt x="58839" y="29197"/>
                  </a:lnTo>
                  <a:lnTo>
                    <a:pt x="58839" y="26085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10149256" y="5715311"/>
              <a:ext cx="139700" cy="117710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10327094" y="5715309"/>
              <a:ext cx="240557" cy="118039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11051779" y="5723995"/>
              <a:ext cx="139700" cy="117711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11229610" y="5723992"/>
              <a:ext cx="240568" cy="118039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11051779" y="5882346"/>
              <a:ext cx="139700" cy="117710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11230243" y="5882346"/>
              <a:ext cx="139701" cy="117710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11052792" y="6074867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0" y="0"/>
                  </a:moveTo>
                  <a:lnTo>
                    <a:pt x="40749" y="0"/>
                  </a:lnTo>
                  <a:lnTo>
                    <a:pt x="40749" y="40749"/>
                  </a:lnTo>
                  <a:lnTo>
                    <a:pt x="0" y="40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FD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11051846" y="6048721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>
                  <a:moveTo>
                    <a:pt x="35353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11102064" y="6074867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0" y="0"/>
                  </a:moveTo>
                  <a:lnTo>
                    <a:pt x="40749" y="0"/>
                  </a:lnTo>
                  <a:lnTo>
                    <a:pt x="40749" y="40749"/>
                  </a:lnTo>
                  <a:lnTo>
                    <a:pt x="0" y="40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FD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11051779" y="6059990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849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11052784" y="6074870"/>
              <a:ext cx="139065" cy="88265"/>
            </a:xfrm>
            <a:custGeom>
              <a:avLst/>
              <a:gdLst/>
              <a:ahLst/>
              <a:cxnLst/>
              <a:rect l="l" t="t" r="r" b="b"/>
              <a:pathLst>
                <a:path w="139065" h="88264">
                  <a:moveTo>
                    <a:pt x="40754" y="47447"/>
                  </a:moveTo>
                  <a:lnTo>
                    <a:pt x="0" y="47447"/>
                  </a:lnTo>
                  <a:lnTo>
                    <a:pt x="0" y="88201"/>
                  </a:lnTo>
                  <a:lnTo>
                    <a:pt x="40754" y="88201"/>
                  </a:lnTo>
                  <a:lnTo>
                    <a:pt x="40754" y="47447"/>
                  </a:lnTo>
                  <a:close/>
                </a:path>
                <a:path w="139065" h="88264">
                  <a:moveTo>
                    <a:pt x="90017" y="47447"/>
                  </a:moveTo>
                  <a:lnTo>
                    <a:pt x="49276" y="47447"/>
                  </a:lnTo>
                  <a:lnTo>
                    <a:pt x="49276" y="88201"/>
                  </a:lnTo>
                  <a:lnTo>
                    <a:pt x="90017" y="88201"/>
                  </a:lnTo>
                  <a:lnTo>
                    <a:pt x="90017" y="47447"/>
                  </a:lnTo>
                  <a:close/>
                </a:path>
                <a:path w="139065" h="88264">
                  <a:moveTo>
                    <a:pt x="138684" y="0"/>
                  </a:moveTo>
                  <a:lnTo>
                    <a:pt x="97942" y="0"/>
                  </a:lnTo>
                  <a:lnTo>
                    <a:pt x="97942" y="40754"/>
                  </a:lnTo>
                  <a:lnTo>
                    <a:pt x="138684" y="40754"/>
                  </a:lnTo>
                  <a:lnTo>
                    <a:pt x="138684" y="0"/>
                  </a:lnTo>
                  <a:close/>
                </a:path>
              </a:pathLst>
            </a:custGeom>
            <a:solidFill>
              <a:srgbClr val="FBFD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11946486" y="5737664"/>
              <a:ext cx="139688" cy="117710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12307252" y="5767187"/>
              <a:ext cx="144780" cy="41275"/>
            </a:xfrm>
            <a:custGeom>
              <a:avLst/>
              <a:gdLst/>
              <a:ahLst/>
              <a:cxnLst/>
              <a:rect l="l" t="t" r="r" b="b"/>
              <a:pathLst>
                <a:path w="144779" h="41275">
                  <a:moveTo>
                    <a:pt x="40754" y="0"/>
                  </a:moveTo>
                  <a:lnTo>
                    <a:pt x="0" y="0"/>
                  </a:lnTo>
                  <a:lnTo>
                    <a:pt x="0" y="40754"/>
                  </a:lnTo>
                  <a:lnTo>
                    <a:pt x="40754" y="40754"/>
                  </a:lnTo>
                  <a:lnTo>
                    <a:pt x="40754" y="0"/>
                  </a:lnTo>
                  <a:close/>
                </a:path>
                <a:path w="144779" h="41275">
                  <a:moveTo>
                    <a:pt x="91706" y="0"/>
                  </a:moveTo>
                  <a:lnTo>
                    <a:pt x="50952" y="0"/>
                  </a:lnTo>
                  <a:lnTo>
                    <a:pt x="50952" y="40754"/>
                  </a:lnTo>
                  <a:lnTo>
                    <a:pt x="91706" y="40754"/>
                  </a:lnTo>
                  <a:lnTo>
                    <a:pt x="91706" y="0"/>
                  </a:lnTo>
                  <a:close/>
                </a:path>
                <a:path w="144779" h="41275">
                  <a:moveTo>
                    <a:pt x="144487" y="0"/>
                  </a:moveTo>
                  <a:lnTo>
                    <a:pt x="103746" y="0"/>
                  </a:lnTo>
                  <a:lnTo>
                    <a:pt x="103746" y="40754"/>
                  </a:lnTo>
                  <a:lnTo>
                    <a:pt x="144487" y="40754"/>
                  </a:lnTo>
                  <a:lnTo>
                    <a:pt x="144487" y="0"/>
                  </a:lnTo>
                  <a:close/>
                </a:path>
              </a:pathLst>
            </a:custGeom>
            <a:solidFill>
              <a:srgbClr val="FBFD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11946486" y="5896011"/>
              <a:ext cx="139688" cy="117714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12125965" y="5925531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0" y="0"/>
                  </a:moveTo>
                  <a:lnTo>
                    <a:pt x="40749" y="0"/>
                  </a:lnTo>
                  <a:lnTo>
                    <a:pt x="40749" y="40749"/>
                  </a:lnTo>
                  <a:lnTo>
                    <a:pt x="0" y="40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FD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12125022" y="5899381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>
                  <a:moveTo>
                    <a:pt x="35353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11200257" y="5925544"/>
              <a:ext cx="1016000" cy="191135"/>
            </a:xfrm>
            <a:custGeom>
              <a:avLst/>
              <a:gdLst/>
              <a:ahLst/>
              <a:cxnLst/>
              <a:rect l="l" t="t" r="r" b="b"/>
              <a:pathLst>
                <a:path w="1016000" h="191135">
                  <a:moveTo>
                    <a:pt x="40741" y="149961"/>
                  </a:moveTo>
                  <a:lnTo>
                    <a:pt x="0" y="149961"/>
                  </a:lnTo>
                  <a:lnTo>
                    <a:pt x="0" y="190703"/>
                  </a:lnTo>
                  <a:lnTo>
                    <a:pt x="40741" y="190703"/>
                  </a:lnTo>
                  <a:lnTo>
                    <a:pt x="40741" y="149961"/>
                  </a:lnTo>
                  <a:close/>
                </a:path>
                <a:path w="1016000" h="191135">
                  <a:moveTo>
                    <a:pt x="90017" y="149961"/>
                  </a:moveTo>
                  <a:lnTo>
                    <a:pt x="49263" y="149961"/>
                  </a:lnTo>
                  <a:lnTo>
                    <a:pt x="49263" y="190703"/>
                  </a:lnTo>
                  <a:lnTo>
                    <a:pt x="90017" y="190703"/>
                  </a:lnTo>
                  <a:lnTo>
                    <a:pt x="90017" y="149961"/>
                  </a:lnTo>
                  <a:close/>
                </a:path>
                <a:path w="1016000" h="191135">
                  <a:moveTo>
                    <a:pt x="1015720" y="0"/>
                  </a:moveTo>
                  <a:lnTo>
                    <a:pt x="974966" y="0"/>
                  </a:lnTo>
                  <a:lnTo>
                    <a:pt x="974966" y="40741"/>
                  </a:lnTo>
                  <a:lnTo>
                    <a:pt x="1015720" y="40741"/>
                  </a:lnTo>
                  <a:lnTo>
                    <a:pt x="1015720" y="0"/>
                  </a:lnTo>
                  <a:close/>
                </a:path>
              </a:pathLst>
            </a:custGeom>
            <a:solidFill>
              <a:srgbClr val="FBFD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12124954" y="5910650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849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11150727" y="5925544"/>
              <a:ext cx="1114425" cy="238760"/>
            </a:xfrm>
            <a:custGeom>
              <a:avLst/>
              <a:gdLst/>
              <a:ahLst/>
              <a:cxnLst/>
              <a:rect l="l" t="t" r="r" b="b"/>
              <a:pathLst>
                <a:path w="1114425" h="238760">
                  <a:moveTo>
                    <a:pt x="40741" y="196773"/>
                  </a:moveTo>
                  <a:lnTo>
                    <a:pt x="0" y="196773"/>
                  </a:lnTo>
                  <a:lnTo>
                    <a:pt x="0" y="237528"/>
                  </a:lnTo>
                  <a:lnTo>
                    <a:pt x="40741" y="237528"/>
                  </a:lnTo>
                  <a:lnTo>
                    <a:pt x="40741" y="196773"/>
                  </a:lnTo>
                  <a:close/>
                </a:path>
                <a:path w="1114425" h="238760">
                  <a:moveTo>
                    <a:pt x="90271" y="197396"/>
                  </a:moveTo>
                  <a:lnTo>
                    <a:pt x="49530" y="197396"/>
                  </a:lnTo>
                  <a:lnTo>
                    <a:pt x="49530" y="238150"/>
                  </a:lnTo>
                  <a:lnTo>
                    <a:pt x="90271" y="238150"/>
                  </a:lnTo>
                  <a:lnTo>
                    <a:pt x="90271" y="197396"/>
                  </a:lnTo>
                  <a:close/>
                </a:path>
                <a:path w="1114425" h="238760">
                  <a:moveTo>
                    <a:pt x="139547" y="197396"/>
                  </a:moveTo>
                  <a:lnTo>
                    <a:pt x="98793" y="197396"/>
                  </a:lnTo>
                  <a:lnTo>
                    <a:pt x="98793" y="238150"/>
                  </a:lnTo>
                  <a:lnTo>
                    <a:pt x="139547" y="238150"/>
                  </a:lnTo>
                  <a:lnTo>
                    <a:pt x="139547" y="197396"/>
                  </a:lnTo>
                  <a:close/>
                </a:path>
                <a:path w="1114425" h="238760">
                  <a:moveTo>
                    <a:pt x="837514" y="162991"/>
                  </a:moveTo>
                  <a:lnTo>
                    <a:pt x="796759" y="162991"/>
                  </a:lnTo>
                  <a:lnTo>
                    <a:pt x="796759" y="203746"/>
                  </a:lnTo>
                  <a:lnTo>
                    <a:pt x="837514" y="203746"/>
                  </a:lnTo>
                  <a:lnTo>
                    <a:pt x="837514" y="162991"/>
                  </a:lnTo>
                  <a:close/>
                </a:path>
                <a:path w="1114425" h="238760">
                  <a:moveTo>
                    <a:pt x="1015987" y="47434"/>
                  </a:moveTo>
                  <a:lnTo>
                    <a:pt x="975233" y="47434"/>
                  </a:lnTo>
                  <a:lnTo>
                    <a:pt x="975233" y="88188"/>
                  </a:lnTo>
                  <a:lnTo>
                    <a:pt x="1015987" y="88188"/>
                  </a:lnTo>
                  <a:lnTo>
                    <a:pt x="1015987" y="47434"/>
                  </a:lnTo>
                  <a:close/>
                </a:path>
                <a:path w="1114425" h="238760">
                  <a:moveTo>
                    <a:pt x="1065250" y="47434"/>
                  </a:moveTo>
                  <a:lnTo>
                    <a:pt x="1024496" y="47434"/>
                  </a:lnTo>
                  <a:lnTo>
                    <a:pt x="1024496" y="88188"/>
                  </a:lnTo>
                  <a:lnTo>
                    <a:pt x="1065250" y="88188"/>
                  </a:lnTo>
                  <a:lnTo>
                    <a:pt x="1065250" y="47434"/>
                  </a:lnTo>
                  <a:close/>
                </a:path>
                <a:path w="1114425" h="238760">
                  <a:moveTo>
                    <a:pt x="1113904" y="0"/>
                  </a:moveTo>
                  <a:lnTo>
                    <a:pt x="1073162" y="0"/>
                  </a:lnTo>
                  <a:lnTo>
                    <a:pt x="1073162" y="40741"/>
                  </a:lnTo>
                  <a:lnTo>
                    <a:pt x="1113904" y="40741"/>
                  </a:lnTo>
                  <a:lnTo>
                    <a:pt x="1113904" y="0"/>
                  </a:lnTo>
                  <a:close/>
                </a:path>
              </a:pathLst>
            </a:custGeom>
            <a:solidFill>
              <a:srgbClr val="FBFD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11946554" y="6062388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>
                  <a:moveTo>
                    <a:pt x="35353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11996765" y="6088536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0" y="0"/>
                  </a:moveTo>
                  <a:lnTo>
                    <a:pt x="40749" y="0"/>
                  </a:lnTo>
                  <a:lnTo>
                    <a:pt x="40749" y="40749"/>
                  </a:lnTo>
                  <a:lnTo>
                    <a:pt x="0" y="40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FD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11946486" y="6073657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849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11947487" y="6088536"/>
              <a:ext cx="139065" cy="88265"/>
            </a:xfrm>
            <a:custGeom>
              <a:avLst/>
              <a:gdLst/>
              <a:ahLst/>
              <a:cxnLst/>
              <a:rect l="l" t="t" r="r" b="b"/>
              <a:pathLst>
                <a:path w="139065" h="88264">
                  <a:moveTo>
                    <a:pt x="40754" y="47447"/>
                  </a:moveTo>
                  <a:lnTo>
                    <a:pt x="0" y="47447"/>
                  </a:lnTo>
                  <a:lnTo>
                    <a:pt x="0" y="88201"/>
                  </a:lnTo>
                  <a:lnTo>
                    <a:pt x="40754" y="88201"/>
                  </a:lnTo>
                  <a:lnTo>
                    <a:pt x="40754" y="47447"/>
                  </a:lnTo>
                  <a:close/>
                </a:path>
                <a:path w="139065" h="88264">
                  <a:moveTo>
                    <a:pt x="138684" y="0"/>
                  </a:moveTo>
                  <a:lnTo>
                    <a:pt x="97929" y="0"/>
                  </a:lnTo>
                  <a:lnTo>
                    <a:pt x="97929" y="40754"/>
                  </a:lnTo>
                  <a:lnTo>
                    <a:pt x="138684" y="40754"/>
                  </a:lnTo>
                  <a:lnTo>
                    <a:pt x="138684" y="0"/>
                  </a:lnTo>
                  <a:close/>
                </a:path>
              </a:pathLst>
            </a:custGeom>
            <a:solidFill>
              <a:srgbClr val="FBFD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12213757" y="5682986"/>
              <a:ext cx="147320" cy="31115"/>
            </a:xfrm>
            <a:custGeom>
              <a:avLst/>
              <a:gdLst/>
              <a:ahLst/>
              <a:cxnLst/>
              <a:rect l="l" t="t" r="r" b="b"/>
              <a:pathLst>
                <a:path w="147320" h="31114">
                  <a:moveTo>
                    <a:pt x="147117" y="29116"/>
                  </a:moveTo>
                  <a:lnTo>
                    <a:pt x="126716" y="16234"/>
                  </a:lnTo>
                  <a:lnTo>
                    <a:pt x="106889" y="7087"/>
                  </a:lnTo>
                  <a:lnTo>
                    <a:pt x="87638" y="1676"/>
                  </a:lnTo>
                  <a:lnTo>
                    <a:pt x="68961" y="0"/>
                  </a:lnTo>
                  <a:lnTo>
                    <a:pt x="50858" y="2059"/>
                  </a:lnTo>
                  <a:lnTo>
                    <a:pt x="33331" y="7853"/>
                  </a:lnTo>
                  <a:lnTo>
                    <a:pt x="16378" y="17383"/>
                  </a:lnTo>
                  <a:lnTo>
                    <a:pt x="0" y="30649"/>
                  </a:lnTo>
                </a:path>
              </a:pathLst>
            </a:custGeom>
            <a:ln w="9435">
              <a:solidFill>
                <a:srgbClr val="BDAE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12318786" y="5674601"/>
              <a:ext cx="51435" cy="44450"/>
            </a:xfrm>
            <a:custGeom>
              <a:avLst/>
              <a:gdLst/>
              <a:ahLst/>
              <a:cxnLst/>
              <a:rect l="l" t="t" r="r" b="b"/>
              <a:pathLst>
                <a:path w="51434" h="44450">
                  <a:moveTo>
                    <a:pt x="51290" y="44123"/>
                  </a:moveTo>
                  <a:lnTo>
                    <a:pt x="0" y="30731"/>
                  </a:lnTo>
                  <a:lnTo>
                    <a:pt x="6219" y="28705"/>
                  </a:lnTo>
                  <a:lnTo>
                    <a:pt x="11909" y="24737"/>
                  </a:lnTo>
                  <a:lnTo>
                    <a:pt x="20137" y="13197"/>
                  </a:lnTo>
                  <a:lnTo>
                    <a:pt x="22023" y="6538"/>
                  </a:lnTo>
                  <a:lnTo>
                    <a:pt x="21910" y="0"/>
                  </a:lnTo>
                  <a:close/>
                </a:path>
              </a:pathLst>
            </a:custGeom>
            <a:solidFill>
              <a:srgbClr val="BD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11996765" y="6135982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0" y="0"/>
                  </a:moveTo>
                  <a:lnTo>
                    <a:pt x="40749" y="0"/>
                  </a:lnTo>
                  <a:lnTo>
                    <a:pt x="40749" y="40749"/>
                  </a:lnTo>
                  <a:lnTo>
                    <a:pt x="0" y="40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FD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12034170" y="6210546"/>
              <a:ext cx="147320" cy="31115"/>
            </a:xfrm>
            <a:custGeom>
              <a:avLst/>
              <a:gdLst/>
              <a:ahLst/>
              <a:cxnLst/>
              <a:rect l="l" t="t" r="r" b="b"/>
              <a:pathLst>
                <a:path w="147320" h="31114">
                  <a:moveTo>
                    <a:pt x="147117" y="0"/>
                  </a:moveTo>
                  <a:lnTo>
                    <a:pt x="126798" y="13266"/>
                  </a:lnTo>
                  <a:lnTo>
                    <a:pt x="107031" y="22796"/>
                  </a:lnTo>
                  <a:lnTo>
                    <a:pt x="87815" y="28591"/>
                  </a:lnTo>
                  <a:lnTo>
                    <a:pt x="69150" y="30651"/>
                  </a:lnTo>
                  <a:lnTo>
                    <a:pt x="51036" y="28975"/>
                  </a:lnTo>
                  <a:lnTo>
                    <a:pt x="33473" y="23563"/>
                  </a:lnTo>
                  <a:lnTo>
                    <a:pt x="16461" y="14415"/>
                  </a:lnTo>
                  <a:lnTo>
                    <a:pt x="0" y="1532"/>
                  </a:lnTo>
                </a:path>
              </a:pathLst>
            </a:custGeom>
            <a:ln w="9435">
              <a:solidFill>
                <a:srgbClr val="BDAE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12139359" y="6203872"/>
              <a:ext cx="51435" cy="45085"/>
            </a:xfrm>
            <a:custGeom>
              <a:avLst/>
              <a:gdLst/>
              <a:ahLst/>
              <a:cxnLst/>
              <a:rect l="l" t="t" r="r" b="b"/>
              <a:pathLst>
                <a:path w="51434" h="45085">
                  <a:moveTo>
                    <a:pt x="22350" y="44541"/>
                  </a:moveTo>
                  <a:lnTo>
                    <a:pt x="0" y="14128"/>
                  </a:lnTo>
                  <a:lnTo>
                    <a:pt x="51092" y="0"/>
                  </a:lnTo>
                  <a:close/>
                </a:path>
              </a:pathLst>
            </a:custGeom>
            <a:solidFill>
              <a:srgbClr val="BD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12124954" y="6059018"/>
              <a:ext cx="139688" cy="117712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12124321" y="5737662"/>
              <a:ext cx="139701" cy="117712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12307344" y="5744893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>
                  <a:moveTo>
                    <a:pt x="35353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12307277" y="5756162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849" y="0"/>
                  </a:moveTo>
                  <a:lnTo>
                    <a:pt x="0" y="0"/>
                  </a:lnTo>
                </a:path>
              </a:pathLst>
            </a:custGeom>
            <a:ln w="6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11708981" y="5922178"/>
              <a:ext cx="59055" cy="55244"/>
            </a:xfrm>
            <a:custGeom>
              <a:avLst/>
              <a:gdLst/>
              <a:ahLst/>
              <a:cxnLst/>
              <a:rect l="l" t="t" r="r" b="b"/>
              <a:pathLst>
                <a:path w="59054" h="55245">
                  <a:moveTo>
                    <a:pt x="58839" y="26073"/>
                  </a:moveTo>
                  <a:lnTo>
                    <a:pt x="58216" y="24574"/>
                  </a:lnTo>
                  <a:lnTo>
                    <a:pt x="33642" y="0"/>
                  </a:lnTo>
                  <a:lnTo>
                    <a:pt x="29908" y="0"/>
                  </a:lnTo>
                  <a:lnTo>
                    <a:pt x="25323" y="4597"/>
                  </a:lnTo>
                  <a:lnTo>
                    <a:pt x="25323" y="8318"/>
                  </a:lnTo>
                  <a:lnTo>
                    <a:pt x="38760" y="21755"/>
                  </a:lnTo>
                  <a:lnTo>
                    <a:pt x="2616" y="21755"/>
                  </a:lnTo>
                  <a:lnTo>
                    <a:pt x="0" y="24384"/>
                  </a:lnTo>
                  <a:lnTo>
                    <a:pt x="0" y="30886"/>
                  </a:lnTo>
                  <a:lnTo>
                    <a:pt x="2616" y="33515"/>
                  </a:lnTo>
                  <a:lnTo>
                    <a:pt x="38760" y="33515"/>
                  </a:lnTo>
                  <a:lnTo>
                    <a:pt x="25323" y="46951"/>
                  </a:lnTo>
                  <a:lnTo>
                    <a:pt x="25323" y="50673"/>
                  </a:lnTo>
                  <a:lnTo>
                    <a:pt x="28765" y="54127"/>
                  </a:lnTo>
                  <a:lnTo>
                    <a:pt x="30276" y="54698"/>
                  </a:lnTo>
                  <a:lnTo>
                    <a:pt x="33286" y="54698"/>
                  </a:lnTo>
                  <a:lnTo>
                    <a:pt x="34785" y="54127"/>
                  </a:lnTo>
                  <a:lnTo>
                    <a:pt x="58216" y="30695"/>
                  </a:lnTo>
                  <a:lnTo>
                    <a:pt x="58839" y="29197"/>
                  </a:lnTo>
                  <a:lnTo>
                    <a:pt x="58839" y="26073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15016940" y="1737397"/>
              <a:ext cx="17780" cy="26034"/>
            </a:xfrm>
            <a:custGeom>
              <a:avLst/>
              <a:gdLst/>
              <a:ahLst/>
              <a:cxnLst/>
              <a:rect l="l" t="t" r="r" b="b"/>
              <a:pathLst>
                <a:path w="17780" h="26035">
                  <a:moveTo>
                    <a:pt x="17308" y="0"/>
                  </a:moveTo>
                  <a:lnTo>
                    <a:pt x="16741" y="0"/>
                  </a:lnTo>
                  <a:lnTo>
                    <a:pt x="12275" y="0"/>
                  </a:lnTo>
                  <a:lnTo>
                    <a:pt x="8654" y="3620"/>
                  </a:lnTo>
                  <a:lnTo>
                    <a:pt x="8654" y="8087"/>
                  </a:lnTo>
                  <a:lnTo>
                    <a:pt x="8654" y="17843"/>
                  </a:lnTo>
                  <a:lnTo>
                    <a:pt x="8654" y="22310"/>
                  </a:lnTo>
                  <a:lnTo>
                    <a:pt x="5033" y="25931"/>
                  </a:lnTo>
                  <a:lnTo>
                    <a:pt x="566" y="25931"/>
                  </a:lnTo>
                  <a:lnTo>
                    <a:pt x="0" y="25931"/>
                  </a:lnTo>
                </a:path>
              </a:pathLst>
            </a:custGeom>
            <a:ln w="4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15017877" y="1729330"/>
              <a:ext cx="21590" cy="16510"/>
            </a:xfrm>
            <a:custGeom>
              <a:avLst/>
              <a:gdLst/>
              <a:ahLst/>
              <a:cxnLst/>
              <a:rect l="l" t="t" r="r" b="b"/>
              <a:pathLst>
                <a:path w="21590" h="16510">
                  <a:moveTo>
                    <a:pt x="0" y="16175"/>
                  </a:moveTo>
                  <a:lnTo>
                    <a:pt x="1666" y="13920"/>
                  </a:lnTo>
                  <a:lnTo>
                    <a:pt x="2664" y="11120"/>
                  </a:lnTo>
                  <a:lnTo>
                    <a:pt x="2664" y="5046"/>
                  </a:lnTo>
                  <a:lnTo>
                    <a:pt x="1666" y="2253"/>
                  </a:lnTo>
                  <a:lnTo>
                    <a:pt x="0" y="0"/>
                  </a:lnTo>
                  <a:lnTo>
                    <a:pt x="21230" y="80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143000"/>
            <a:ext cx="8534400" cy="43434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Advantages : 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Economic </a:t>
            </a:r>
            <a:r>
              <a:rPr lang="en-US" sz="2400" dirty="0">
                <a:solidFill>
                  <a:schemeClr val="tx1"/>
                </a:solidFill>
              </a:rPr>
              <a:t>freedom is the ability of individuals to make their own economic decisions without interference or limitations by government or government’s protection of anti-market behavior in favor of powerful groups and these group’s abuse of this power to limit market choices of </a:t>
            </a:r>
            <a:r>
              <a:rPr lang="en-US" sz="2400" dirty="0" smtClean="0">
                <a:solidFill>
                  <a:schemeClr val="tx1"/>
                </a:solidFill>
              </a:rPr>
              <a:t>other.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Disadvantages: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People that live in different locations are inevitably subjected to different economic conditions as a result of their country’s economic </a:t>
            </a:r>
            <a:r>
              <a:rPr lang="en-US" sz="2400" dirty="0" smtClean="0">
                <a:solidFill>
                  <a:schemeClr val="tx1"/>
                </a:solidFill>
              </a:rPr>
              <a:t>policies.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dirty="0" smtClean="0"/>
              <a:t> The realm of economic freedom is assumed to include maximizing consumer </a:t>
            </a:r>
            <a:r>
              <a:rPr lang="en-US" dirty="0"/>
              <a:t>choice, exploiting efficiencies in comparative advantage in production and </a:t>
            </a:r>
            <a:r>
              <a:rPr lang="en-US" dirty="0" smtClean="0"/>
              <a:t>protecting </a:t>
            </a:r>
            <a:r>
              <a:rPr lang="en-US" dirty="0"/>
              <a:t>voluntary exchange opportunities between informed individuals at freely </a:t>
            </a:r>
            <a:r>
              <a:rPr lang="en-US" dirty="0" smtClean="0"/>
              <a:t>determined prices, then maximizing economic freedom requires increasing the scope of </a:t>
            </a:r>
          </a:p>
          <a:p>
            <a:pPr>
              <a:buNone/>
            </a:pPr>
            <a:r>
              <a:rPr lang="en-US" dirty="0" smtClean="0"/>
              <a:t>      those </a:t>
            </a:r>
            <a:r>
              <a:rPr lang="en-US" dirty="0"/>
              <a:t>social institutions that promote unfettered business competition, </a:t>
            </a:r>
            <a:r>
              <a:rPr lang="en-US" dirty="0" smtClean="0"/>
              <a:t>government recognition </a:t>
            </a:r>
            <a:r>
              <a:rPr lang="en-US" dirty="0"/>
              <a:t>and protection of private property rights, and a greater reliance upon the rule </a:t>
            </a:r>
            <a:r>
              <a:rPr lang="en-US" dirty="0" smtClean="0"/>
              <a:t>of </a:t>
            </a:r>
            <a:r>
              <a:rPr lang="en-US" dirty="0"/>
              <a:t>common law rather than statutory regulation to resolve the inevitable </a:t>
            </a:r>
            <a:r>
              <a:rPr lang="en-US" dirty="0" smtClean="0"/>
              <a:t>externalities arising </a:t>
            </a:r>
            <a:r>
              <a:rPr lang="en-US" dirty="0"/>
              <a:t>from the economic activities of individual property </a:t>
            </a:r>
            <a:r>
              <a:rPr lang="en-US" dirty="0" smtClean="0"/>
              <a:t>owners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1487</Words>
  <Application>Microsoft Office PowerPoint</Application>
  <PresentationFormat>On-screen Show (4:3)</PresentationFormat>
  <Paragraphs>197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Project Report Template</vt:lpstr>
      <vt:lpstr>INTRODUCTION</vt:lpstr>
      <vt:lpstr>PURPOSE</vt:lpstr>
      <vt:lpstr>Slide 4</vt:lpstr>
      <vt:lpstr>Slide 5</vt:lpstr>
      <vt:lpstr>Slide 6</vt:lpstr>
      <vt:lpstr>APPLICATIONS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Template</dc:title>
  <dc:creator>NKACCLG</dc:creator>
  <cp:lastModifiedBy>NKACCLG</cp:lastModifiedBy>
  <cp:revision>18</cp:revision>
  <dcterms:created xsi:type="dcterms:W3CDTF">2023-04-19T07:13:40Z</dcterms:created>
  <dcterms:modified xsi:type="dcterms:W3CDTF">2023-04-19T09:48:10Z</dcterms:modified>
</cp:coreProperties>
</file>