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2" r:id="rId1"/>
  </p:sldMasterIdLst>
  <p:notesMasterIdLst>
    <p:notesMasterId r:id="rId33"/>
  </p:notesMasterIdLst>
  <p:sldIdLst>
    <p:sldId id="257" r:id="rId2"/>
    <p:sldId id="3143" r:id="rId3"/>
    <p:sldId id="3150" r:id="rId4"/>
    <p:sldId id="3146" r:id="rId5"/>
    <p:sldId id="3141" r:id="rId6"/>
    <p:sldId id="3154" r:id="rId7"/>
    <p:sldId id="3147" r:id="rId8"/>
    <p:sldId id="3148" r:id="rId9"/>
    <p:sldId id="3151" r:id="rId10"/>
    <p:sldId id="3149" r:id="rId11"/>
    <p:sldId id="3142" r:id="rId12"/>
    <p:sldId id="3144" r:id="rId13"/>
    <p:sldId id="3152" r:id="rId14"/>
    <p:sldId id="3157" r:id="rId15"/>
    <p:sldId id="3155" r:id="rId16"/>
    <p:sldId id="3158" r:id="rId17"/>
    <p:sldId id="3156" r:id="rId18"/>
    <p:sldId id="3173" r:id="rId19"/>
    <p:sldId id="3172" r:id="rId20"/>
    <p:sldId id="3175" r:id="rId21"/>
    <p:sldId id="3160" r:id="rId22"/>
    <p:sldId id="3171" r:id="rId23"/>
    <p:sldId id="3170" r:id="rId24"/>
    <p:sldId id="3161" r:id="rId25"/>
    <p:sldId id="3163" r:id="rId26"/>
    <p:sldId id="3164" r:id="rId27"/>
    <p:sldId id="3162" r:id="rId28"/>
    <p:sldId id="3176" r:id="rId29"/>
    <p:sldId id="3168" r:id="rId30"/>
    <p:sldId id="3174" r:id="rId31"/>
    <p:sldId id="313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7F90A7-CF10-F5E4-B085-EB7AC0C57D69}" v="131" dt="2025-04-09T19:02:22.115"/>
    <p1510:client id="{61F3EE85-88A9-0B46-8C4E-3EFCE83CBFC7}" v="460" vWet="473" dt="2025-04-09T17:58:36.203"/>
    <p1510:client id="{62666E8D-C8C6-DB49-B5B7-00F7E51B022F}" v="1" dt="2025-04-09T19:45:20.946"/>
    <p1510:client id="{FB54CFFA-3C3F-CAED-EB1B-05954A963BA5}" v="4" dt="2025-04-09T18:05:00.1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5"/>
  </p:normalViewPr>
  <p:slideViewPr>
    <p:cSldViewPr snapToGrid="0">
      <p:cViewPr varScale="1">
        <p:scale>
          <a:sx n="101" d="100"/>
          <a:sy n="101" d="100"/>
        </p:scale>
        <p:origin x="10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B73573-7939-0643-BDD9-CDAFEF9894BF}" type="doc">
      <dgm:prSet loTypeId="urn:microsoft.com/office/officeart/2005/8/layout/hList9" loCatId="process" qsTypeId="urn:microsoft.com/office/officeart/2005/8/quickstyle/simple3" qsCatId="simple" csTypeId="urn:microsoft.com/office/officeart/2005/8/colors/accent1_2" csCatId="accent1" phldr="1"/>
      <dgm:spPr/>
      <dgm:t>
        <a:bodyPr/>
        <a:lstStyle/>
        <a:p>
          <a:endParaRPr lang="en-GB"/>
        </a:p>
      </dgm:t>
    </dgm:pt>
    <dgm:pt modelId="{44C70952-20D3-C842-B3AA-C20395F7EE27}">
      <dgm:prSet/>
      <dgm:spPr/>
      <dgm:t>
        <a:bodyPr/>
        <a:lstStyle/>
        <a:p>
          <a:r>
            <a:rPr lang="en-IN" b="1"/>
            <a:t>API</a:t>
          </a:r>
          <a:endParaRPr lang="en-IN"/>
        </a:p>
      </dgm:t>
    </dgm:pt>
    <dgm:pt modelId="{4733EBF6-B1AA-394F-B747-40E5EE327573}" type="parTrans" cxnId="{A51CACFA-C135-BA4B-9361-B239DC257410}">
      <dgm:prSet/>
      <dgm:spPr/>
      <dgm:t>
        <a:bodyPr/>
        <a:lstStyle/>
        <a:p>
          <a:endParaRPr lang="en-GB"/>
        </a:p>
      </dgm:t>
    </dgm:pt>
    <dgm:pt modelId="{E8E68DA7-02FF-9740-A502-8A91B5D365AA}" type="sibTrans" cxnId="{A51CACFA-C135-BA4B-9361-B239DC257410}">
      <dgm:prSet/>
      <dgm:spPr/>
      <dgm:t>
        <a:bodyPr/>
        <a:lstStyle/>
        <a:p>
          <a:endParaRPr lang="en-GB"/>
        </a:p>
      </dgm:t>
    </dgm:pt>
    <dgm:pt modelId="{E07564BF-67CC-8344-B825-0DD341CEDCAF}">
      <dgm:prSet/>
      <dgm:spPr/>
      <dgm:t>
        <a:bodyPr/>
        <a:lstStyle/>
        <a:p>
          <a:r>
            <a:rPr lang="en-IN" b="1"/>
            <a:t>Software</a:t>
          </a:r>
          <a:endParaRPr lang="en-IN"/>
        </a:p>
      </dgm:t>
    </dgm:pt>
    <dgm:pt modelId="{EA94C6A5-E3A2-344E-B03D-16DB5274F220}" type="parTrans" cxnId="{7B085B8B-35B8-6A4F-A533-8E160B88FCCF}">
      <dgm:prSet/>
      <dgm:spPr/>
      <dgm:t>
        <a:bodyPr/>
        <a:lstStyle/>
        <a:p>
          <a:endParaRPr lang="en-GB"/>
        </a:p>
      </dgm:t>
    </dgm:pt>
    <dgm:pt modelId="{F9AF8628-63E0-EC41-9F88-2FA50A4478CE}" type="sibTrans" cxnId="{7B085B8B-35B8-6A4F-A533-8E160B88FCCF}">
      <dgm:prSet/>
      <dgm:spPr/>
      <dgm:t>
        <a:bodyPr/>
        <a:lstStyle/>
        <a:p>
          <a:endParaRPr lang="en-GB"/>
        </a:p>
      </dgm:t>
    </dgm:pt>
    <dgm:pt modelId="{DA61CF4C-F4EE-3942-8EEE-2A2FA361AD55}">
      <dgm:prSet/>
      <dgm:spPr/>
      <dgm:t>
        <a:bodyPr/>
        <a:lstStyle/>
        <a:p>
          <a:r>
            <a:rPr lang="en-IN" b="1"/>
            <a:t>Frontend</a:t>
          </a:r>
          <a:endParaRPr lang="en-IN"/>
        </a:p>
      </dgm:t>
    </dgm:pt>
    <dgm:pt modelId="{EEE291B6-1B14-1743-ACE2-B730A38D28B9}" type="parTrans" cxnId="{F52489B3-72C5-8240-856D-4A5709B87529}">
      <dgm:prSet/>
      <dgm:spPr/>
      <dgm:t>
        <a:bodyPr/>
        <a:lstStyle/>
        <a:p>
          <a:endParaRPr lang="en-GB"/>
        </a:p>
      </dgm:t>
    </dgm:pt>
    <dgm:pt modelId="{265DF9B3-4E66-1C42-A788-26B2158C273A}" type="sibTrans" cxnId="{F52489B3-72C5-8240-856D-4A5709B87529}">
      <dgm:prSet/>
      <dgm:spPr/>
      <dgm:t>
        <a:bodyPr/>
        <a:lstStyle/>
        <a:p>
          <a:endParaRPr lang="en-GB"/>
        </a:p>
      </dgm:t>
    </dgm:pt>
    <dgm:pt modelId="{01A9E31C-A3A7-4746-AA84-E989EA9B4050}">
      <dgm:prSet/>
      <dgm:spPr/>
      <dgm:t>
        <a:bodyPr/>
        <a:lstStyle/>
        <a:p>
          <a:r>
            <a:rPr lang="en-IN" b="1"/>
            <a:t>Tools</a:t>
          </a:r>
          <a:endParaRPr lang="en-IN"/>
        </a:p>
      </dgm:t>
    </dgm:pt>
    <dgm:pt modelId="{A689586B-0029-C147-9ABD-EB4B1AB5380E}" type="parTrans" cxnId="{9852955C-2EE5-4B4B-B1C2-26E7434A6D01}">
      <dgm:prSet/>
      <dgm:spPr/>
      <dgm:t>
        <a:bodyPr/>
        <a:lstStyle/>
        <a:p>
          <a:endParaRPr lang="en-GB"/>
        </a:p>
      </dgm:t>
    </dgm:pt>
    <dgm:pt modelId="{1EFD2E34-9861-CF42-82ED-9DFFC93B0450}" type="sibTrans" cxnId="{9852955C-2EE5-4B4B-B1C2-26E7434A6D01}">
      <dgm:prSet/>
      <dgm:spPr/>
      <dgm:t>
        <a:bodyPr/>
        <a:lstStyle/>
        <a:p>
          <a:endParaRPr lang="en-GB"/>
        </a:p>
      </dgm:t>
    </dgm:pt>
    <dgm:pt modelId="{6C4962CA-3DB5-B64F-A427-CFCDBA954751}">
      <dgm:prSet custT="1"/>
      <dgm:spPr>
        <a:solidFill>
          <a:schemeClr val="accent1">
            <a:tint val="40000"/>
            <a:hueOff val="0"/>
            <a:satOff val="0"/>
            <a:lumOff val="0"/>
          </a:schemeClr>
        </a:solidFill>
      </dgm:spPr>
      <dgm:t>
        <a:bodyPr/>
        <a:lstStyle/>
        <a:p>
          <a:r>
            <a:rPr lang="en-IN" sz="2600"/>
            <a:t>   </a:t>
          </a:r>
          <a:r>
            <a:rPr lang="en-IN" sz="2000" err="1"/>
            <a:t>Ollama</a:t>
          </a:r>
          <a:endParaRPr lang="en-GB" sz="2000"/>
        </a:p>
      </dgm:t>
    </dgm:pt>
    <dgm:pt modelId="{2427E4B3-2AEF-3B42-BADA-0DAA7647EE74}" type="parTrans" cxnId="{B07A3EAA-3A5F-6140-886C-0C0D18BE045A}">
      <dgm:prSet/>
      <dgm:spPr/>
      <dgm:t>
        <a:bodyPr/>
        <a:lstStyle/>
        <a:p>
          <a:endParaRPr lang="en-GB"/>
        </a:p>
      </dgm:t>
    </dgm:pt>
    <dgm:pt modelId="{4C6585D2-25DF-8341-91A8-176F67CFB203}" type="sibTrans" cxnId="{B07A3EAA-3A5F-6140-886C-0C0D18BE045A}">
      <dgm:prSet/>
      <dgm:spPr/>
      <dgm:t>
        <a:bodyPr/>
        <a:lstStyle/>
        <a:p>
          <a:endParaRPr lang="en-GB"/>
        </a:p>
      </dgm:t>
    </dgm:pt>
    <dgm:pt modelId="{ABF57516-61D3-8B49-B79B-C4F0C55A6157}">
      <dgm:prSet custT="1"/>
      <dgm:spPr>
        <a:solidFill>
          <a:schemeClr val="accent1">
            <a:tint val="40000"/>
            <a:hueOff val="0"/>
            <a:satOff val="0"/>
            <a:lumOff val="0"/>
          </a:schemeClr>
        </a:solidFill>
      </dgm:spPr>
      <dgm:t>
        <a:bodyPr/>
        <a:lstStyle/>
        <a:p>
          <a:r>
            <a:rPr lang="en-IN" sz="2600"/>
            <a:t> </a:t>
          </a:r>
          <a:r>
            <a:rPr lang="en-IN" sz="2000" err="1"/>
            <a:t>Streamlit</a:t>
          </a:r>
          <a:endParaRPr lang="en-GB" sz="2000"/>
        </a:p>
      </dgm:t>
    </dgm:pt>
    <dgm:pt modelId="{268E0B90-50D8-B945-A26E-D4F18AB7CD18}" type="parTrans" cxnId="{7A2F6D5B-E333-4843-A209-2EF7FC518873}">
      <dgm:prSet/>
      <dgm:spPr/>
      <dgm:t>
        <a:bodyPr/>
        <a:lstStyle/>
        <a:p>
          <a:endParaRPr lang="en-GB"/>
        </a:p>
      </dgm:t>
    </dgm:pt>
    <dgm:pt modelId="{A7561877-EA8B-4244-8029-C3A40591F146}" type="sibTrans" cxnId="{7A2F6D5B-E333-4843-A209-2EF7FC518873}">
      <dgm:prSet/>
      <dgm:spPr/>
      <dgm:t>
        <a:bodyPr/>
        <a:lstStyle/>
        <a:p>
          <a:endParaRPr lang="en-GB"/>
        </a:p>
      </dgm:t>
    </dgm:pt>
    <dgm:pt modelId="{900396FE-1F84-FA49-8DB7-B30692D7F63A}">
      <dgm:prSet custT="1"/>
      <dgm:spPr>
        <a:solidFill>
          <a:schemeClr val="accent1">
            <a:tint val="40000"/>
            <a:hueOff val="0"/>
            <a:satOff val="0"/>
            <a:lumOff val="0"/>
          </a:schemeClr>
        </a:solidFill>
      </dgm:spPr>
      <dgm:t>
        <a:bodyPr/>
        <a:lstStyle/>
        <a:p>
          <a:pPr>
            <a:lnSpc>
              <a:spcPct val="100000"/>
            </a:lnSpc>
          </a:pPr>
          <a:r>
            <a:rPr lang="en-IN" sz="1400" err="1"/>
            <a:t>VSCode</a:t>
          </a:r>
          <a:r>
            <a:rPr lang="en-IN" sz="1400"/>
            <a:t>, </a:t>
          </a:r>
        </a:p>
        <a:p>
          <a:pPr>
            <a:lnSpc>
              <a:spcPct val="100000"/>
            </a:lnSpc>
          </a:pPr>
          <a:r>
            <a:rPr lang="en-IN" sz="1400" err="1"/>
            <a:t>Jupyter</a:t>
          </a:r>
          <a:r>
            <a:rPr lang="en-IN" sz="1400"/>
            <a:t> Notebook, </a:t>
          </a:r>
          <a:r>
            <a:rPr lang="en-IN" sz="1400" err="1"/>
            <a:t>Github</a:t>
          </a:r>
          <a:r>
            <a:rPr lang="en-IN" sz="1400"/>
            <a:t> </a:t>
          </a:r>
          <a:endParaRPr lang="en-GB" sz="1400"/>
        </a:p>
      </dgm:t>
    </dgm:pt>
    <dgm:pt modelId="{CAAD1C3B-2BE8-874B-9177-69F268266023}" type="parTrans" cxnId="{70419229-7EE7-3048-BB74-61EA576AD745}">
      <dgm:prSet/>
      <dgm:spPr/>
      <dgm:t>
        <a:bodyPr/>
        <a:lstStyle/>
        <a:p>
          <a:endParaRPr lang="en-GB"/>
        </a:p>
      </dgm:t>
    </dgm:pt>
    <dgm:pt modelId="{8A155E32-E470-CC41-9FD2-84CFB66B1491}" type="sibTrans" cxnId="{70419229-7EE7-3048-BB74-61EA576AD745}">
      <dgm:prSet/>
      <dgm:spPr/>
      <dgm:t>
        <a:bodyPr/>
        <a:lstStyle/>
        <a:p>
          <a:endParaRPr lang="en-GB"/>
        </a:p>
      </dgm:t>
    </dgm:pt>
    <dgm:pt modelId="{6164D71F-0944-4337-82F1-F1D358C396FC}">
      <dgm:prSet phldr="0"/>
      <dgm:spPr/>
      <dgm:t>
        <a:bodyPr/>
        <a:lstStyle/>
        <a:p>
          <a:pPr rtl="0">
            <a:lnSpc>
              <a:spcPct val="100000"/>
            </a:lnSpc>
          </a:pPr>
          <a:r>
            <a:rPr lang="en-GB">
              <a:latin typeface="Aptos Display" panose="02110004020202020204"/>
            </a:rPr>
            <a:t>ConvertAPI</a:t>
          </a:r>
          <a:br>
            <a:rPr lang="en-GB">
              <a:latin typeface="Aptos Display" panose="02110004020202020204"/>
            </a:rPr>
          </a:br>
          <a:r>
            <a:rPr lang="en-GB">
              <a:latin typeface="Aptos Display" panose="02110004020202020204"/>
            </a:rPr>
            <a:t>EXA</a:t>
          </a:r>
          <a:br>
            <a:rPr lang="en-GB">
              <a:latin typeface="Aptos Display" panose="02110004020202020204"/>
            </a:rPr>
          </a:br>
          <a:r>
            <a:rPr lang="en-GB">
              <a:latin typeface="Aptos Display" panose="02110004020202020204"/>
            </a:rPr>
            <a:t>ElevenLabs</a:t>
          </a:r>
        </a:p>
      </dgm:t>
    </dgm:pt>
    <dgm:pt modelId="{997989A0-AC35-4278-90B9-82A4986393B5}" type="parTrans" cxnId="{46FA4228-8A84-4AB6-B591-D091B43613AB}">
      <dgm:prSet/>
      <dgm:spPr/>
    </dgm:pt>
    <dgm:pt modelId="{51F74480-F6BB-4E2D-896D-0A0DD824A051}" type="sibTrans" cxnId="{46FA4228-8A84-4AB6-B591-D091B43613AB}">
      <dgm:prSet/>
      <dgm:spPr/>
    </dgm:pt>
    <dgm:pt modelId="{8701BE4E-757F-B34B-B427-729398FFB6C7}" type="pres">
      <dgm:prSet presAssocID="{38B73573-7939-0643-BDD9-CDAFEF9894BF}" presName="list" presStyleCnt="0">
        <dgm:presLayoutVars>
          <dgm:dir/>
          <dgm:animLvl val="lvl"/>
        </dgm:presLayoutVars>
      </dgm:prSet>
      <dgm:spPr/>
    </dgm:pt>
    <dgm:pt modelId="{7ADEBFCD-D1EE-F54F-BA66-E765234BDA7A}" type="pres">
      <dgm:prSet presAssocID="{44C70952-20D3-C842-B3AA-C20395F7EE27}" presName="posSpace" presStyleCnt="0"/>
      <dgm:spPr/>
    </dgm:pt>
    <dgm:pt modelId="{37A344A1-CC3D-874A-85E7-7AF71CC7D77A}" type="pres">
      <dgm:prSet presAssocID="{44C70952-20D3-C842-B3AA-C20395F7EE27}" presName="vertFlow" presStyleCnt="0"/>
      <dgm:spPr/>
    </dgm:pt>
    <dgm:pt modelId="{4A095B23-F68D-8E47-B9F1-9F53567625D7}" type="pres">
      <dgm:prSet presAssocID="{44C70952-20D3-C842-B3AA-C20395F7EE27}" presName="topSpace" presStyleCnt="0"/>
      <dgm:spPr/>
    </dgm:pt>
    <dgm:pt modelId="{A7790544-0FF1-DB48-B92F-C22BC775E02E}" type="pres">
      <dgm:prSet presAssocID="{44C70952-20D3-C842-B3AA-C20395F7EE27}" presName="firstComp" presStyleCnt="0"/>
      <dgm:spPr/>
    </dgm:pt>
    <dgm:pt modelId="{97FB8805-275E-7A43-94C0-9C7FF9D2B3D0}" type="pres">
      <dgm:prSet presAssocID="{44C70952-20D3-C842-B3AA-C20395F7EE27}" presName="firstChild" presStyleLbl="bgAccFollowNode1" presStyleIdx="0" presStyleCnt="4"/>
      <dgm:spPr/>
    </dgm:pt>
    <dgm:pt modelId="{F08E9D36-43A8-F745-930A-F4B62EF4DA7A}" type="pres">
      <dgm:prSet presAssocID="{44C70952-20D3-C842-B3AA-C20395F7EE27}" presName="firstChildTx" presStyleLbl="bgAccFollowNode1" presStyleIdx="0" presStyleCnt="4">
        <dgm:presLayoutVars>
          <dgm:bulletEnabled val="1"/>
        </dgm:presLayoutVars>
      </dgm:prSet>
      <dgm:spPr/>
    </dgm:pt>
    <dgm:pt modelId="{97FD4115-31ED-AF4D-8A82-F743447F50F4}" type="pres">
      <dgm:prSet presAssocID="{44C70952-20D3-C842-B3AA-C20395F7EE27}" presName="negSpace" presStyleCnt="0"/>
      <dgm:spPr/>
    </dgm:pt>
    <dgm:pt modelId="{31C295C1-04E2-364D-9DE2-CB000ABC652D}" type="pres">
      <dgm:prSet presAssocID="{44C70952-20D3-C842-B3AA-C20395F7EE27}" presName="circle" presStyleLbl="node1" presStyleIdx="0" presStyleCnt="4"/>
      <dgm:spPr/>
    </dgm:pt>
    <dgm:pt modelId="{5E7ACB78-D198-0F4A-ADD3-987973A14CA3}" type="pres">
      <dgm:prSet presAssocID="{E8E68DA7-02FF-9740-A502-8A91B5D365AA}" presName="transSpace" presStyleCnt="0"/>
      <dgm:spPr/>
    </dgm:pt>
    <dgm:pt modelId="{FEB796A3-A736-F04C-8039-37E4176DBC54}" type="pres">
      <dgm:prSet presAssocID="{E07564BF-67CC-8344-B825-0DD341CEDCAF}" presName="posSpace" presStyleCnt="0"/>
      <dgm:spPr/>
    </dgm:pt>
    <dgm:pt modelId="{24AADF35-ADA1-5D46-A616-D68EB8E1CE98}" type="pres">
      <dgm:prSet presAssocID="{E07564BF-67CC-8344-B825-0DD341CEDCAF}" presName="vertFlow" presStyleCnt="0"/>
      <dgm:spPr/>
    </dgm:pt>
    <dgm:pt modelId="{D31AE5A9-650A-DA45-8B8A-7AD8C5782DE0}" type="pres">
      <dgm:prSet presAssocID="{E07564BF-67CC-8344-B825-0DD341CEDCAF}" presName="topSpace" presStyleCnt="0"/>
      <dgm:spPr/>
    </dgm:pt>
    <dgm:pt modelId="{C3DECA77-19C8-3D42-964E-216DCBAC9361}" type="pres">
      <dgm:prSet presAssocID="{E07564BF-67CC-8344-B825-0DD341CEDCAF}" presName="firstComp" presStyleCnt="0"/>
      <dgm:spPr/>
    </dgm:pt>
    <dgm:pt modelId="{A3FB524D-0BA3-0241-9331-8285F0CA0259}" type="pres">
      <dgm:prSet presAssocID="{E07564BF-67CC-8344-B825-0DD341CEDCAF}" presName="firstChild" presStyleLbl="bgAccFollowNode1" presStyleIdx="1" presStyleCnt="4"/>
      <dgm:spPr/>
    </dgm:pt>
    <dgm:pt modelId="{FEE3C255-340A-0346-BCB9-C27BB72CECEA}" type="pres">
      <dgm:prSet presAssocID="{E07564BF-67CC-8344-B825-0DD341CEDCAF}" presName="firstChildTx" presStyleLbl="bgAccFollowNode1" presStyleIdx="1" presStyleCnt="4">
        <dgm:presLayoutVars>
          <dgm:bulletEnabled val="1"/>
        </dgm:presLayoutVars>
      </dgm:prSet>
      <dgm:spPr/>
    </dgm:pt>
    <dgm:pt modelId="{844998F2-E114-BD4A-8A3A-BC8FD0907069}" type="pres">
      <dgm:prSet presAssocID="{E07564BF-67CC-8344-B825-0DD341CEDCAF}" presName="negSpace" presStyleCnt="0"/>
      <dgm:spPr/>
    </dgm:pt>
    <dgm:pt modelId="{39A7A55E-92B9-E047-9D01-4D5E51BBEF89}" type="pres">
      <dgm:prSet presAssocID="{E07564BF-67CC-8344-B825-0DD341CEDCAF}" presName="circle" presStyleLbl="node1" presStyleIdx="1" presStyleCnt="4"/>
      <dgm:spPr/>
    </dgm:pt>
    <dgm:pt modelId="{4C5D59A1-E6A6-3A45-B0C6-8033D5E64DE6}" type="pres">
      <dgm:prSet presAssocID="{F9AF8628-63E0-EC41-9F88-2FA50A4478CE}" presName="transSpace" presStyleCnt="0"/>
      <dgm:spPr/>
    </dgm:pt>
    <dgm:pt modelId="{C4F97739-9EE2-DF4D-9DE7-0D3C9A2C824F}" type="pres">
      <dgm:prSet presAssocID="{DA61CF4C-F4EE-3942-8EEE-2A2FA361AD55}" presName="posSpace" presStyleCnt="0"/>
      <dgm:spPr/>
    </dgm:pt>
    <dgm:pt modelId="{904B7A87-B616-D44F-B712-46A31DF3FA8E}" type="pres">
      <dgm:prSet presAssocID="{DA61CF4C-F4EE-3942-8EEE-2A2FA361AD55}" presName="vertFlow" presStyleCnt="0"/>
      <dgm:spPr/>
    </dgm:pt>
    <dgm:pt modelId="{67943B79-430C-5043-915E-BCD2305CC74C}" type="pres">
      <dgm:prSet presAssocID="{DA61CF4C-F4EE-3942-8EEE-2A2FA361AD55}" presName="topSpace" presStyleCnt="0"/>
      <dgm:spPr/>
    </dgm:pt>
    <dgm:pt modelId="{30E6EE7A-0D2E-F14B-8227-F63A32E2EAA5}" type="pres">
      <dgm:prSet presAssocID="{DA61CF4C-F4EE-3942-8EEE-2A2FA361AD55}" presName="firstComp" presStyleCnt="0"/>
      <dgm:spPr/>
    </dgm:pt>
    <dgm:pt modelId="{2B727ECB-DDBA-3340-8BA2-19F5B8DE3424}" type="pres">
      <dgm:prSet presAssocID="{DA61CF4C-F4EE-3942-8EEE-2A2FA361AD55}" presName="firstChild" presStyleLbl="bgAccFollowNode1" presStyleIdx="2" presStyleCnt="4"/>
      <dgm:spPr/>
    </dgm:pt>
    <dgm:pt modelId="{13D68F23-04A0-ED4A-956A-CC73ACA33D8E}" type="pres">
      <dgm:prSet presAssocID="{DA61CF4C-F4EE-3942-8EEE-2A2FA361AD55}" presName="firstChildTx" presStyleLbl="bgAccFollowNode1" presStyleIdx="2" presStyleCnt="4">
        <dgm:presLayoutVars>
          <dgm:bulletEnabled val="1"/>
        </dgm:presLayoutVars>
      </dgm:prSet>
      <dgm:spPr/>
    </dgm:pt>
    <dgm:pt modelId="{4B91FB40-0A75-5149-85BE-543445F6FD03}" type="pres">
      <dgm:prSet presAssocID="{DA61CF4C-F4EE-3942-8EEE-2A2FA361AD55}" presName="negSpace" presStyleCnt="0"/>
      <dgm:spPr/>
    </dgm:pt>
    <dgm:pt modelId="{992E7727-3753-1C4D-9CD0-72A101236E96}" type="pres">
      <dgm:prSet presAssocID="{DA61CF4C-F4EE-3942-8EEE-2A2FA361AD55}" presName="circle" presStyleLbl="node1" presStyleIdx="2" presStyleCnt="4"/>
      <dgm:spPr/>
    </dgm:pt>
    <dgm:pt modelId="{029BD5AE-ECD1-3D47-AEE9-FD9BA2DFB5FC}" type="pres">
      <dgm:prSet presAssocID="{265DF9B3-4E66-1C42-A788-26B2158C273A}" presName="transSpace" presStyleCnt="0"/>
      <dgm:spPr/>
    </dgm:pt>
    <dgm:pt modelId="{2CFBFFCE-8600-6F47-8DE3-D5FBBE801899}" type="pres">
      <dgm:prSet presAssocID="{01A9E31C-A3A7-4746-AA84-E989EA9B4050}" presName="posSpace" presStyleCnt="0"/>
      <dgm:spPr/>
    </dgm:pt>
    <dgm:pt modelId="{60CBE7B2-0B6F-6244-A5B3-72BC42D55846}" type="pres">
      <dgm:prSet presAssocID="{01A9E31C-A3A7-4746-AA84-E989EA9B4050}" presName="vertFlow" presStyleCnt="0"/>
      <dgm:spPr/>
    </dgm:pt>
    <dgm:pt modelId="{B4A71992-20E8-3943-9720-1210DB18AD55}" type="pres">
      <dgm:prSet presAssocID="{01A9E31C-A3A7-4746-AA84-E989EA9B4050}" presName="topSpace" presStyleCnt="0"/>
      <dgm:spPr/>
    </dgm:pt>
    <dgm:pt modelId="{71A211E5-1E28-7648-B4BC-B5F4F02A5DD8}" type="pres">
      <dgm:prSet presAssocID="{01A9E31C-A3A7-4746-AA84-E989EA9B4050}" presName="firstComp" presStyleCnt="0"/>
      <dgm:spPr/>
    </dgm:pt>
    <dgm:pt modelId="{B4A31C5A-DDB1-734F-A250-0C9777B049F4}" type="pres">
      <dgm:prSet presAssocID="{01A9E31C-A3A7-4746-AA84-E989EA9B4050}" presName="firstChild" presStyleLbl="bgAccFollowNode1" presStyleIdx="3" presStyleCnt="4"/>
      <dgm:spPr/>
    </dgm:pt>
    <dgm:pt modelId="{13AC8D89-1950-E843-AC7C-034DE1DA4740}" type="pres">
      <dgm:prSet presAssocID="{01A9E31C-A3A7-4746-AA84-E989EA9B4050}" presName="firstChildTx" presStyleLbl="bgAccFollowNode1" presStyleIdx="3" presStyleCnt="4">
        <dgm:presLayoutVars>
          <dgm:bulletEnabled val="1"/>
        </dgm:presLayoutVars>
      </dgm:prSet>
      <dgm:spPr/>
    </dgm:pt>
    <dgm:pt modelId="{E2EE52B1-9993-D842-9D61-B074C1951FF1}" type="pres">
      <dgm:prSet presAssocID="{01A9E31C-A3A7-4746-AA84-E989EA9B4050}" presName="negSpace" presStyleCnt="0"/>
      <dgm:spPr/>
    </dgm:pt>
    <dgm:pt modelId="{FF7AE18B-FB59-9344-8670-C8993ABAD622}" type="pres">
      <dgm:prSet presAssocID="{01A9E31C-A3A7-4746-AA84-E989EA9B4050}" presName="circle" presStyleLbl="node1" presStyleIdx="3" presStyleCnt="4"/>
      <dgm:spPr/>
    </dgm:pt>
  </dgm:ptLst>
  <dgm:cxnLst>
    <dgm:cxn modelId="{268A7709-2883-4428-9BCC-63239869DEFE}" type="presOf" srcId="{44C70952-20D3-C842-B3AA-C20395F7EE27}" destId="{31C295C1-04E2-364D-9DE2-CB000ABC652D}" srcOrd="0" destOrd="0" presId="urn:microsoft.com/office/officeart/2005/8/layout/hList9"/>
    <dgm:cxn modelId="{B6504317-6937-4D6B-9E5A-C9D3ABA3BB69}" type="presOf" srcId="{6164D71F-0944-4337-82F1-F1D358C396FC}" destId="{F08E9D36-43A8-F745-930A-F4B62EF4DA7A}" srcOrd="1" destOrd="0" presId="urn:microsoft.com/office/officeart/2005/8/layout/hList9"/>
    <dgm:cxn modelId="{A495FF1B-744B-4AF3-80FF-F302B0924500}" type="presOf" srcId="{E07564BF-67CC-8344-B825-0DD341CEDCAF}" destId="{39A7A55E-92B9-E047-9D01-4D5E51BBEF89}" srcOrd="0" destOrd="0" presId="urn:microsoft.com/office/officeart/2005/8/layout/hList9"/>
    <dgm:cxn modelId="{46FA4228-8A84-4AB6-B591-D091B43613AB}" srcId="{44C70952-20D3-C842-B3AA-C20395F7EE27}" destId="{6164D71F-0944-4337-82F1-F1D358C396FC}" srcOrd="0" destOrd="0" parTransId="{997989A0-AC35-4278-90B9-82A4986393B5}" sibTransId="{51F74480-F6BB-4E2D-896D-0A0DD824A051}"/>
    <dgm:cxn modelId="{70419229-7EE7-3048-BB74-61EA576AD745}" srcId="{01A9E31C-A3A7-4746-AA84-E989EA9B4050}" destId="{900396FE-1F84-FA49-8DB7-B30692D7F63A}" srcOrd="0" destOrd="0" parTransId="{CAAD1C3B-2BE8-874B-9177-69F268266023}" sibTransId="{8A155E32-E470-CC41-9FD2-84CFB66B1491}"/>
    <dgm:cxn modelId="{9B8C5844-5810-4E1C-B77E-6E239B43D4F5}" type="presOf" srcId="{900396FE-1F84-FA49-8DB7-B30692D7F63A}" destId="{B4A31C5A-DDB1-734F-A250-0C9777B049F4}" srcOrd="0" destOrd="0" presId="urn:microsoft.com/office/officeart/2005/8/layout/hList9"/>
    <dgm:cxn modelId="{79F50356-003A-6745-B856-1BCB829A1311}" type="presOf" srcId="{38B73573-7939-0643-BDD9-CDAFEF9894BF}" destId="{8701BE4E-757F-B34B-B427-729398FFB6C7}" srcOrd="0" destOrd="0" presId="urn:microsoft.com/office/officeart/2005/8/layout/hList9"/>
    <dgm:cxn modelId="{7A2F6D5B-E333-4843-A209-2EF7FC518873}" srcId="{DA61CF4C-F4EE-3942-8EEE-2A2FA361AD55}" destId="{ABF57516-61D3-8B49-B79B-C4F0C55A6157}" srcOrd="0" destOrd="0" parTransId="{268E0B90-50D8-B945-A26E-D4F18AB7CD18}" sibTransId="{A7561877-EA8B-4244-8029-C3A40591F146}"/>
    <dgm:cxn modelId="{9852955C-2EE5-4B4B-B1C2-26E7434A6D01}" srcId="{38B73573-7939-0643-BDD9-CDAFEF9894BF}" destId="{01A9E31C-A3A7-4746-AA84-E989EA9B4050}" srcOrd="3" destOrd="0" parTransId="{A689586B-0029-C147-9ABD-EB4B1AB5380E}" sibTransId="{1EFD2E34-9861-CF42-82ED-9DFFC93B0450}"/>
    <dgm:cxn modelId="{356FA268-1B42-4107-9960-5DD0F579D375}" type="presOf" srcId="{6164D71F-0944-4337-82F1-F1D358C396FC}" destId="{97FB8805-275E-7A43-94C0-9C7FF9D2B3D0}" srcOrd="0" destOrd="0" presId="urn:microsoft.com/office/officeart/2005/8/layout/hList9"/>
    <dgm:cxn modelId="{16E9296F-FC91-4277-BD34-451345B81039}" type="presOf" srcId="{01A9E31C-A3A7-4746-AA84-E989EA9B4050}" destId="{FF7AE18B-FB59-9344-8670-C8993ABAD622}" srcOrd="0" destOrd="0" presId="urn:microsoft.com/office/officeart/2005/8/layout/hList9"/>
    <dgm:cxn modelId="{E779EA70-8DB5-4E4D-95A0-2F5F7F66CFE3}" type="presOf" srcId="{DA61CF4C-F4EE-3942-8EEE-2A2FA361AD55}" destId="{992E7727-3753-1C4D-9CD0-72A101236E96}" srcOrd="0" destOrd="0" presId="urn:microsoft.com/office/officeart/2005/8/layout/hList9"/>
    <dgm:cxn modelId="{7B085B8B-35B8-6A4F-A533-8E160B88FCCF}" srcId="{38B73573-7939-0643-BDD9-CDAFEF9894BF}" destId="{E07564BF-67CC-8344-B825-0DD341CEDCAF}" srcOrd="1" destOrd="0" parTransId="{EA94C6A5-E3A2-344E-B03D-16DB5274F220}" sibTransId="{F9AF8628-63E0-EC41-9F88-2FA50A4478CE}"/>
    <dgm:cxn modelId="{3D89D996-16C6-46BF-B1EA-86A92442BF96}" type="presOf" srcId="{6C4962CA-3DB5-B64F-A427-CFCDBA954751}" destId="{A3FB524D-0BA3-0241-9331-8285F0CA0259}" srcOrd="0" destOrd="0" presId="urn:microsoft.com/office/officeart/2005/8/layout/hList9"/>
    <dgm:cxn modelId="{0CEB2CAA-21E1-4FF1-BA06-8300A3042AB2}" type="presOf" srcId="{6C4962CA-3DB5-B64F-A427-CFCDBA954751}" destId="{FEE3C255-340A-0346-BCB9-C27BB72CECEA}" srcOrd="1" destOrd="0" presId="urn:microsoft.com/office/officeart/2005/8/layout/hList9"/>
    <dgm:cxn modelId="{B07A3EAA-3A5F-6140-886C-0C0D18BE045A}" srcId="{E07564BF-67CC-8344-B825-0DD341CEDCAF}" destId="{6C4962CA-3DB5-B64F-A427-CFCDBA954751}" srcOrd="0" destOrd="0" parTransId="{2427E4B3-2AEF-3B42-BADA-0DAA7647EE74}" sibTransId="{4C6585D2-25DF-8341-91A8-176F67CFB203}"/>
    <dgm:cxn modelId="{C0AABDB1-DC3B-449D-8CDA-8DC6531DD15A}" type="presOf" srcId="{ABF57516-61D3-8B49-B79B-C4F0C55A6157}" destId="{2B727ECB-DDBA-3340-8BA2-19F5B8DE3424}" srcOrd="0" destOrd="0" presId="urn:microsoft.com/office/officeart/2005/8/layout/hList9"/>
    <dgm:cxn modelId="{F52489B3-72C5-8240-856D-4A5709B87529}" srcId="{38B73573-7939-0643-BDD9-CDAFEF9894BF}" destId="{DA61CF4C-F4EE-3942-8EEE-2A2FA361AD55}" srcOrd="2" destOrd="0" parTransId="{EEE291B6-1B14-1743-ACE2-B730A38D28B9}" sibTransId="{265DF9B3-4E66-1C42-A788-26B2158C273A}"/>
    <dgm:cxn modelId="{2ED6CABC-1113-4262-9CFF-F87EFF345A3B}" type="presOf" srcId="{900396FE-1F84-FA49-8DB7-B30692D7F63A}" destId="{13AC8D89-1950-E843-AC7C-034DE1DA4740}" srcOrd="1" destOrd="0" presId="urn:microsoft.com/office/officeart/2005/8/layout/hList9"/>
    <dgm:cxn modelId="{4EB826EF-5609-4030-9E29-814EAC272C7B}" type="presOf" srcId="{ABF57516-61D3-8B49-B79B-C4F0C55A6157}" destId="{13D68F23-04A0-ED4A-956A-CC73ACA33D8E}" srcOrd="1" destOrd="0" presId="urn:microsoft.com/office/officeart/2005/8/layout/hList9"/>
    <dgm:cxn modelId="{A51CACFA-C135-BA4B-9361-B239DC257410}" srcId="{38B73573-7939-0643-BDD9-CDAFEF9894BF}" destId="{44C70952-20D3-C842-B3AA-C20395F7EE27}" srcOrd="0" destOrd="0" parTransId="{4733EBF6-B1AA-394F-B747-40E5EE327573}" sibTransId="{E8E68DA7-02FF-9740-A502-8A91B5D365AA}"/>
    <dgm:cxn modelId="{37A7EB45-AA67-40D3-9646-EAB63532EE83}" type="presParOf" srcId="{8701BE4E-757F-B34B-B427-729398FFB6C7}" destId="{7ADEBFCD-D1EE-F54F-BA66-E765234BDA7A}" srcOrd="0" destOrd="0" presId="urn:microsoft.com/office/officeart/2005/8/layout/hList9"/>
    <dgm:cxn modelId="{84FFB427-E345-4B39-9693-89B475A4049D}" type="presParOf" srcId="{8701BE4E-757F-B34B-B427-729398FFB6C7}" destId="{37A344A1-CC3D-874A-85E7-7AF71CC7D77A}" srcOrd="1" destOrd="0" presId="urn:microsoft.com/office/officeart/2005/8/layout/hList9"/>
    <dgm:cxn modelId="{DBAEBB6F-22C8-42D2-A277-92EE273CA62A}" type="presParOf" srcId="{37A344A1-CC3D-874A-85E7-7AF71CC7D77A}" destId="{4A095B23-F68D-8E47-B9F1-9F53567625D7}" srcOrd="0" destOrd="0" presId="urn:microsoft.com/office/officeart/2005/8/layout/hList9"/>
    <dgm:cxn modelId="{F1C65BF6-D7F9-4CE4-800C-7FF68A80E5D8}" type="presParOf" srcId="{37A344A1-CC3D-874A-85E7-7AF71CC7D77A}" destId="{A7790544-0FF1-DB48-B92F-C22BC775E02E}" srcOrd="1" destOrd="0" presId="urn:microsoft.com/office/officeart/2005/8/layout/hList9"/>
    <dgm:cxn modelId="{41933FFC-43C9-4453-9CF5-E8435AA0242C}" type="presParOf" srcId="{A7790544-0FF1-DB48-B92F-C22BC775E02E}" destId="{97FB8805-275E-7A43-94C0-9C7FF9D2B3D0}" srcOrd="0" destOrd="0" presId="urn:microsoft.com/office/officeart/2005/8/layout/hList9"/>
    <dgm:cxn modelId="{AC966AAA-132E-4038-9430-D6107DE50BDB}" type="presParOf" srcId="{A7790544-0FF1-DB48-B92F-C22BC775E02E}" destId="{F08E9D36-43A8-F745-930A-F4B62EF4DA7A}" srcOrd="1" destOrd="0" presId="urn:microsoft.com/office/officeart/2005/8/layout/hList9"/>
    <dgm:cxn modelId="{3178A11C-4497-4722-8F0E-BFBA8FD83706}" type="presParOf" srcId="{8701BE4E-757F-B34B-B427-729398FFB6C7}" destId="{97FD4115-31ED-AF4D-8A82-F743447F50F4}" srcOrd="2" destOrd="0" presId="urn:microsoft.com/office/officeart/2005/8/layout/hList9"/>
    <dgm:cxn modelId="{F4FF9882-C5F8-4D4A-9704-E41165630F0C}" type="presParOf" srcId="{8701BE4E-757F-B34B-B427-729398FFB6C7}" destId="{31C295C1-04E2-364D-9DE2-CB000ABC652D}" srcOrd="3" destOrd="0" presId="urn:microsoft.com/office/officeart/2005/8/layout/hList9"/>
    <dgm:cxn modelId="{742129E7-8CAE-4892-9FC9-FFADE4C6BDC6}" type="presParOf" srcId="{8701BE4E-757F-B34B-B427-729398FFB6C7}" destId="{5E7ACB78-D198-0F4A-ADD3-987973A14CA3}" srcOrd="4" destOrd="0" presId="urn:microsoft.com/office/officeart/2005/8/layout/hList9"/>
    <dgm:cxn modelId="{06B7164D-8168-4C0B-986D-5C3735330E45}" type="presParOf" srcId="{8701BE4E-757F-B34B-B427-729398FFB6C7}" destId="{FEB796A3-A736-F04C-8039-37E4176DBC54}" srcOrd="5" destOrd="0" presId="urn:microsoft.com/office/officeart/2005/8/layout/hList9"/>
    <dgm:cxn modelId="{73E39125-97FE-4E8E-85E8-C7BE14422BEF}" type="presParOf" srcId="{8701BE4E-757F-B34B-B427-729398FFB6C7}" destId="{24AADF35-ADA1-5D46-A616-D68EB8E1CE98}" srcOrd="6" destOrd="0" presId="urn:microsoft.com/office/officeart/2005/8/layout/hList9"/>
    <dgm:cxn modelId="{520FBA11-0FCA-4713-9488-FA67E9A710F3}" type="presParOf" srcId="{24AADF35-ADA1-5D46-A616-D68EB8E1CE98}" destId="{D31AE5A9-650A-DA45-8B8A-7AD8C5782DE0}" srcOrd="0" destOrd="0" presId="urn:microsoft.com/office/officeart/2005/8/layout/hList9"/>
    <dgm:cxn modelId="{D5132A11-0A51-4260-9843-499ACE4ACF58}" type="presParOf" srcId="{24AADF35-ADA1-5D46-A616-D68EB8E1CE98}" destId="{C3DECA77-19C8-3D42-964E-216DCBAC9361}" srcOrd="1" destOrd="0" presId="urn:microsoft.com/office/officeart/2005/8/layout/hList9"/>
    <dgm:cxn modelId="{629A3A1A-C66B-4D7B-A2CD-4623942D8460}" type="presParOf" srcId="{C3DECA77-19C8-3D42-964E-216DCBAC9361}" destId="{A3FB524D-0BA3-0241-9331-8285F0CA0259}" srcOrd="0" destOrd="0" presId="urn:microsoft.com/office/officeart/2005/8/layout/hList9"/>
    <dgm:cxn modelId="{457DD799-A1DE-4BB4-BB66-A1352A2410E2}" type="presParOf" srcId="{C3DECA77-19C8-3D42-964E-216DCBAC9361}" destId="{FEE3C255-340A-0346-BCB9-C27BB72CECEA}" srcOrd="1" destOrd="0" presId="urn:microsoft.com/office/officeart/2005/8/layout/hList9"/>
    <dgm:cxn modelId="{E61719EB-DA9E-46F4-A6A0-19E5AF764450}" type="presParOf" srcId="{8701BE4E-757F-B34B-B427-729398FFB6C7}" destId="{844998F2-E114-BD4A-8A3A-BC8FD0907069}" srcOrd="7" destOrd="0" presId="urn:microsoft.com/office/officeart/2005/8/layout/hList9"/>
    <dgm:cxn modelId="{012E7D7D-0AA0-4411-B48B-5E549F4E9BFB}" type="presParOf" srcId="{8701BE4E-757F-B34B-B427-729398FFB6C7}" destId="{39A7A55E-92B9-E047-9D01-4D5E51BBEF89}" srcOrd="8" destOrd="0" presId="urn:microsoft.com/office/officeart/2005/8/layout/hList9"/>
    <dgm:cxn modelId="{FE24D4E8-27C5-48BC-8ACB-60D5CE0FB702}" type="presParOf" srcId="{8701BE4E-757F-B34B-B427-729398FFB6C7}" destId="{4C5D59A1-E6A6-3A45-B0C6-8033D5E64DE6}" srcOrd="9" destOrd="0" presId="urn:microsoft.com/office/officeart/2005/8/layout/hList9"/>
    <dgm:cxn modelId="{87097679-0BC6-4CFB-89A0-7663C3C28286}" type="presParOf" srcId="{8701BE4E-757F-B34B-B427-729398FFB6C7}" destId="{C4F97739-9EE2-DF4D-9DE7-0D3C9A2C824F}" srcOrd="10" destOrd="0" presId="urn:microsoft.com/office/officeart/2005/8/layout/hList9"/>
    <dgm:cxn modelId="{2C4ABD28-1582-4C79-81F0-9E8809203664}" type="presParOf" srcId="{8701BE4E-757F-B34B-B427-729398FFB6C7}" destId="{904B7A87-B616-D44F-B712-46A31DF3FA8E}" srcOrd="11" destOrd="0" presId="urn:microsoft.com/office/officeart/2005/8/layout/hList9"/>
    <dgm:cxn modelId="{65541095-1C0A-4F06-B182-8F668863667F}" type="presParOf" srcId="{904B7A87-B616-D44F-B712-46A31DF3FA8E}" destId="{67943B79-430C-5043-915E-BCD2305CC74C}" srcOrd="0" destOrd="0" presId="urn:microsoft.com/office/officeart/2005/8/layout/hList9"/>
    <dgm:cxn modelId="{0CB0D420-5083-419A-8036-AF33E126120D}" type="presParOf" srcId="{904B7A87-B616-D44F-B712-46A31DF3FA8E}" destId="{30E6EE7A-0D2E-F14B-8227-F63A32E2EAA5}" srcOrd="1" destOrd="0" presId="urn:microsoft.com/office/officeart/2005/8/layout/hList9"/>
    <dgm:cxn modelId="{9037249C-4CC5-4D1D-A112-50132AF9CC71}" type="presParOf" srcId="{30E6EE7A-0D2E-F14B-8227-F63A32E2EAA5}" destId="{2B727ECB-DDBA-3340-8BA2-19F5B8DE3424}" srcOrd="0" destOrd="0" presId="urn:microsoft.com/office/officeart/2005/8/layout/hList9"/>
    <dgm:cxn modelId="{58951732-6D7B-44C9-8853-04E1BFB555D1}" type="presParOf" srcId="{30E6EE7A-0D2E-F14B-8227-F63A32E2EAA5}" destId="{13D68F23-04A0-ED4A-956A-CC73ACA33D8E}" srcOrd="1" destOrd="0" presId="urn:microsoft.com/office/officeart/2005/8/layout/hList9"/>
    <dgm:cxn modelId="{621CE0B4-DD9F-4D09-AFA8-7376D6AB40A8}" type="presParOf" srcId="{8701BE4E-757F-B34B-B427-729398FFB6C7}" destId="{4B91FB40-0A75-5149-85BE-543445F6FD03}" srcOrd="12" destOrd="0" presId="urn:microsoft.com/office/officeart/2005/8/layout/hList9"/>
    <dgm:cxn modelId="{63D2BE0D-FB4E-421C-BC58-87C2FE5D580C}" type="presParOf" srcId="{8701BE4E-757F-B34B-B427-729398FFB6C7}" destId="{992E7727-3753-1C4D-9CD0-72A101236E96}" srcOrd="13" destOrd="0" presId="urn:microsoft.com/office/officeart/2005/8/layout/hList9"/>
    <dgm:cxn modelId="{0488C0DB-E959-422B-A669-DBB057B388D3}" type="presParOf" srcId="{8701BE4E-757F-B34B-B427-729398FFB6C7}" destId="{029BD5AE-ECD1-3D47-AEE9-FD9BA2DFB5FC}" srcOrd="14" destOrd="0" presId="urn:microsoft.com/office/officeart/2005/8/layout/hList9"/>
    <dgm:cxn modelId="{FC78EF6B-A2B5-4AA8-A3F6-1BC9D1B62A64}" type="presParOf" srcId="{8701BE4E-757F-B34B-B427-729398FFB6C7}" destId="{2CFBFFCE-8600-6F47-8DE3-D5FBBE801899}" srcOrd="15" destOrd="0" presId="urn:microsoft.com/office/officeart/2005/8/layout/hList9"/>
    <dgm:cxn modelId="{C6013EAF-49BC-41CF-8404-72F9AC998E25}" type="presParOf" srcId="{8701BE4E-757F-B34B-B427-729398FFB6C7}" destId="{60CBE7B2-0B6F-6244-A5B3-72BC42D55846}" srcOrd="16" destOrd="0" presId="urn:microsoft.com/office/officeart/2005/8/layout/hList9"/>
    <dgm:cxn modelId="{0ADD8A6A-9853-40C1-B7BD-443C9AFD8B5D}" type="presParOf" srcId="{60CBE7B2-0B6F-6244-A5B3-72BC42D55846}" destId="{B4A71992-20E8-3943-9720-1210DB18AD55}" srcOrd="0" destOrd="0" presId="urn:microsoft.com/office/officeart/2005/8/layout/hList9"/>
    <dgm:cxn modelId="{AD31315A-533F-42C2-9451-37CE90DB303A}" type="presParOf" srcId="{60CBE7B2-0B6F-6244-A5B3-72BC42D55846}" destId="{71A211E5-1E28-7648-B4BC-B5F4F02A5DD8}" srcOrd="1" destOrd="0" presId="urn:microsoft.com/office/officeart/2005/8/layout/hList9"/>
    <dgm:cxn modelId="{01C7C7E5-5695-4F69-95BA-014D3754D52C}" type="presParOf" srcId="{71A211E5-1E28-7648-B4BC-B5F4F02A5DD8}" destId="{B4A31C5A-DDB1-734F-A250-0C9777B049F4}" srcOrd="0" destOrd="0" presId="urn:microsoft.com/office/officeart/2005/8/layout/hList9"/>
    <dgm:cxn modelId="{CF892D49-E5D0-4D08-B335-9914B4E5E58B}" type="presParOf" srcId="{71A211E5-1E28-7648-B4BC-B5F4F02A5DD8}" destId="{13AC8D89-1950-E843-AC7C-034DE1DA4740}" srcOrd="1" destOrd="0" presId="urn:microsoft.com/office/officeart/2005/8/layout/hList9"/>
    <dgm:cxn modelId="{30A9F2AF-B71A-48CC-97B7-90392907EE7D}" type="presParOf" srcId="{8701BE4E-757F-B34B-B427-729398FFB6C7}" destId="{E2EE52B1-9993-D842-9D61-B074C1951FF1}" srcOrd="17" destOrd="0" presId="urn:microsoft.com/office/officeart/2005/8/layout/hList9"/>
    <dgm:cxn modelId="{E829E964-EAC4-41F2-AC3A-30E2D5B1F1BC}" type="presParOf" srcId="{8701BE4E-757F-B34B-B427-729398FFB6C7}" destId="{FF7AE18B-FB59-9344-8670-C8993ABAD622}" srcOrd="18"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001300-8625-9044-A707-56F42C87BE9C}" type="doc">
      <dgm:prSet loTypeId="urn:microsoft.com/office/officeart/2005/8/layout/chevron1" loCatId="process" qsTypeId="urn:microsoft.com/office/officeart/2005/8/quickstyle/simple3" qsCatId="simple" csTypeId="urn:microsoft.com/office/officeart/2005/8/colors/accent1_2" csCatId="accent1" phldr="1"/>
      <dgm:spPr/>
      <dgm:t>
        <a:bodyPr/>
        <a:lstStyle/>
        <a:p>
          <a:endParaRPr lang="en-GB"/>
        </a:p>
      </dgm:t>
    </dgm:pt>
    <dgm:pt modelId="{E1667D2E-2CCE-7940-B9BF-8C0CE7D15289}">
      <dgm:prSet/>
      <dgm:spPr/>
      <dgm:t>
        <a:bodyPr/>
        <a:lstStyle/>
        <a:p>
          <a:r>
            <a:rPr lang="en-US" b="1">
              <a:solidFill>
                <a:schemeClr val="accent6">
                  <a:lumMod val="50000"/>
                </a:schemeClr>
              </a:solidFill>
              <a:latin typeface=""/>
            </a:rPr>
            <a:t>Week 1</a:t>
          </a:r>
          <a:endParaRPr lang="en-IN"/>
        </a:p>
      </dgm:t>
    </dgm:pt>
    <dgm:pt modelId="{63A6C1CA-B856-164A-8BD9-684CBA15DD3C}" type="parTrans" cxnId="{DB05FE23-3A4B-D647-851E-9ED96FE3AE85}">
      <dgm:prSet/>
      <dgm:spPr/>
      <dgm:t>
        <a:bodyPr/>
        <a:lstStyle/>
        <a:p>
          <a:endParaRPr lang="en-GB"/>
        </a:p>
      </dgm:t>
    </dgm:pt>
    <dgm:pt modelId="{6E300720-5396-9645-984D-C5954655A9BE}" type="sibTrans" cxnId="{DB05FE23-3A4B-D647-851E-9ED96FE3AE85}">
      <dgm:prSet/>
      <dgm:spPr/>
      <dgm:t>
        <a:bodyPr/>
        <a:lstStyle/>
        <a:p>
          <a:endParaRPr lang="en-GB"/>
        </a:p>
      </dgm:t>
    </dgm:pt>
    <dgm:pt modelId="{0CB9D0C6-421C-2F4D-A9C0-2A8FAF27C406}">
      <dgm:prSet/>
      <dgm:spPr/>
      <dgm:t>
        <a:bodyPr/>
        <a:lstStyle/>
        <a:p>
          <a:r>
            <a:rPr lang="en-US" b="1">
              <a:solidFill>
                <a:schemeClr val="accent6">
                  <a:lumMod val="50000"/>
                </a:schemeClr>
              </a:solidFill>
              <a:latin typeface=""/>
            </a:rPr>
            <a:t>Weeks 2-3</a:t>
          </a:r>
          <a:r>
            <a:rPr lang="en-IN"/>
            <a:t> </a:t>
          </a:r>
        </a:p>
      </dgm:t>
    </dgm:pt>
    <dgm:pt modelId="{A02692D7-798F-9A49-A1D9-1EB681C00DF9}" type="parTrans" cxnId="{B9728F77-3709-3342-965E-C28548C57EF8}">
      <dgm:prSet/>
      <dgm:spPr/>
      <dgm:t>
        <a:bodyPr/>
        <a:lstStyle/>
        <a:p>
          <a:endParaRPr lang="en-GB"/>
        </a:p>
      </dgm:t>
    </dgm:pt>
    <dgm:pt modelId="{741F7A52-21F5-FA4A-83D8-83694208994D}" type="sibTrans" cxnId="{B9728F77-3709-3342-965E-C28548C57EF8}">
      <dgm:prSet/>
      <dgm:spPr/>
      <dgm:t>
        <a:bodyPr/>
        <a:lstStyle/>
        <a:p>
          <a:endParaRPr lang="en-GB"/>
        </a:p>
      </dgm:t>
    </dgm:pt>
    <dgm:pt modelId="{CFE9AF2D-98BF-0448-8DD4-4F60635F3CDA}">
      <dgm:prSet/>
      <dgm:spPr/>
      <dgm:t>
        <a:bodyPr/>
        <a:lstStyle/>
        <a:p>
          <a:r>
            <a:rPr lang="en-US" b="1">
              <a:solidFill>
                <a:schemeClr val="accent6">
                  <a:lumMod val="50000"/>
                </a:schemeClr>
              </a:solidFill>
              <a:latin typeface=""/>
            </a:rPr>
            <a:t>Weeks 4-7</a:t>
          </a:r>
          <a:endParaRPr lang="en-IN"/>
        </a:p>
      </dgm:t>
    </dgm:pt>
    <dgm:pt modelId="{ED73538B-2EF0-E843-A90B-B5F4C2B60728}" type="parTrans" cxnId="{B104DF29-58DA-424F-9A58-008F85DC4A3C}">
      <dgm:prSet/>
      <dgm:spPr/>
      <dgm:t>
        <a:bodyPr/>
        <a:lstStyle/>
        <a:p>
          <a:endParaRPr lang="en-GB"/>
        </a:p>
      </dgm:t>
    </dgm:pt>
    <dgm:pt modelId="{D68B691F-6FA0-4640-9F57-24CC8EDC0244}" type="sibTrans" cxnId="{B104DF29-58DA-424F-9A58-008F85DC4A3C}">
      <dgm:prSet/>
      <dgm:spPr/>
      <dgm:t>
        <a:bodyPr/>
        <a:lstStyle/>
        <a:p>
          <a:endParaRPr lang="en-GB"/>
        </a:p>
      </dgm:t>
    </dgm:pt>
    <dgm:pt modelId="{86CE4247-28D6-7343-BEEA-AFB81B7DDBE5}">
      <dgm:prSet/>
      <dgm:spPr/>
      <dgm:t>
        <a:bodyPr/>
        <a:lstStyle/>
        <a:p>
          <a:r>
            <a:rPr lang="en-US" b="1">
              <a:solidFill>
                <a:schemeClr val="accent6">
                  <a:lumMod val="50000"/>
                </a:schemeClr>
              </a:solidFill>
              <a:latin typeface=""/>
            </a:rPr>
            <a:t>Weeks 8-10</a:t>
          </a:r>
          <a:endParaRPr lang="en-IN"/>
        </a:p>
      </dgm:t>
    </dgm:pt>
    <dgm:pt modelId="{9BE0E550-4DF7-B14B-857F-A5AC278ED0C4}" type="parTrans" cxnId="{308CBF69-FE9E-AA4C-8A8F-F7D1056237BA}">
      <dgm:prSet/>
      <dgm:spPr/>
      <dgm:t>
        <a:bodyPr/>
        <a:lstStyle/>
        <a:p>
          <a:endParaRPr lang="en-GB"/>
        </a:p>
      </dgm:t>
    </dgm:pt>
    <dgm:pt modelId="{720CA287-9262-354A-94D1-2B250E9970FD}" type="sibTrans" cxnId="{308CBF69-FE9E-AA4C-8A8F-F7D1056237BA}">
      <dgm:prSet/>
      <dgm:spPr/>
      <dgm:t>
        <a:bodyPr/>
        <a:lstStyle/>
        <a:p>
          <a:endParaRPr lang="en-GB"/>
        </a:p>
      </dgm:t>
    </dgm:pt>
    <dgm:pt modelId="{2DACA040-1BB4-B241-B796-040F592ED292}">
      <dgm:prSet/>
      <dgm:spPr/>
      <dgm:t>
        <a:bodyPr/>
        <a:lstStyle/>
        <a:p>
          <a:r>
            <a:rPr lang="en-US" b="1">
              <a:solidFill>
                <a:schemeClr val="accent6">
                  <a:lumMod val="50000"/>
                </a:schemeClr>
              </a:solidFill>
              <a:latin typeface=""/>
            </a:rPr>
            <a:t>Weeks 11-12</a:t>
          </a:r>
          <a:endParaRPr lang="en-IN"/>
        </a:p>
      </dgm:t>
    </dgm:pt>
    <dgm:pt modelId="{EC4FE775-6844-0D46-955C-AEC4129F7F0C}" type="parTrans" cxnId="{7AD53D32-AA31-F249-8860-0F7443F9E9B8}">
      <dgm:prSet/>
      <dgm:spPr/>
      <dgm:t>
        <a:bodyPr/>
        <a:lstStyle/>
        <a:p>
          <a:endParaRPr lang="en-GB"/>
        </a:p>
      </dgm:t>
    </dgm:pt>
    <dgm:pt modelId="{76796BD3-CACF-004D-AE1E-4B930A428471}" type="sibTrans" cxnId="{7AD53D32-AA31-F249-8860-0F7443F9E9B8}">
      <dgm:prSet/>
      <dgm:spPr/>
      <dgm:t>
        <a:bodyPr/>
        <a:lstStyle/>
        <a:p>
          <a:endParaRPr lang="en-GB"/>
        </a:p>
      </dgm:t>
    </dgm:pt>
    <dgm:pt modelId="{E498C229-09BF-424F-B481-A07492DFF61D}">
      <dgm:prSet/>
      <dgm:spPr/>
      <dgm:t>
        <a:bodyPr/>
        <a:lstStyle/>
        <a:p>
          <a:r>
            <a:rPr lang="en-US" b="1">
              <a:solidFill>
                <a:schemeClr val="accent6">
                  <a:lumMod val="50000"/>
                </a:schemeClr>
              </a:solidFill>
              <a:latin typeface=""/>
            </a:rPr>
            <a:t>Weeks 13-14</a:t>
          </a:r>
          <a:endParaRPr lang="en-IN"/>
        </a:p>
      </dgm:t>
    </dgm:pt>
    <dgm:pt modelId="{5FA822C0-4CEA-F947-89B7-C6957590AE20}" type="parTrans" cxnId="{30DE5412-AF06-104A-9EF2-3822C9BBDD82}">
      <dgm:prSet/>
      <dgm:spPr/>
      <dgm:t>
        <a:bodyPr/>
        <a:lstStyle/>
        <a:p>
          <a:endParaRPr lang="en-GB"/>
        </a:p>
      </dgm:t>
    </dgm:pt>
    <dgm:pt modelId="{4527F091-9A2B-554E-A87E-48D94EAC9960}" type="sibTrans" cxnId="{30DE5412-AF06-104A-9EF2-3822C9BBDD82}">
      <dgm:prSet/>
      <dgm:spPr/>
      <dgm:t>
        <a:bodyPr/>
        <a:lstStyle/>
        <a:p>
          <a:endParaRPr lang="en-GB"/>
        </a:p>
      </dgm:t>
    </dgm:pt>
    <dgm:pt modelId="{C6854C22-BDA3-334A-8AF3-6D646641A938}" type="pres">
      <dgm:prSet presAssocID="{68001300-8625-9044-A707-56F42C87BE9C}" presName="Name0" presStyleCnt="0">
        <dgm:presLayoutVars>
          <dgm:dir/>
          <dgm:animLvl val="lvl"/>
          <dgm:resizeHandles val="exact"/>
        </dgm:presLayoutVars>
      </dgm:prSet>
      <dgm:spPr/>
    </dgm:pt>
    <dgm:pt modelId="{49C7C7A0-CB49-D244-A362-7F67993F1943}" type="pres">
      <dgm:prSet presAssocID="{E1667D2E-2CCE-7940-B9BF-8C0CE7D15289}" presName="parTxOnly" presStyleLbl="node1" presStyleIdx="0" presStyleCnt="6">
        <dgm:presLayoutVars>
          <dgm:chMax val="0"/>
          <dgm:chPref val="0"/>
          <dgm:bulletEnabled val="1"/>
        </dgm:presLayoutVars>
      </dgm:prSet>
      <dgm:spPr/>
    </dgm:pt>
    <dgm:pt modelId="{D865688C-51B3-4141-8A3F-BD03CB713E3F}" type="pres">
      <dgm:prSet presAssocID="{6E300720-5396-9645-984D-C5954655A9BE}" presName="parTxOnlySpace" presStyleCnt="0"/>
      <dgm:spPr/>
    </dgm:pt>
    <dgm:pt modelId="{1DC5F9CF-1014-9D45-ABB4-213D8C14E812}" type="pres">
      <dgm:prSet presAssocID="{0CB9D0C6-421C-2F4D-A9C0-2A8FAF27C406}" presName="parTxOnly" presStyleLbl="node1" presStyleIdx="1" presStyleCnt="6">
        <dgm:presLayoutVars>
          <dgm:chMax val="0"/>
          <dgm:chPref val="0"/>
          <dgm:bulletEnabled val="1"/>
        </dgm:presLayoutVars>
      </dgm:prSet>
      <dgm:spPr/>
    </dgm:pt>
    <dgm:pt modelId="{D340F514-0315-614D-8F46-1E0D675AE41F}" type="pres">
      <dgm:prSet presAssocID="{741F7A52-21F5-FA4A-83D8-83694208994D}" presName="parTxOnlySpace" presStyleCnt="0"/>
      <dgm:spPr/>
    </dgm:pt>
    <dgm:pt modelId="{BB7E5AF7-E6C5-3C4B-BD88-C3AE99D842AC}" type="pres">
      <dgm:prSet presAssocID="{CFE9AF2D-98BF-0448-8DD4-4F60635F3CDA}" presName="parTxOnly" presStyleLbl="node1" presStyleIdx="2" presStyleCnt="6">
        <dgm:presLayoutVars>
          <dgm:chMax val="0"/>
          <dgm:chPref val="0"/>
          <dgm:bulletEnabled val="1"/>
        </dgm:presLayoutVars>
      </dgm:prSet>
      <dgm:spPr/>
    </dgm:pt>
    <dgm:pt modelId="{CE80ACAB-F554-5948-9F33-CB8436B5F7D9}" type="pres">
      <dgm:prSet presAssocID="{D68B691F-6FA0-4640-9F57-24CC8EDC0244}" presName="parTxOnlySpace" presStyleCnt="0"/>
      <dgm:spPr/>
    </dgm:pt>
    <dgm:pt modelId="{EE082B00-C602-4F4E-9243-EB266DB5D4A0}" type="pres">
      <dgm:prSet presAssocID="{86CE4247-28D6-7343-BEEA-AFB81B7DDBE5}" presName="parTxOnly" presStyleLbl="node1" presStyleIdx="3" presStyleCnt="6">
        <dgm:presLayoutVars>
          <dgm:chMax val="0"/>
          <dgm:chPref val="0"/>
          <dgm:bulletEnabled val="1"/>
        </dgm:presLayoutVars>
      </dgm:prSet>
      <dgm:spPr/>
    </dgm:pt>
    <dgm:pt modelId="{DC8AA2BB-3BC0-A147-84AD-5976716A3834}" type="pres">
      <dgm:prSet presAssocID="{720CA287-9262-354A-94D1-2B250E9970FD}" presName="parTxOnlySpace" presStyleCnt="0"/>
      <dgm:spPr/>
    </dgm:pt>
    <dgm:pt modelId="{5002201F-DF9B-4241-9C40-1808542B98E5}" type="pres">
      <dgm:prSet presAssocID="{2DACA040-1BB4-B241-B796-040F592ED292}" presName="parTxOnly" presStyleLbl="node1" presStyleIdx="4" presStyleCnt="6">
        <dgm:presLayoutVars>
          <dgm:chMax val="0"/>
          <dgm:chPref val="0"/>
          <dgm:bulletEnabled val="1"/>
        </dgm:presLayoutVars>
      </dgm:prSet>
      <dgm:spPr/>
    </dgm:pt>
    <dgm:pt modelId="{A9151638-2336-114A-9653-B0857E2A5CED}" type="pres">
      <dgm:prSet presAssocID="{76796BD3-CACF-004D-AE1E-4B930A428471}" presName="parTxOnlySpace" presStyleCnt="0"/>
      <dgm:spPr/>
    </dgm:pt>
    <dgm:pt modelId="{82C41694-D8C9-0B4F-A839-0B98836F6873}" type="pres">
      <dgm:prSet presAssocID="{E498C229-09BF-424F-B481-A07492DFF61D}" presName="parTxOnly" presStyleLbl="node1" presStyleIdx="5" presStyleCnt="6">
        <dgm:presLayoutVars>
          <dgm:chMax val="0"/>
          <dgm:chPref val="0"/>
          <dgm:bulletEnabled val="1"/>
        </dgm:presLayoutVars>
      </dgm:prSet>
      <dgm:spPr/>
    </dgm:pt>
  </dgm:ptLst>
  <dgm:cxnLst>
    <dgm:cxn modelId="{3DCA4611-F954-504A-B17F-CEA8034A71B0}" type="presOf" srcId="{CFE9AF2D-98BF-0448-8DD4-4F60635F3CDA}" destId="{BB7E5AF7-E6C5-3C4B-BD88-C3AE99D842AC}" srcOrd="0" destOrd="0" presId="urn:microsoft.com/office/officeart/2005/8/layout/chevron1"/>
    <dgm:cxn modelId="{30DE5412-AF06-104A-9EF2-3822C9BBDD82}" srcId="{68001300-8625-9044-A707-56F42C87BE9C}" destId="{E498C229-09BF-424F-B481-A07492DFF61D}" srcOrd="5" destOrd="0" parTransId="{5FA822C0-4CEA-F947-89B7-C6957590AE20}" sibTransId="{4527F091-9A2B-554E-A87E-48D94EAC9960}"/>
    <dgm:cxn modelId="{DB05FE23-3A4B-D647-851E-9ED96FE3AE85}" srcId="{68001300-8625-9044-A707-56F42C87BE9C}" destId="{E1667D2E-2CCE-7940-B9BF-8C0CE7D15289}" srcOrd="0" destOrd="0" parTransId="{63A6C1CA-B856-164A-8BD9-684CBA15DD3C}" sibTransId="{6E300720-5396-9645-984D-C5954655A9BE}"/>
    <dgm:cxn modelId="{B104DF29-58DA-424F-9A58-008F85DC4A3C}" srcId="{68001300-8625-9044-A707-56F42C87BE9C}" destId="{CFE9AF2D-98BF-0448-8DD4-4F60635F3CDA}" srcOrd="2" destOrd="0" parTransId="{ED73538B-2EF0-E843-A90B-B5F4C2B60728}" sibTransId="{D68B691F-6FA0-4640-9F57-24CC8EDC0244}"/>
    <dgm:cxn modelId="{F026412E-5CDF-3D47-BAA8-7DDF31A1902F}" type="presOf" srcId="{E498C229-09BF-424F-B481-A07492DFF61D}" destId="{82C41694-D8C9-0B4F-A839-0B98836F6873}" srcOrd="0" destOrd="0" presId="urn:microsoft.com/office/officeart/2005/8/layout/chevron1"/>
    <dgm:cxn modelId="{7AD53D32-AA31-F249-8860-0F7443F9E9B8}" srcId="{68001300-8625-9044-A707-56F42C87BE9C}" destId="{2DACA040-1BB4-B241-B796-040F592ED292}" srcOrd="4" destOrd="0" parTransId="{EC4FE775-6844-0D46-955C-AEC4129F7F0C}" sibTransId="{76796BD3-CACF-004D-AE1E-4B930A428471}"/>
    <dgm:cxn modelId="{37AA6457-83BE-B847-B686-CC34F46E86AB}" type="presOf" srcId="{68001300-8625-9044-A707-56F42C87BE9C}" destId="{C6854C22-BDA3-334A-8AF3-6D646641A938}" srcOrd="0" destOrd="0" presId="urn:microsoft.com/office/officeart/2005/8/layout/chevron1"/>
    <dgm:cxn modelId="{3F063C5B-87CB-5A45-8AC3-EEB88001C68E}" type="presOf" srcId="{86CE4247-28D6-7343-BEEA-AFB81B7DDBE5}" destId="{EE082B00-C602-4F4E-9243-EB266DB5D4A0}" srcOrd="0" destOrd="0" presId="urn:microsoft.com/office/officeart/2005/8/layout/chevron1"/>
    <dgm:cxn modelId="{308CBF69-FE9E-AA4C-8A8F-F7D1056237BA}" srcId="{68001300-8625-9044-A707-56F42C87BE9C}" destId="{86CE4247-28D6-7343-BEEA-AFB81B7DDBE5}" srcOrd="3" destOrd="0" parTransId="{9BE0E550-4DF7-B14B-857F-A5AC278ED0C4}" sibTransId="{720CA287-9262-354A-94D1-2B250E9970FD}"/>
    <dgm:cxn modelId="{B9728F77-3709-3342-965E-C28548C57EF8}" srcId="{68001300-8625-9044-A707-56F42C87BE9C}" destId="{0CB9D0C6-421C-2F4D-A9C0-2A8FAF27C406}" srcOrd="1" destOrd="0" parTransId="{A02692D7-798F-9A49-A1D9-1EB681C00DF9}" sibTransId="{741F7A52-21F5-FA4A-83D8-83694208994D}"/>
    <dgm:cxn modelId="{9672927D-6CFD-2442-A1F5-95251A48B807}" type="presOf" srcId="{0CB9D0C6-421C-2F4D-A9C0-2A8FAF27C406}" destId="{1DC5F9CF-1014-9D45-ABB4-213D8C14E812}" srcOrd="0" destOrd="0" presId="urn:microsoft.com/office/officeart/2005/8/layout/chevron1"/>
    <dgm:cxn modelId="{063963C2-2D22-7544-A5CF-97AAD9B97E95}" type="presOf" srcId="{E1667D2E-2CCE-7940-B9BF-8C0CE7D15289}" destId="{49C7C7A0-CB49-D244-A362-7F67993F1943}" srcOrd="0" destOrd="0" presId="urn:microsoft.com/office/officeart/2005/8/layout/chevron1"/>
    <dgm:cxn modelId="{348D24C3-5013-D94F-AB23-3FC62FABE8DE}" type="presOf" srcId="{2DACA040-1BB4-B241-B796-040F592ED292}" destId="{5002201F-DF9B-4241-9C40-1808542B98E5}" srcOrd="0" destOrd="0" presId="urn:microsoft.com/office/officeart/2005/8/layout/chevron1"/>
    <dgm:cxn modelId="{FDA0ED71-DEC0-A346-A60B-C9E8CB14AC3F}" type="presParOf" srcId="{C6854C22-BDA3-334A-8AF3-6D646641A938}" destId="{49C7C7A0-CB49-D244-A362-7F67993F1943}" srcOrd="0" destOrd="0" presId="urn:microsoft.com/office/officeart/2005/8/layout/chevron1"/>
    <dgm:cxn modelId="{B2290C01-7600-B247-B9DF-26E4A6805DF0}" type="presParOf" srcId="{C6854C22-BDA3-334A-8AF3-6D646641A938}" destId="{D865688C-51B3-4141-8A3F-BD03CB713E3F}" srcOrd="1" destOrd="0" presId="urn:microsoft.com/office/officeart/2005/8/layout/chevron1"/>
    <dgm:cxn modelId="{BF52C3E0-5E08-F44B-8BE6-B71DB64867CA}" type="presParOf" srcId="{C6854C22-BDA3-334A-8AF3-6D646641A938}" destId="{1DC5F9CF-1014-9D45-ABB4-213D8C14E812}" srcOrd="2" destOrd="0" presId="urn:microsoft.com/office/officeart/2005/8/layout/chevron1"/>
    <dgm:cxn modelId="{87DF3EBB-EAB5-E447-A7A7-2B66FA0BF632}" type="presParOf" srcId="{C6854C22-BDA3-334A-8AF3-6D646641A938}" destId="{D340F514-0315-614D-8F46-1E0D675AE41F}" srcOrd="3" destOrd="0" presId="urn:microsoft.com/office/officeart/2005/8/layout/chevron1"/>
    <dgm:cxn modelId="{146A88ED-18FF-5C48-A522-454027D9C39E}" type="presParOf" srcId="{C6854C22-BDA3-334A-8AF3-6D646641A938}" destId="{BB7E5AF7-E6C5-3C4B-BD88-C3AE99D842AC}" srcOrd="4" destOrd="0" presId="urn:microsoft.com/office/officeart/2005/8/layout/chevron1"/>
    <dgm:cxn modelId="{6C2575DF-801B-574C-A2C6-6C7DF17350A8}" type="presParOf" srcId="{C6854C22-BDA3-334A-8AF3-6D646641A938}" destId="{CE80ACAB-F554-5948-9F33-CB8436B5F7D9}" srcOrd="5" destOrd="0" presId="urn:microsoft.com/office/officeart/2005/8/layout/chevron1"/>
    <dgm:cxn modelId="{CDA3E26F-6E12-7E41-AA1F-6EA43F6644D4}" type="presParOf" srcId="{C6854C22-BDA3-334A-8AF3-6D646641A938}" destId="{EE082B00-C602-4F4E-9243-EB266DB5D4A0}" srcOrd="6" destOrd="0" presId="urn:microsoft.com/office/officeart/2005/8/layout/chevron1"/>
    <dgm:cxn modelId="{A5E5D06D-8062-5E41-8BA3-8F406D44D17F}" type="presParOf" srcId="{C6854C22-BDA3-334A-8AF3-6D646641A938}" destId="{DC8AA2BB-3BC0-A147-84AD-5976716A3834}" srcOrd="7" destOrd="0" presId="urn:microsoft.com/office/officeart/2005/8/layout/chevron1"/>
    <dgm:cxn modelId="{10670C16-C65B-714E-B379-27C1AD13AA19}" type="presParOf" srcId="{C6854C22-BDA3-334A-8AF3-6D646641A938}" destId="{5002201F-DF9B-4241-9C40-1808542B98E5}" srcOrd="8" destOrd="0" presId="urn:microsoft.com/office/officeart/2005/8/layout/chevron1"/>
    <dgm:cxn modelId="{7A9F892C-78EB-DA45-AAC5-86A99FE551FD}" type="presParOf" srcId="{C6854C22-BDA3-334A-8AF3-6D646641A938}" destId="{A9151638-2336-114A-9653-B0857E2A5CED}" srcOrd="9" destOrd="0" presId="urn:microsoft.com/office/officeart/2005/8/layout/chevron1"/>
    <dgm:cxn modelId="{E4F9442E-8B6F-5E4C-9C42-7E3B1140328A}" type="presParOf" srcId="{C6854C22-BDA3-334A-8AF3-6D646641A938}" destId="{82C41694-D8C9-0B4F-A839-0B98836F6873}"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FB8805-275E-7A43-94C0-9C7FF9D2B3D0}">
      <dsp:nvSpPr>
        <dsp:cNvPr id="0" name=""/>
        <dsp:cNvSpPr/>
      </dsp:nvSpPr>
      <dsp:spPr>
        <a:xfrm>
          <a:off x="951952" y="1266227"/>
          <a:ext cx="1772968" cy="118256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0" tIns="135128" rIns="135128" bIns="135128" numCol="1" spcCol="1270" anchor="ctr" anchorCtr="0">
          <a:noAutofit/>
        </a:bodyPr>
        <a:lstStyle/>
        <a:p>
          <a:pPr marL="0" lvl="0" indent="0" algn="l" defTabSz="844550" rtl="0">
            <a:lnSpc>
              <a:spcPct val="100000"/>
            </a:lnSpc>
            <a:spcBef>
              <a:spcPct val="0"/>
            </a:spcBef>
            <a:spcAft>
              <a:spcPct val="35000"/>
            </a:spcAft>
            <a:buNone/>
          </a:pPr>
          <a:r>
            <a:rPr lang="en-GB" sz="1900" kern="1200">
              <a:latin typeface="Aptos Display" panose="02110004020202020204"/>
            </a:rPr>
            <a:t>ConvertAPI</a:t>
          </a:r>
          <a:br>
            <a:rPr lang="en-GB" sz="1900" kern="1200">
              <a:latin typeface="Aptos Display" panose="02110004020202020204"/>
            </a:rPr>
          </a:br>
          <a:r>
            <a:rPr lang="en-GB" sz="1900" kern="1200">
              <a:latin typeface="Aptos Display" panose="02110004020202020204"/>
            </a:rPr>
            <a:t>EXA</a:t>
          </a:r>
          <a:br>
            <a:rPr lang="en-GB" sz="1900" kern="1200">
              <a:latin typeface="Aptos Display" panose="02110004020202020204"/>
            </a:rPr>
          </a:br>
          <a:r>
            <a:rPr lang="en-GB" sz="1900" kern="1200">
              <a:latin typeface="Aptos Display" panose="02110004020202020204"/>
            </a:rPr>
            <a:t>ElevenLabs</a:t>
          </a:r>
        </a:p>
      </dsp:txBody>
      <dsp:txXfrm>
        <a:off x="1235627" y="1266227"/>
        <a:ext cx="1489293" cy="1182569"/>
      </dsp:txXfrm>
    </dsp:sp>
    <dsp:sp modelId="{31C295C1-04E2-364D-9DE2-CB000ABC652D}">
      <dsp:nvSpPr>
        <dsp:cNvPr id="0" name=""/>
        <dsp:cNvSpPr/>
      </dsp:nvSpPr>
      <dsp:spPr>
        <a:xfrm>
          <a:off x="6369" y="793436"/>
          <a:ext cx="1181978" cy="1181978"/>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IN" sz="1600" b="1" kern="1200"/>
            <a:t>API</a:t>
          </a:r>
          <a:endParaRPr lang="en-IN" sz="1600" kern="1200"/>
        </a:p>
      </dsp:txBody>
      <dsp:txXfrm>
        <a:off x="179466" y="966533"/>
        <a:ext cx="835784" cy="835784"/>
      </dsp:txXfrm>
    </dsp:sp>
    <dsp:sp modelId="{A3FB524D-0BA3-0241-9331-8285F0CA0259}">
      <dsp:nvSpPr>
        <dsp:cNvPr id="0" name=""/>
        <dsp:cNvSpPr/>
      </dsp:nvSpPr>
      <dsp:spPr>
        <a:xfrm>
          <a:off x="3906899" y="1266227"/>
          <a:ext cx="1772968" cy="1182569"/>
        </a:xfrm>
        <a:prstGeom prst="rect">
          <a:avLst/>
        </a:prstGeom>
        <a:solidFill>
          <a:schemeClr val="accent1">
            <a:tint val="40000"/>
            <a:hueOff val="0"/>
            <a:satOff val="0"/>
            <a:lum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0" tIns="184912" rIns="184912" bIns="184912" numCol="1" spcCol="1270" anchor="ctr" anchorCtr="0">
          <a:noAutofit/>
        </a:bodyPr>
        <a:lstStyle/>
        <a:p>
          <a:pPr marL="0" lvl="0" indent="0" algn="l" defTabSz="1155700">
            <a:lnSpc>
              <a:spcPct val="90000"/>
            </a:lnSpc>
            <a:spcBef>
              <a:spcPct val="0"/>
            </a:spcBef>
            <a:spcAft>
              <a:spcPct val="35000"/>
            </a:spcAft>
            <a:buNone/>
          </a:pPr>
          <a:r>
            <a:rPr lang="en-IN" sz="2600" kern="1200"/>
            <a:t>   </a:t>
          </a:r>
          <a:r>
            <a:rPr lang="en-IN" sz="2000" kern="1200" err="1"/>
            <a:t>Ollama</a:t>
          </a:r>
          <a:endParaRPr lang="en-GB" sz="2000" kern="1200"/>
        </a:p>
      </dsp:txBody>
      <dsp:txXfrm>
        <a:off x="4190574" y="1266227"/>
        <a:ext cx="1489293" cy="1182569"/>
      </dsp:txXfrm>
    </dsp:sp>
    <dsp:sp modelId="{39A7A55E-92B9-E047-9D01-4D5E51BBEF89}">
      <dsp:nvSpPr>
        <dsp:cNvPr id="0" name=""/>
        <dsp:cNvSpPr/>
      </dsp:nvSpPr>
      <dsp:spPr>
        <a:xfrm>
          <a:off x="2961316" y="793436"/>
          <a:ext cx="1181978" cy="1181978"/>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IN" sz="1600" b="1" kern="1200"/>
            <a:t>Software</a:t>
          </a:r>
          <a:endParaRPr lang="en-IN" sz="1600" kern="1200"/>
        </a:p>
      </dsp:txBody>
      <dsp:txXfrm>
        <a:off x="3134413" y="966533"/>
        <a:ext cx="835784" cy="835784"/>
      </dsp:txXfrm>
    </dsp:sp>
    <dsp:sp modelId="{2B727ECB-DDBA-3340-8BA2-19F5B8DE3424}">
      <dsp:nvSpPr>
        <dsp:cNvPr id="0" name=""/>
        <dsp:cNvSpPr/>
      </dsp:nvSpPr>
      <dsp:spPr>
        <a:xfrm>
          <a:off x="6861846" y="1266227"/>
          <a:ext cx="1772968" cy="1182569"/>
        </a:xfrm>
        <a:prstGeom prst="rect">
          <a:avLst/>
        </a:prstGeom>
        <a:solidFill>
          <a:schemeClr val="accent1">
            <a:tint val="40000"/>
            <a:hueOff val="0"/>
            <a:satOff val="0"/>
            <a:lum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0" tIns="184912" rIns="184912" bIns="184912" numCol="1" spcCol="1270" anchor="ctr" anchorCtr="0">
          <a:noAutofit/>
        </a:bodyPr>
        <a:lstStyle/>
        <a:p>
          <a:pPr marL="0" lvl="0" indent="0" algn="l" defTabSz="1155700">
            <a:lnSpc>
              <a:spcPct val="90000"/>
            </a:lnSpc>
            <a:spcBef>
              <a:spcPct val="0"/>
            </a:spcBef>
            <a:spcAft>
              <a:spcPct val="35000"/>
            </a:spcAft>
            <a:buNone/>
          </a:pPr>
          <a:r>
            <a:rPr lang="en-IN" sz="2600" kern="1200"/>
            <a:t> </a:t>
          </a:r>
          <a:r>
            <a:rPr lang="en-IN" sz="2000" kern="1200" err="1"/>
            <a:t>Streamlit</a:t>
          </a:r>
          <a:endParaRPr lang="en-GB" sz="2000" kern="1200"/>
        </a:p>
      </dsp:txBody>
      <dsp:txXfrm>
        <a:off x="7145521" y="1266227"/>
        <a:ext cx="1489293" cy="1182569"/>
      </dsp:txXfrm>
    </dsp:sp>
    <dsp:sp modelId="{992E7727-3753-1C4D-9CD0-72A101236E96}">
      <dsp:nvSpPr>
        <dsp:cNvPr id="0" name=""/>
        <dsp:cNvSpPr/>
      </dsp:nvSpPr>
      <dsp:spPr>
        <a:xfrm>
          <a:off x="5916263" y="793436"/>
          <a:ext cx="1181978" cy="1181978"/>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IN" sz="1600" b="1" kern="1200"/>
            <a:t>Frontend</a:t>
          </a:r>
          <a:endParaRPr lang="en-IN" sz="1600" kern="1200"/>
        </a:p>
      </dsp:txBody>
      <dsp:txXfrm>
        <a:off x="6089360" y="966533"/>
        <a:ext cx="835784" cy="835784"/>
      </dsp:txXfrm>
    </dsp:sp>
    <dsp:sp modelId="{B4A31C5A-DDB1-734F-A250-0C9777B049F4}">
      <dsp:nvSpPr>
        <dsp:cNvPr id="0" name=""/>
        <dsp:cNvSpPr/>
      </dsp:nvSpPr>
      <dsp:spPr>
        <a:xfrm>
          <a:off x="9816793" y="1266227"/>
          <a:ext cx="1772968" cy="1182569"/>
        </a:xfrm>
        <a:prstGeom prst="rect">
          <a:avLst/>
        </a:prstGeom>
        <a:solidFill>
          <a:schemeClr val="accent1">
            <a:tint val="40000"/>
            <a:hueOff val="0"/>
            <a:satOff val="0"/>
            <a:lum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0" tIns="99568" rIns="99568" bIns="99568" numCol="1" spcCol="1270" anchor="ctr" anchorCtr="0">
          <a:noAutofit/>
        </a:bodyPr>
        <a:lstStyle/>
        <a:p>
          <a:pPr marL="0" lvl="0" indent="0" algn="l" defTabSz="622300">
            <a:lnSpc>
              <a:spcPct val="100000"/>
            </a:lnSpc>
            <a:spcBef>
              <a:spcPct val="0"/>
            </a:spcBef>
            <a:spcAft>
              <a:spcPct val="35000"/>
            </a:spcAft>
            <a:buNone/>
          </a:pPr>
          <a:r>
            <a:rPr lang="en-IN" sz="1400" kern="1200" err="1"/>
            <a:t>VSCode</a:t>
          </a:r>
          <a:r>
            <a:rPr lang="en-IN" sz="1400" kern="1200"/>
            <a:t>, </a:t>
          </a:r>
        </a:p>
        <a:p>
          <a:pPr marL="0" lvl="0" indent="0" algn="l" defTabSz="622300">
            <a:lnSpc>
              <a:spcPct val="100000"/>
            </a:lnSpc>
            <a:spcBef>
              <a:spcPct val="0"/>
            </a:spcBef>
            <a:spcAft>
              <a:spcPct val="35000"/>
            </a:spcAft>
            <a:buNone/>
          </a:pPr>
          <a:r>
            <a:rPr lang="en-IN" sz="1400" kern="1200" err="1"/>
            <a:t>Jupyter</a:t>
          </a:r>
          <a:r>
            <a:rPr lang="en-IN" sz="1400" kern="1200"/>
            <a:t> Notebook, </a:t>
          </a:r>
          <a:r>
            <a:rPr lang="en-IN" sz="1400" kern="1200" err="1"/>
            <a:t>Github</a:t>
          </a:r>
          <a:r>
            <a:rPr lang="en-IN" sz="1400" kern="1200"/>
            <a:t> </a:t>
          </a:r>
          <a:endParaRPr lang="en-GB" sz="1400" kern="1200"/>
        </a:p>
      </dsp:txBody>
      <dsp:txXfrm>
        <a:off x="10100467" y="1266227"/>
        <a:ext cx="1489293" cy="1182569"/>
      </dsp:txXfrm>
    </dsp:sp>
    <dsp:sp modelId="{FF7AE18B-FB59-9344-8670-C8993ABAD622}">
      <dsp:nvSpPr>
        <dsp:cNvPr id="0" name=""/>
        <dsp:cNvSpPr/>
      </dsp:nvSpPr>
      <dsp:spPr>
        <a:xfrm>
          <a:off x="8871210" y="793436"/>
          <a:ext cx="1181978" cy="1181978"/>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IN" sz="1600" b="1" kern="1200"/>
            <a:t>Tools</a:t>
          </a:r>
          <a:endParaRPr lang="en-IN" sz="1600" kern="1200"/>
        </a:p>
      </dsp:txBody>
      <dsp:txXfrm>
        <a:off x="9044307" y="966533"/>
        <a:ext cx="835784" cy="8357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C7C7A0-CB49-D244-A362-7F67993F1943}">
      <dsp:nvSpPr>
        <dsp:cNvPr id="0" name=""/>
        <dsp:cNvSpPr/>
      </dsp:nvSpPr>
      <dsp:spPr>
        <a:xfrm>
          <a:off x="5197" y="1412933"/>
          <a:ext cx="1933448" cy="773379"/>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b="1" kern="1200">
              <a:solidFill>
                <a:schemeClr val="accent6">
                  <a:lumMod val="50000"/>
                </a:schemeClr>
              </a:solidFill>
              <a:latin typeface=""/>
            </a:rPr>
            <a:t>Week 1</a:t>
          </a:r>
          <a:endParaRPr lang="en-IN" sz="2500" kern="1200"/>
        </a:p>
      </dsp:txBody>
      <dsp:txXfrm>
        <a:off x="391887" y="1412933"/>
        <a:ext cx="1160069" cy="773379"/>
      </dsp:txXfrm>
    </dsp:sp>
    <dsp:sp modelId="{1DC5F9CF-1014-9D45-ABB4-213D8C14E812}">
      <dsp:nvSpPr>
        <dsp:cNvPr id="0" name=""/>
        <dsp:cNvSpPr/>
      </dsp:nvSpPr>
      <dsp:spPr>
        <a:xfrm>
          <a:off x="1745300" y="1412933"/>
          <a:ext cx="1933448" cy="773379"/>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b="1" kern="1200">
              <a:solidFill>
                <a:schemeClr val="accent6">
                  <a:lumMod val="50000"/>
                </a:schemeClr>
              </a:solidFill>
              <a:latin typeface=""/>
            </a:rPr>
            <a:t>Weeks 2-3</a:t>
          </a:r>
          <a:r>
            <a:rPr lang="en-IN" sz="2500" kern="1200"/>
            <a:t> </a:t>
          </a:r>
        </a:p>
      </dsp:txBody>
      <dsp:txXfrm>
        <a:off x="2131990" y="1412933"/>
        <a:ext cx="1160069" cy="773379"/>
      </dsp:txXfrm>
    </dsp:sp>
    <dsp:sp modelId="{BB7E5AF7-E6C5-3C4B-BD88-C3AE99D842AC}">
      <dsp:nvSpPr>
        <dsp:cNvPr id="0" name=""/>
        <dsp:cNvSpPr/>
      </dsp:nvSpPr>
      <dsp:spPr>
        <a:xfrm>
          <a:off x="3485404" y="1412933"/>
          <a:ext cx="1933448" cy="773379"/>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b="1" kern="1200">
              <a:solidFill>
                <a:schemeClr val="accent6">
                  <a:lumMod val="50000"/>
                </a:schemeClr>
              </a:solidFill>
              <a:latin typeface=""/>
            </a:rPr>
            <a:t>Weeks 4-7</a:t>
          </a:r>
          <a:endParaRPr lang="en-IN" sz="2500" kern="1200"/>
        </a:p>
      </dsp:txBody>
      <dsp:txXfrm>
        <a:off x="3872094" y="1412933"/>
        <a:ext cx="1160069" cy="773379"/>
      </dsp:txXfrm>
    </dsp:sp>
    <dsp:sp modelId="{EE082B00-C602-4F4E-9243-EB266DB5D4A0}">
      <dsp:nvSpPr>
        <dsp:cNvPr id="0" name=""/>
        <dsp:cNvSpPr/>
      </dsp:nvSpPr>
      <dsp:spPr>
        <a:xfrm>
          <a:off x="5225508" y="1412933"/>
          <a:ext cx="1933448" cy="773379"/>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b="1" kern="1200">
              <a:solidFill>
                <a:schemeClr val="accent6">
                  <a:lumMod val="50000"/>
                </a:schemeClr>
              </a:solidFill>
              <a:latin typeface=""/>
            </a:rPr>
            <a:t>Weeks 8-10</a:t>
          </a:r>
          <a:endParaRPr lang="en-IN" sz="2500" kern="1200"/>
        </a:p>
      </dsp:txBody>
      <dsp:txXfrm>
        <a:off x="5612198" y="1412933"/>
        <a:ext cx="1160069" cy="773379"/>
      </dsp:txXfrm>
    </dsp:sp>
    <dsp:sp modelId="{5002201F-DF9B-4241-9C40-1808542B98E5}">
      <dsp:nvSpPr>
        <dsp:cNvPr id="0" name=""/>
        <dsp:cNvSpPr/>
      </dsp:nvSpPr>
      <dsp:spPr>
        <a:xfrm>
          <a:off x="6965611" y="1412933"/>
          <a:ext cx="1933448" cy="773379"/>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b="1" kern="1200">
              <a:solidFill>
                <a:schemeClr val="accent6">
                  <a:lumMod val="50000"/>
                </a:schemeClr>
              </a:solidFill>
              <a:latin typeface=""/>
            </a:rPr>
            <a:t>Weeks 11-12</a:t>
          </a:r>
          <a:endParaRPr lang="en-IN" sz="2500" kern="1200"/>
        </a:p>
      </dsp:txBody>
      <dsp:txXfrm>
        <a:off x="7352301" y="1412933"/>
        <a:ext cx="1160069" cy="773379"/>
      </dsp:txXfrm>
    </dsp:sp>
    <dsp:sp modelId="{82C41694-D8C9-0B4F-A839-0B98836F6873}">
      <dsp:nvSpPr>
        <dsp:cNvPr id="0" name=""/>
        <dsp:cNvSpPr/>
      </dsp:nvSpPr>
      <dsp:spPr>
        <a:xfrm>
          <a:off x="8705715" y="1412933"/>
          <a:ext cx="1933448" cy="773379"/>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b="1" kern="1200">
              <a:solidFill>
                <a:schemeClr val="accent6">
                  <a:lumMod val="50000"/>
                </a:schemeClr>
              </a:solidFill>
              <a:latin typeface=""/>
            </a:rPr>
            <a:t>Weeks 13-14</a:t>
          </a:r>
          <a:endParaRPr lang="en-IN" sz="2500" kern="1200"/>
        </a:p>
      </dsp:txBody>
      <dsp:txXfrm>
        <a:off x="9092405" y="1412933"/>
        <a:ext cx="1160069" cy="773379"/>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05E6C9-56BC-4E4F-A472-D7EF2B8C27CB}" type="datetimeFigureOut">
              <a:rPr lang="en-US" smtClean="0"/>
              <a:t>4/9/25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2AF8D9-4E03-5848-8A4D-EE29F8D76374}" type="slidenum">
              <a:rPr lang="en-US" smtClean="0"/>
              <a:t>‹#›</a:t>
            </a:fld>
            <a:endParaRPr lang="en-US"/>
          </a:p>
        </p:txBody>
      </p:sp>
    </p:spTree>
    <p:extLst>
      <p:ext uri="{BB962C8B-B14F-4D97-AF65-F5344CB8AC3E}">
        <p14:creationId xmlns:p14="http://schemas.microsoft.com/office/powerpoint/2010/main" val="449294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5"/>
        <p:cNvGrpSpPr/>
        <p:nvPr/>
      </p:nvGrpSpPr>
      <p:grpSpPr>
        <a:xfrm>
          <a:off x="0" y="0"/>
          <a:ext cx="0" cy="0"/>
          <a:chOff x="0" y="0"/>
          <a:chExt cx="0" cy="0"/>
        </a:xfrm>
      </p:grpSpPr>
      <p:sp>
        <p:nvSpPr>
          <p:cNvPr id="2096" name="Google Shape;2096;g12df2f0ffa6_1_40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7" name="Google Shape;2097;g12df2f0ffa6_1_40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C0C67A-7C02-C3B1-4C86-651FAEB5E4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C60C02-7E05-6245-09EF-816F61485F15}"/>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438653FA-3466-4479-DA7A-805422FC79C5}"/>
              </a:ext>
            </a:extLst>
          </p:cNvPr>
          <p:cNvSpPr>
            <a:spLocks noGrp="1"/>
          </p:cNvSpPr>
          <p:nvPr>
            <p:ph type="body" idx="1"/>
          </p:nvPr>
        </p:nvSpPr>
        <p:spPr/>
        <p:txBody>
          <a:bodyPr/>
          <a:lstStyle/>
          <a:p>
            <a:pPr marL="0" indent="0">
              <a:buNone/>
            </a:pPr>
            <a:endParaRPr lang="en-US"/>
          </a:p>
        </p:txBody>
      </p:sp>
    </p:spTree>
    <p:extLst>
      <p:ext uri="{BB962C8B-B14F-4D97-AF65-F5344CB8AC3E}">
        <p14:creationId xmlns:p14="http://schemas.microsoft.com/office/powerpoint/2010/main" val="2911745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CA250-D050-E5DC-FF34-4BFBDCE444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6D68CA-7EA2-96FC-1A21-F89323A59A4F}"/>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A9AEAA47-014C-672D-8E35-EA8E9BEC1313}"/>
              </a:ext>
            </a:extLst>
          </p:cNvPr>
          <p:cNvSpPr>
            <a:spLocks noGrp="1"/>
          </p:cNvSpPr>
          <p:nvPr>
            <p:ph type="body" idx="1"/>
          </p:nvPr>
        </p:nvSpPr>
        <p:spPr/>
        <p:txBody>
          <a:bodyPr/>
          <a:lstStyle/>
          <a:p>
            <a:pPr marL="0" indent="0">
              <a:buNone/>
            </a:pPr>
            <a:endParaRPr lang="en-US"/>
          </a:p>
        </p:txBody>
      </p:sp>
    </p:spTree>
    <p:extLst>
      <p:ext uri="{BB962C8B-B14F-4D97-AF65-F5344CB8AC3E}">
        <p14:creationId xmlns:p14="http://schemas.microsoft.com/office/powerpoint/2010/main" val="1528312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7185E-F733-5811-BBA9-66C874125F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2697CB-838D-E4B3-81CB-11A8F0DD751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ACD48A5A-16FD-9BF3-2B6B-A380E8C46D65}"/>
              </a:ext>
            </a:extLst>
          </p:cNvPr>
          <p:cNvSpPr>
            <a:spLocks noGrp="1"/>
          </p:cNvSpPr>
          <p:nvPr>
            <p:ph type="body" idx="1"/>
          </p:nvPr>
        </p:nvSpPr>
        <p:spPr/>
        <p:txBody>
          <a:bodyPr/>
          <a:lstStyle/>
          <a:p>
            <a:pPr marL="0" indent="0">
              <a:buNone/>
            </a:pPr>
            <a:endParaRPr lang="en-US"/>
          </a:p>
        </p:txBody>
      </p:sp>
    </p:spTree>
    <p:extLst>
      <p:ext uri="{BB962C8B-B14F-4D97-AF65-F5344CB8AC3E}">
        <p14:creationId xmlns:p14="http://schemas.microsoft.com/office/powerpoint/2010/main" val="430320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EF6152-F677-2D5C-24B4-4381E7E86B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92DFDE-AF23-D1A5-EE4F-5D879B461410}"/>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5FB631D7-AAA3-6136-90A4-5ECF4F818D93}"/>
              </a:ext>
            </a:extLst>
          </p:cNvPr>
          <p:cNvSpPr>
            <a:spLocks noGrp="1"/>
          </p:cNvSpPr>
          <p:nvPr>
            <p:ph type="body" idx="1"/>
          </p:nvPr>
        </p:nvSpPr>
        <p:spPr/>
        <p:txBody>
          <a:bodyPr/>
          <a:lstStyle/>
          <a:p>
            <a:pPr marL="0" indent="0">
              <a:buNone/>
            </a:pPr>
            <a:endParaRPr lang="en-US"/>
          </a:p>
        </p:txBody>
      </p:sp>
    </p:spTree>
    <p:extLst>
      <p:ext uri="{BB962C8B-B14F-4D97-AF65-F5344CB8AC3E}">
        <p14:creationId xmlns:p14="http://schemas.microsoft.com/office/powerpoint/2010/main" val="1656865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F9048B-25D3-0A1E-2E9C-20E7C8B409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7B6823-9228-B4F0-34D9-5B968331BB97}"/>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5C7FD669-9AEA-7361-1D20-952D56672B40}"/>
              </a:ext>
            </a:extLst>
          </p:cNvPr>
          <p:cNvSpPr>
            <a:spLocks noGrp="1"/>
          </p:cNvSpPr>
          <p:nvPr>
            <p:ph type="body" idx="1"/>
          </p:nvPr>
        </p:nvSpPr>
        <p:spPr/>
        <p:txBody>
          <a:bodyPr/>
          <a:lstStyle/>
          <a:p>
            <a:pPr marL="0" indent="0">
              <a:buNone/>
            </a:pPr>
            <a:endParaRPr lang="en-US"/>
          </a:p>
        </p:txBody>
      </p:sp>
    </p:spTree>
    <p:extLst>
      <p:ext uri="{BB962C8B-B14F-4D97-AF65-F5344CB8AC3E}">
        <p14:creationId xmlns:p14="http://schemas.microsoft.com/office/powerpoint/2010/main" val="3652075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6A67DB-4F47-39C0-EE6F-5275D85B41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1E6A3D-2C1F-4260-2449-33311BF69FA6}"/>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CBF46E49-2075-02B4-CC18-ACF45194EB89}"/>
              </a:ext>
            </a:extLst>
          </p:cNvPr>
          <p:cNvSpPr>
            <a:spLocks noGrp="1"/>
          </p:cNvSpPr>
          <p:nvPr>
            <p:ph type="body" idx="1"/>
          </p:nvPr>
        </p:nvSpPr>
        <p:spPr/>
        <p:txBody>
          <a:bodyPr/>
          <a:lstStyle/>
          <a:p>
            <a:pPr marL="0" indent="0">
              <a:buNone/>
            </a:pPr>
            <a:endParaRPr lang="en-US"/>
          </a:p>
        </p:txBody>
      </p:sp>
    </p:spTree>
    <p:extLst>
      <p:ext uri="{BB962C8B-B14F-4D97-AF65-F5344CB8AC3E}">
        <p14:creationId xmlns:p14="http://schemas.microsoft.com/office/powerpoint/2010/main" val="29933160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28C90A-6705-856C-0771-E78767FB1A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6ECDC0-B24D-1657-CE15-53F047C0B7BF}"/>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F02580CF-84FC-45B3-005C-044A68762100}"/>
              </a:ext>
            </a:extLst>
          </p:cNvPr>
          <p:cNvSpPr>
            <a:spLocks noGrp="1"/>
          </p:cNvSpPr>
          <p:nvPr>
            <p:ph type="body" idx="1"/>
          </p:nvPr>
        </p:nvSpPr>
        <p:spPr/>
        <p:txBody>
          <a:bodyPr/>
          <a:lstStyle/>
          <a:p>
            <a:pPr marL="0" indent="0">
              <a:buNone/>
            </a:pPr>
            <a:endParaRPr lang="en-US"/>
          </a:p>
        </p:txBody>
      </p:sp>
    </p:spTree>
    <p:extLst>
      <p:ext uri="{BB962C8B-B14F-4D97-AF65-F5344CB8AC3E}">
        <p14:creationId xmlns:p14="http://schemas.microsoft.com/office/powerpoint/2010/main" val="32938926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C2C554-6918-D3B2-47D8-031CCC7A0A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02858C-33DA-F22B-CC5C-FC8293065583}"/>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37D83B63-2C4B-A4E1-2180-55A783249904}"/>
              </a:ext>
            </a:extLst>
          </p:cNvPr>
          <p:cNvSpPr>
            <a:spLocks noGrp="1"/>
          </p:cNvSpPr>
          <p:nvPr>
            <p:ph type="body" idx="1"/>
          </p:nvPr>
        </p:nvSpPr>
        <p:spPr/>
        <p:txBody>
          <a:bodyPr/>
          <a:lstStyle/>
          <a:p>
            <a:pPr marL="0" indent="0">
              <a:buNone/>
            </a:pPr>
            <a:endParaRPr lang="en-US"/>
          </a:p>
        </p:txBody>
      </p:sp>
    </p:spTree>
    <p:extLst>
      <p:ext uri="{BB962C8B-B14F-4D97-AF65-F5344CB8AC3E}">
        <p14:creationId xmlns:p14="http://schemas.microsoft.com/office/powerpoint/2010/main" val="11320292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68E93E-C20E-8265-BE69-9F0ACF06C2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F3E9D2-C18A-22C7-1F78-61D7E12B4228}"/>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7ADE4D64-0457-7B16-F981-D352C5ACEE6E}"/>
              </a:ext>
            </a:extLst>
          </p:cNvPr>
          <p:cNvSpPr>
            <a:spLocks noGrp="1"/>
          </p:cNvSpPr>
          <p:nvPr>
            <p:ph type="body" idx="1"/>
          </p:nvPr>
        </p:nvSpPr>
        <p:spPr/>
        <p:txBody>
          <a:bodyPr/>
          <a:lstStyle/>
          <a:p>
            <a:pPr marL="0" indent="0">
              <a:buNone/>
            </a:pPr>
            <a:endParaRPr lang="en-US"/>
          </a:p>
        </p:txBody>
      </p:sp>
    </p:spTree>
    <p:extLst>
      <p:ext uri="{BB962C8B-B14F-4D97-AF65-F5344CB8AC3E}">
        <p14:creationId xmlns:p14="http://schemas.microsoft.com/office/powerpoint/2010/main" val="34445224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D0980C-0E20-AECB-4374-96E3739366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D67A00-9845-0C92-2CD3-C1B4E15A20AC}"/>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5241C25D-4BD1-5324-FDDD-59C685DF474F}"/>
              </a:ext>
            </a:extLst>
          </p:cNvPr>
          <p:cNvSpPr>
            <a:spLocks noGrp="1"/>
          </p:cNvSpPr>
          <p:nvPr>
            <p:ph type="body" idx="1"/>
          </p:nvPr>
        </p:nvSpPr>
        <p:spPr/>
        <p:txBody>
          <a:bodyPr/>
          <a:lstStyle/>
          <a:p>
            <a:pPr marL="0" indent="0">
              <a:buNone/>
            </a:pPr>
            <a:endParaRPr lang="en-US"/>
          </a:p>
        </p:txBody>
      </p:sp>
    </p:spTree>
    <p:extLst>
      <p:ext uri="{BB962C8B-B14F-4D97-AF65-F5344CB8AC3E}">
        <p14:creationId xmlns:p14="http://schemas.microsoft.com/office/powerpoint/2010/main" val="1350836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a:p>
        </p:txBody>
      </p:sp>
    </p:spTree>
    <p:extLst>
      <p:ext uri="{BB962C8B-B14F-4D97-AF65-F5344CB8AC3E}">
        <p14:creationId xmlns:p14="http://schemas.microsoft.com/office/powerpoint/2010/main" val="2555281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320BB8-2381-B943-F47B-6C825CC70B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5273C6-CFD4-2ACC-9B92-BBA91705B028}"/>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066C1BEF-D2B3-5520-9CFD-F8A164964CEC}"/>
              </a:ext>
            </a:extLst>
          </p:cNvPr>
          <p:cNvSpPr>
            <a:spLocks noGrp="1"/>
          </p:cNvSpPr>
          <p:nvPr>
            <p:ph type="body" idx="1"/>
          </p:nvPr>
        </p:nvSpPr>
        <p:spPr/>
        <p:txBody>
          <a:bodyPr/>
          <a:lstStyle/>
          <a:p>
            <a:pPr marL="0" indent="0">
              <a:buNone/>
            </a:pPr>
            <a:endParaRPr lang="en-US"/>
          </a:p>
        </p:txBody>
      </p:sp>
    </p:spTree>
    <p:extLst>
      <p:ext uri="{BB962C8B-B14F-4D97-AF65-F5344CB8AC3E}">
        <p14:creationId xmlns:p14="http://schemas.microsoft.com/office/powerpoint/2010/main" val="5798598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656EA8-9626-15DB-3F07-CAA4918B40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A415D9-B94F-9D40-94C8-F53535BC4F18}"/>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D09F12C7-197B-937E-8BAB-C89E6AB2AC11}"/>
              </a:ext>
            </a:extLst>
          </p:cNvPr>
          <p:cNvSpPr>
            <a:spLocks noGrp="1"/>
          </p:cNvSpPr>
          <p:nvPr>
            <p:ph type="body" idx="1"/>
          </p:nvPr>
        </p:nvSpPr>
        <p:spPr/>
        <p:txBody>
          <a:bodyPr/>
          <a:lstStyle/>
          <a:p>
            <a:pPr marL="0" indent="0">
              <a:buNone/>
            </a:pPr>
            <a:endParaRPr lang="en-US"/>
          </a:p>
        </p:txBody>
      </p:sp>
    </p:spTree>
    <p:extLst>
      <p:ext uri="{BB962C8B-B14F-4D97-AF65-F5344CB8AC3E}">
        <p14:creationId xmlns:p14="http://schemas.microsoft.com/office/powerpoint/2010/main" val="36845260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26CE95-6497-FF81-A80F-0E2DE86B99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67C6CE-BBCE-5D4E-0729-624FFA83585E}"/>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11896DB-9C24-2DAE-5579-540A8453CF3C}"/>
              </a:ext>
            </a:extLst>
          </p:cNvPr>
          <p:cNvSpPr>
            <a:spLocks noGrp="1"/>
          </p:cNvSpPr>
          <p:nvPr>
            <p:ph type="body" idx="1"/>
          </p:nvPr>
        </p:nvSpPr>
        <p:spPr/>
        <p:txBody>
          <a:bodyPr/>
          <a:lstStyle/>
          <a:p>
            <a:pPr marL="0" indent="0">
              <a:buNone/>
            </a:pPr>
            <a:endParaRPr lang="en-US"/>
          </a:p>
        </p:txBody>
      </p:sp>
    </p:spTree>
    <p:extLst>
      <p:ext uri="{BB962C8B-B14F-4D97-AF65-F5344CB8AC3E}">
        <p14:creationId xmlns:p14="http://schemas.microsoft.com/office/powerpoint/2010/main" val="35988232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A0E42D-43ED-E9E7-C84B-25D8003AAC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B43D84-8534-3B92-56B1-04AD6B56162C}"/>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AE398990-0BF6-47E3-72EA-F2661BE43399}"/>
              </a:ext>
            </a:extLst>
          </p:cNvPr>
          <p:cNvSpPr>
            <a:spLocks noGrp="1"/>
          </p:cNvSpPr>
          <p:nvPr>
            <p:ph type="body" idx="1"/>
          </p:nvPr>
        </p:nvSpPr>
        <p:spPr/>
        <p:txBody>
          <a:bodyPr/>
          <a:lstStyle/>
          <a:p>
            <a:pPr marL="0" indent="0">
              <a:buNone/>
            </a:pPr>
            <a:endParaRPr lang="en-US"/>
          </a:p>
        </p:txBody>
      </p:sp>
    </p:spTree>
    <p:extLst>
      <p:ext uri="{BB962C8B-B14F-4D97-AF65-F5344CB8AC3E}">
        <p14:creationId xmlns:p14="http://schemas.microsoft.com/office/powerpoint/2010/main" val="229813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174B9E-ED09-3EB2-C4D5-AE6596BB5A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FD5C23-5150-E0D2-EE41-6C3A6B988881}"/>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AC3756F3-2B5A-38B2-0F34-04D53880890E}"/>
              </a:ext>
            </a:extLst>
          </p:cNvPr>
          <p:cNvSpPr>
            <a:spLocks noGrp="1"/>
          </p:cNvSpPr>
          <p:nvPr>
            <p:ph type="body" idx="1"/>
          </p:nvPr>
        </p:nvSpPr>
        <p:spPr/>
        <p:txBody>
          <a:bodyPr/>
          <a:lstStyle/>
          <a:p>
            <a:pPr marL="0" indent="0">
              <a:buNone/>
            </a:pPr>
            <a:endParaRPr lang="en-US"/>
          </a:p>
        </p:txBody>
      </p:sp>
    </p:spTree>
    <p:extLst>
      <p:ext uri="{BB962C8B-B14F-4D97-AF65-F5344CB8AC3E}">
        <p14:creationId xmlns:p14="http://schemas.microsoft.com/office/powerpoint/2010/main" val="28903663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AABF59-A076-AD34-FAC9-3DA1E73A64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43D40D-28C7-FDC6-BC38-205CECD9A796}"/>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81185778-4841-0C96-36AC-BB47FF0E14D1}"/>
              </a:ext>
            </a:extLst>
          </p:cNvPr>
          <p:cNvSpPr>
            <a:spLocks noGrp="1"/>
          </p:cNvSpPr>
          <p:nvPr>
            <p:ph type="body" idx="1"/>
          </p:nvPr>
        </p:nvSpPr>
        <p:spPr/>
        <p:txBody>
          <a:bodyPr/>
          <a:lstStyle/>
          <a:p>
            <a:pPr marL="0" indent="0">
              <a:buNone/>
            </a:pPr>
            <a:endParaRPr lang="en-US"/>
          </a:p>
        </p:txBody>
      </p:sp>
    </p:spTree>
    <p:extLst>
      <p:ext uri="{BB962C8B-B14F-4D97-AF65-F5344CB8AC3E}">
        <p14:creationId xmlns:p14="http://schemas.microsoft.com/office/powerpoint/2010/main" val="13985028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DFFDDC-4F13-5864-1210-D13C00FAA8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93F341-CDF4-BB3A-89ED-84CF5275B12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F8E97330-433F-C468-8E36-7364296C9005}"/>
              </a:ext>
            </a:extLst>
          </p:cNvPr>
          <p:cNvSpPr>
            <a:spLocks noGrp="1"/>
          </p:cNvSpPr>
          <p:nvPr>
            <p:ph type="body" idx="1"/>
          </p:nvPr>
        </p:nvSpPr>
        <p:spPr/>
        <p:txBody>
          <a:bodyPr/>
          <a:lstStyle/>
          <a:p>
            <a:pPr marL="0" indent="0">
              <a:buNone/>
            </a:pPr>
            <a:endParaRPr lang="en-US"/>
          </a:p>
        </p:txBody>
      </p:sp>
    </p:spTree>
    <p:extLst>
      <p:ext uri="{BB962C8B-B14F-4D97-AF65-F5344CB8AC3E}">
        <p14:creationId xmlns:p14="http://schemas.microsoft.com/office/powerpoint/2010/main" val="34717837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5"/>
        <p:cNvGrpSpPr/>
        <p:nvPr/>
      </p:nvGrpSpPr>
      <p:grpSpPr>
        <a:xfrm>
          <a:off x="0" y="0"/>
          <a:ext cx="0" cy="0"/>
          <a:chOff x="0" y="0"/>
          <a:chExt cx="0" cy="0"/>
        </a:xfrm>
      </p:grpSpPr>
      <p:sp>
        <p:nvSpPr>
          <p:cNvPr id="2096" name="Google Shape;2096;g12df2f0ffa6_1_40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7" name="Google Shape;2097;g12df2f0ffa6_1_40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0799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ACB28A-0B40-F944-3695-AFA526A421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BC660C-C91F-9855-1BBC-BD9362D54B7E}"/>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B7B42560-671B-DA33-ADDC-2A6CB19B5B45}"/>
              </a:ext>
            </a:extLst>
          </p:cNvPr>
          <p:cNvSpPr>
            <a:spLocks noGrp="1"/>
          </p:cNvSpPr>
          <p:nvPr>
            <p:ph type="body" idx="1"/>
          </p:nvPr>
        </p:nvSpPr>
        <p:spPr/>
        <p:txBody>
          <a:bodyPr/>
          <a:lstStyle/>
          <a:p>
            <a:pPr marL="0" indent="0">
              <a:buNone/>
            </a:pPr>
            <a:endParaRPr lang="en-US"/>
          </a:p>
        </p:txBody>
      </p:sp>
    </p:spTree>
    <p:extLst>
      <p:ext uri="{BB962C8B-B14F-4D97-AF65-F5344CB8AC3E}">
        <p14:creationId xmlns:p14="http://schemas.microsoft.com/office/powerpoint/2010/main" val="697775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A79AFD-30A9-8410-D375-96B6FE1F3F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4335AA-7CC4-9D1A-005F-6228B1860D5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4D6CF76E-2F22-8253-DB3F-0B6DB4D3C261}"/>
              </a:ext>
            </a:extLst>
          </p:cNvPr>
          <p:cNvSpPr>
            <a:spLocks noGrp="1"/>
          </p:cNvSpPr>
          <p:nvPr>
            <p:ph type="body" idx="1"/>
          </p:nvPr>
        </p:nvSpPr>
        <p:spPr/>
        <p:txBody>
          <a:bodyPr/>
          <a:lstStyle/>
          <a:p>
            <a:pPr marL="0" indent="0">
              <a:buNone/>
            </a:pPr>
            <a:endParaRPr lang="en-US"/>
          </a:p>
        </p:txBody>
      </p:sp>
    </p:spTree>
    <p:extLst>
      <p:ext uri="{BB962C8B-B14F-4D97-AF65-F5344CB8AC3E}">
        <p14:creationId xmlns:p14="http://schemas.microsoft.com/office/powerpoint/2010/main" val="400583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a:p>
        </p:txBody>
      </p:sp>
    </p:spTree>
    <p:extLst>
      <p:ext uri="{BB962C8B-B14F-4D97-AF65-F5344CB8AC3E}">
        <p14:creationId xmlns:p14="http://schemas.microsoft.com/office/powerpoint/2010/main" val="2436774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0F4B4-B450-2883-4121-AC199844D9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3E1CBB-C898-7C8D-4123-0CC8465F5BF8}"/>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7C87F5C4-7F4F-2245-7B15-D088E21C63D9}"/>
              </a:ext>
            </a:extLst>
          </p:cNvPr>
          <p:cNvSpPr>
            <a:spLocks noGrp="1"/>
          </p:cNvSpPr>
          <p:nvPr>
            <p:ph type="body" idx="1"/>
          </p:nvPr>
        </p:nvSpPr>
        <p:spPr/>
        <p:txBody>
          <a:bodyPr/>
          <a:lstStyle/>
          <a:p>
            <a:pPr marL="0" indent="0">
              <a:buNone/>
            </a:pPr>
            <a:endParaRPr lang="en-US"/>
          </a:p>
        </p:txBody>
      </p:sp>
    </p:spTree>
    <p:extLst>
      <p:ext uri="{BB962C8B-B14F-4D97-AF65-F5344CB8AC3E}">
        <p14:creationId xmlns:p14="http://schemas.microsoft.com/office/powerpoint/2010/main" val="2087765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11C2A7-02AB-53DB-83F7-2B25A284D6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6B6ED8-C58A-A880-240C-3EC42EE0CF80}"/>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A730CD68-5873-49D6-131A-279AB800504E}"/>
              </a:ext>
            </a:extLst>
          </p:cNvPr>
          <p:cNvSpPr>
            <a:spLocks noGrp="1"/>
          </p:cNvSpPr>
          <p:nvPr>
            <p:ph type="body" idx="1"/>
          </p:nvPr>
        </p:nvSpPr>
        <p:spPr/>
        <p:txBody>
          <a:bodyPr/>
          <a:lstStyle/>
          <a:p>
            <a:pPr marL="0" indent="0">
              <a:buNone/>
            </a:pPr>
            <a:endParaRPr lang="en-US"/>
          </a:p>
        </p:txBody>
      </p:sp>
    </p:spTree>
    <p:extLst>
      <p:ext uri="{BB962C8B-B14F-4D97-AF65-F5344CB8AC3E}">
        <p14:creationId xmlns:p14="http://schemas.microsoft.com/office/powerpoint/2010/main" val="1681751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6841EA-EDA3-30A5-3EB9-CF299A42A6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4DBC05-D14F-E1B0-D7C9-FBD8C766591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C8E87CCC-8D01-24EE-FA59-6CB27B9A55FD}"/>
              </a:ext>
            </a:extLst>
          </p:cNvPr>
          <p:cNvSpPr>
            <a:spLocks noGrp="1"/>
          </p:cNvSpPr>
          <p:nvPr>
            <p:ph type="body" idx="1"/>
          </p:nvPr>
        </p:nvSpPr>
        <p:spPr/>
        <p:txBody>
          <a:bodyPr/>
          <a:lstStyle/>
          <a:p>
            <a:pPr marL="0" indent="0">
              <a:buNone/>
            </a:pPr>
            <a:endParaRPr lang="en-US"/>
          </a:p>
        </p:txBody>
      </p:sp>
    </p:spTree>
    <p:extLst>
      <p:ext uri="{BB962C8B-B14F-4D97-AF65-F5344CB8AC3E}">
        <p14:creationId xmlns:p14="http://schemas.microsoft.com/office/powerpoint/2010/main" val="3858077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541994-6914-7536-6E94-D7896697A0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0ED433-57F1-1CF8-6A4A-EF4F533E3053}"/>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686CC119-20C8-BA88-BB84-0DB3C399F4B3}"/>
              </a:ext>
            </a:extLst>
          </p:cNvPr>
          <p:cNvSpPr>
            <a:spLocks noGrp="1"/>
          </p:cNvSpPr>
          <p:nvPr>
            <p:ph type="body" idx="1"/>
          </p:nvPr>
        </p:nvSpPr>
        <p:spPr/>
        <p:txBody>
          <a:bodyPr/>
          <a:lstStyle/>
          <a:p>
            <a:pPr marL="0" indent="0">
              <a:buNone/>
            </a:pPr>
            <a:endParaRPr lang="en-US"/>
          </a:p>
        </p:txBody>
      </p:sp>
    </p:spTree>
    <p:extLst>
      <p:ext uri="{BB962C8B-B14F-4D97-AF65-F5344CB8AC3E}">
        <p14:creationId xmlns:p14="http://schemas.microsoft.com/office/powerpoint/2010/main" val="997948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EA309-E88D-323B-AD2A-7A31C8D7A0E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2D0F717-7A7D-B6C1-6802-06C6DB20B5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CF25611-317B-3719-B7C8-871734E720C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7ADF5EB-9E48-3809-6619-B52D735232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5DECAB-9448-84A9-AA40-9EF9791F4F0B}"/>
              </a:ext>
            </a:extLst>
          </p:cNvPr>
          <p:cNvSpPr>
            <a:spLocks noGrp="1"/>
          </p:cNvSpPr>
          <p:nvPr>
            <p:ph type="sldNum" sz="quarter" idx="12"/>
          </p:nvPr>
        </p:nvSpPr>
        <p:spPr/>
        <p:txBody>
          <a:bodyPr/>
          <a:lstStyle/>
          <a:p>
            <a:fld id="{F37B5B13-18D3-7947-8067-C4E5B699731E}" type="slidenum">
              <a:rPr lang="en-US" smtClean="0"/>
              <a:t>‹#›</a:t>
            </a:fld>
            <a:endParaRPr lang="en-US"/>
          </a:p>
        </p:txBody>
      </p:sp>
    </p:spTree>
    <p:extLst>
      <p:ext uri="{BB962C8B-B14F-4D97-AF65-F5344CB8AC3E}">
        <p14:creationId xmlns:p14="http://schemas.microsoft.com/office/powerpoint/2010/main" val="2413321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E2E05-A935-505A-D003-DACE81E55EE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E3F6468-5135-6F69-9BB8-B3E1CC88BAB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520B5FA-3A67-5836-F4AB-E54EFC5E9B0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EDD1BABA-3778-D968-40F7-D7BBF7EBF9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869461-8ECA-F8FC-9240-CD2465ABBCF1}"/>
              </a:ext>
            </a:extLst>
          </p:cNvPr>
          <p:cNvSpPr>
            <a:spLocks noGrp="1"/>
          </p:cNvSpPr>
          <p:nvPr>
            <p:ph type="sldNum" sz="quarter" idx="12"/>
          </p:nvPr>
        </p:nvSpPr>
        <p:spPr/>
        <p:txBody>
          <a:bodyPr/>
          <a:lstStyle/>
          <a:p>
            <a:fld id="{F37B5B13-18D3-7947-8067-C4E5B699731E}" type="slidenum">
              <a:rPr lang="en-US" smtClean="0"/>
              <a:t>‹#›</a:t>
            </a:fld>
            <a:endParaRPr lang="en-US"/>
          </a:p>
        </p:txBody>
      </p:sp>
    </p:spTree>
    <p:extLst>
      <p:ext uri="{BB962C8B-B14F-4D97-AF65-F5344CB8AC3E}">
        <p14:creationId xmlns:p14="http://schemas.microsoft.com/office/powerpoint/2010/main" val="2457276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1D9308-9F43-0EA7-4C34-9B88D017B4A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B5519F0-523D-BA47-4BD2-A341951E99E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A4D1006-B0B4-0D90-8437-633BDCA12F99}"/>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A147171-AD36-7041-1BCD-0B1500CCC7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8A0108-96DA-1ADF-0AA0-548C27598CAB}"/>
              </a:ext>
            </a:extLst>
          </p:cNvPr>
          <p:cNvSpPr>
            <a:spLocks noGrp="1"/>
          </p:cNvSpPr>
          <p:nvPr>
            <p:ph type="sldNum" sz="quarter" idx="12"/>
          </p:nvPr>
        </p:nvSpPr>
        <p:spPr/>
        <p:txBody>
          <a:bodyPr/>
          <a:lstStyle/>
          <a:p>
            <a:fld id="{F37B5B13-18D3-7947-8067-C4E5B699731E}" type="slidenum">
              <a:rPr lang="en-US" smtClean="0"/>
              <a:t>‹#›</a:t>
            </a:fld>
            <a:endParaRPr lang="en-US"/>
          </a:p>
        </p:txBody>
      </p:sp>
    </p:spTree>
    <p:extLst>
      <p:ext uri="{BB962C8B-B14F-4D97-AF65-F5344CB8AC3E}">
        <p14:creationId xmlns:p14="http://schemas.microsoft.com/office/powerpoint/2010/main" val="1269676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47_Title Slide">
    <p:spTree>
      <p:nvGrpSpPr>
        <p:cNvPr id="1" name=""/>
        <p:cNvGrpSpPr/>
        <p:nvPr/>
      </p:nvGrpSpPr>
      <p:grpSpPr>
        <a:xfrm>
          <a:off x="0" y="0"/>
          <a:ext cx="0" cy="0"/>
          <a:chOff x="0" y="0"/>
          <a:chExt cx="0" cy="0"/>
        </a:xfrm>
      </p:grpSpPr>
      <p:sp>
        <p:nvSpPr>
          <p:cNvPr id="4" name="Picture Placeholder 3"/>
          <p:cNvSpPr>
            <a:spLocks noGrp="1"/>
          </p:cNvSpPr>
          <p:nvPr>
            <p:ph type="pic" sz="quarter" idx="15" hasCustomPrompt="1"/>
          </p:nvPr>
        </p:nvSpPr>
        <p:spPr>
          <a:xfrm>
            <a:off x="4474030" y="1151097"/>
            <a:ext cx="3243943" cy="3510780"/>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309549488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3_Title Slide">
    <p:spTree>
      <p:nvGrpSpPr>
        <p:cNvPr id="1" name=""/>
        <p:cNvGrpSpPr/>
        <p:nvPr/>
      </p:nvGrpSpPr>
      <p:grpSpPr>
        <a:xfrm>
          <a:off x="0" y="0"/>
          <a:ext cx="0" cy="0"/>
          <a:chOff x="0" y="0"/>
          <a:chExt cx="0" cy="0"/>
        </a:xfrm>
      </p:grpSpPr>
      <p:sp>
        <p:nvSpPr>
          <p:cNvPr id="7" name="Picture Placeholder 6"/>
          <p:cNvSpPr>
            <a:spLocks noGrp="1"/>
          </p:cNvSpPr>
          <p:nvPr>
            <p:ph type="pic" sz="quarter" idx="16" hasCustomPrompt="1"/>
          </p:nvPr>
        </p:nvSpPr>
        <p:spPr>
          <a:xfrm>
            <a:off x="1325282" y="0"/>
            <a:ext cx="5195129" cy="4674887"/>
          </a:xfrm>
          <a:custGeom>
            <a:avLst/>
            <a:gdLst>
              <a:gd name="connsiteX0" fmla="*/ 1257458 w 5195129"/>
              <a:gd name="connsiteY0" fmla="*/ 0 h 4674887"/>
              <a:gd name="connsiteX1" fmla="*/ 4888355 w 5195129"/>
              <a:gd name="connsiteY1" fmla="*/ 0 h 4674887"/>
              <a:gd name="connsiteX2" fmla="*/ 4897797 w 5195129"/>
              <a:gd name="connsiteY2" fmla="*/ 10583 h 4674887"/>
              <a:gd name="connsiteX3" fmla="*/ 4991734 w 5195129"/>
              <a:gd name="connsiteY3" fmla="*/ 153016 h 4674887"/>
              <a:gd name="connsiteX4" fmla="*/ 5155578 w 5195129"/>
              <a:gd name="connsiteY4" fmla="*/ 618243 h 4674887"/>
              <a:gd name="connsiteX5" fmla="*/ 5191863 w 5195129"/>
              <a:gd name="connsiteY5" fmla="*/ 1214314 h 4674887"/>
              <a:gd name="connsiteX6" fmla="*/ 5140212 w 5195129"/>
              <a:gd name="connsiteY6" fmla="*/ 1702059 h 4674887"/>
              <a:gd name="connsiteX7" fmla="*/ 5065164 w 5195129"/>
              <a:gd name="connsiteY7" fmla="*/ 2086547 h 4674887"/>
              <a:gd name="connsiteX8" fmla="*/ 4969982 w 5195129"/>
              <a:gd name="connsiteY8" fmla="*/ 2462239 h 4674887"/>
              <a:gd name="connsiteX9" fmla="*/ 4966842 w 5195129"/>
              <a:gd name="connsiteY9" fmla="*/ 2481819 h 4674887"/>
              <a:gd name="connsiteX10" fmla="*/ 4948658 w 5195129"/>
              <a:gd name="connsiteY10" fmla="*/ 2545371 h 4674887"/>
              <a:gd name="connsiteX11" fmla="*/ 4938561 w 5195129"/>
              <a:gd name="connsiteY11" fmla="*/ 2572055 h 4674887"/>
              <a:gd name="connsiteX12" fmla="*/ 4784773 w 5195129"/>
              <a:gd name="connsiteY12" fmla="*/ 3040688 h 4674887"/>
              <a:gd name="connsiteX13" fmla="*/ 4548619 w 5195129"/>
              <a:gd name="connsiteY13" fmla="*/ 3590655 h 4674887"/>
              <a:gd name="connsiteX14" fmla="*/ 4250458 w 5195129"/>
              <a:gd name="connsiteY14" fmla="*/ 4073335 h 4674887"/>
              <a:gd name="connsiteX15" fmla="*/ 3878856 w 5195129"/>
              <a:gd name="connsiteY15" fmla="*/ 4443497 h 4674887"/>
              <a:gd name="connsiteX16" fmla="*/ 3186482 w 5195129"/>
              <a:gd name="connsiteY16" fmla="*/ 4674862 h 4674887"/>
              <a:gd name="connsiteX17" fmla="*/ 2891514 w 5195129"/>
              <a:gd name="connsiteY17" fmla="*/ 4643798 h 4674887"/>
              <a:gd name="connsiteX18" fmla="*/ 2828700 w 5195129"/>
              <a:gd name="connsiteY18" fmla="*/ 4634421 h 4674887"/>
              <a:gd name="connsiteX19" fmla="*/ 2731286 w 5195129"/>
              <a:gd name="connsiteY19" fmla="*/ 4606548 h 4674887"/>
              <a:gd name="connsiteX20" fmla="*/ 2693489 w 5195129"/>
              <a:gd name="connsiteY20" fmla="*/ 4588909 h 4674887"/>
              <a:gd name="connsiteX21" fmla="*/ 2259009 w 5195129"/>
              <a:gd name="connsiteY21" fmla="*/ 4386231 h 4674887"/>
              <a:gd name="connsiteX22" fmla="*/ 1725702 w 5195129"/>
              <a:gd name="connsiteY22" fmla="*/ 4009169 h 4674887"/>
              <a:gd name="connsiteX23" fmla="*/ 1036282 w 5195129"/>
              <a:gd name="connsiteY23" fmla="*/ 3354127 h 4674887"/>
              <a:gd name="connsiteX24" fmla="*/ 456082 w 5195129"/>
              <a:gd name="connsiteY24" fmla="*/ 2640093 h 4674887"/>
              <a:gd name="connsiteX25" fmla="*/ 152116 w 5195129"/>
              <a:gd name="connsiteY25" fmla="*/ 2096603 h 4674887"/>
              <a:gd name="connsiteX26" fmla="*/ 13326 w 5195129"/>
              <a:gd name="connsiteY26" fmla="*/ 1617813 h 4674887"/>
              <a:gd name="connsiteX27" fmla="*/ 19959 w 5195129"/>
              <a:gd name="connsiteY27" fmla="*/ 1209959 h 4674887"/>
              <a:gd name="connsiteX28" fmla="*/ 31259 w 5195129"/>
              <a:gd name="connsiteY28" fmla="*/ 1142921 h 4674887"/>
              <a:gd name="connsiteX29" fmla="*/ 53053 w 5195129"/>
              <a:gd name="connsiteY29" fmla="*/ 1066752 h 4674887"/>
              <a:gd name="connsiteX30" fmla="*/ 61817 w 5195129"/>
              <a:gd name="connsiteY30" fmla="*/ 1049035 h 4674887"/>
              <a:gd name="connsiteX31" fmla="*/ 105769 w 5195129"/>
              <a:gd name="connsiteY31" fmla="*/ 941036 h 4674887"/>
              <a:gd name="connsiteX32" fmla="*/ 367836 w 5195129"/>
              <a:gd name="connsiteY32" fmla="*/ 565570 h 4674887"/>
              <a:gd name="connsiteX33" fmla="*/ 837097 w 5195129"/>
              <a:gd name="connsiteY33" fmla="*/ 206920 h 4674887"/>
              <a:gd name="connsiteX34" fmla="*/ 1121761 w 5195129"/>
              <a:gd name="connsiteY34" fmla="*/ 57235 h 467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195129" h="4674887">
                <a:moveTo>
                  <a:pt x="1257458" y="0"/>
                </a:moveTo>
                <a:lnTo>
                  <a:pt x="4888355" y="0"/>
                </a:lnTo>
                <a:lnTo>
                  <a:pt x="4897797" y="10583"/>
                </a:lnTo>
                <a:cubicBezTo>
                  <a:pt x="4932002" y="55083"/>
                  <a:pt x="4963329" y="102548"/>
                  <a:pt x="4991734" y="153016"/>
                </a:cubicBezTo>
                <a:cubicBezTo>
                  <a:pt x="5073471" y="298496"/>
                  <a:pt x="5124502" y="454903"/>
                  <a:pt x="5155578" y="618243"/>
                </a:cubicBezTo>
                <a:cubicBezTo>
                  <a:pt x="5192956" y="815490"/>
                  <a:pt x="5200577" y="1014331"/>
                  <a:pt x="5191863" y="1214314"/>
                </a:cubicBezTo>
                <a:cubicBezTo>
                  <a:pt x="5184425" y="1378006"/>
                  <a:pt x="5166047" y="1540340"/>
                  <a:pt x="5140212" y="1702059"/>
                </a:cubicBezTo>
                <a:cubicBezTo>
                  <a:pt x="5119763" y="1831189"/>
                  <a:pt x="5095537" y="1959748"/>
                  <a:pt x="5065164" y="2086547"/>
                </a:cubicBezTo>
                <a:cubicBezTo>
                  <a:pt x="5035290" y="2212477"/>
                  <a:pt x="5001840" y="2337131"/>
                  <a:pt x="4969982" y="2462239"/>
                </a:cubicBezTo>
                <a:cubicBezTo>
                  <a:pt x="4968404" y="2468613"/>
                  <a:pt x="4967964" y="2475314"/>
                  <a:pt x="4966842" y="2481819"/>
                </a:cubicBezTo>
                <a:lnTo>
                  <a:pt x="4948658" y="2545371"/>
                </a:lnTo>
                <a:cubicBezTo>
                  <a:pt x="4945367" y="2554287"/>
                  <a:pt x="4941394" y="2563009"/>
                  <a:pt x="4938561" y="2572055"/>
                </a:cubicBezTo>
                <a:cubicBezTo>
                  <a:pt x="4891773" y="2729547"/>
                  <a:pt x="4841279" y="2886230"/>
                  <a:pt x="4784773" y="3040688"/>
                </a:cubicBezTo>
                <a:cubicBezTo>
                  <a:pt x="4715843" y="3228242"/>
                  <a:pt x="4638756" y="3412454"/>
                  <a:pt x="4548619" y="3590655"/>
                </a:cubicBezTo>
                <a:cubicBezTo>
                  <a:pt x="4462746" y="3759964"/>
                  <a:pt x="4366041" y="3922386"/>
                  <a:pt x="4250458" y="4073335"/>
                </a:cubicBezTo>
                <a:cubicBezTo>
                  <a:pt x="4143196" y="4213270"/>
                  <a:pt x="4022542" y="4339769"/>
                  <a:pt x="3878856" y="4443497"/>
                </a:cubicBezTo>
                <a:cubicBezTo>
                  <a:pt x="3672253" y="4592420"/>
                  <a:pt x="3442748" y="4673364"/>
                  <a:pt x="3186482" y="4674862"/>
                </a:cubicBezTo>
                <a:cubicBezTo>
                  <a:pt x="3087070" y="4675486"/>
                  <a:pt x="2988750" y="4664545"/>
                  <a:pt x="2891514" y="4643798"/>
                </a:cubicBezTo>
                <a:cubicBezTo>
                  <a:pt x="2870856" y="4639405"/>
                  <a:pt x="2849760" y="4637412"/>
                  <a:pt x="2828700" y="4634421"/>
                </a:cubicBezTo>
                <a:lnTo>
                  <a:pt x="2731286" y="4606548"/>
                </a:lnTo>
                <a:cubicBezTo>
                  <a:pt x="2718686" y="4600669"/>
                  <a:pt x="2706718" y="4593450"/>
                  <a:pt x="2693489" y="4588909"/>
                </a:cubicBezTo>
                <a:cubicBezTo>
                  <a:pt x="2541742" y="4536644"/>
                  <a:pt x="2397648" y="4467102"/>
                  <a:pt x="2259009" y="4386231"/>
                </a:cubicBezTo>
                <a:cubicBezTo>
                  <a:pt x="2070375" y="4276141"/>
                  <a:pt x="1894025" y="4148078"/>
                  <a:pt x="1725702" y="4009169"/>
                </a:cubicBezTo>
                <a:cubicBezTo>
                  <a:pt x="1480355" y="3807273"/>
                  <a:pt x="1253033" y="3586266"/>
                  <a:pt x="1036282" y="3354127"/>
                </a:cubicBezTo>
                <a:cubicBezTo>
                  <a:pt x="826552" y="3129305"/>
                  <a:pt x="629305" y="2894407"/>
                  <a:pt x="456082" y="2640093"/>
                </a:cubicBezTo>
                <a:cubicBezTo>
                  <a:pt x="338927" y="2467797"/>
                  <a:pt x="234138" y="2288421"/>
                  <a:pt x="152116" y="2096603"/>
                </a:cubicBezTo>
                <a:cubicBezTo>
                  <a:pt x="86077" y="1942724"/>
                  <a:pt x="36464" y="1783939"/>
                  <a:pt x="13326" y="1617813"/>
                </a:cubicBezTo>
                <a:cubicBezTo>
                  <a:pt x="-5531" y="1481481"/>
                  <a:pt x="-5295" y="1345552"/>
                  <a:pt x="19959" y="1209959"/>
                </a:cubicBezTo>
                <a:cubicBezTo>
                  <a:pt x="24128" y="1187644"/>
                  <a:pt x="27546" y="1165366"/>
                  <a:pt x="31259" y="1142921"/>
                </a:cubicBezTo>
                <a:lnTo>
                  <a:pt x="53053" y="1066752"/>
                </a:lnTo>
                <a:cubicBezTo>
                  <a:pt x="55998" y="1060766"/>
                  <a:pt x="59555" y="1055213"/>
                  <a:pt x="61817" y="1049035"/>
                </a:cubicBezTo>
                <a:cubicBezTo>
                  <a:pt x="76541" y="1013058"/>
                  <a:pt x="89516" y="976325"/>
                  <a:pt x="105769" y="941036"/>
                </a:cubicBezTo>
                <a:cubicBezTo>
                  <a:pt x="170030" y="799921"/>
                  <a:pt x="260001" y="676524"/>
                  <a:pt x="367836" y="565570"/>
                </a:cubicBezTo>
                <a:cubicBezTo>
                  <a:pt x="506395" y="422961"/>
                  <a:pt x="666033" y="307366"/>
                  <a:pt x="837097" y="206920"/>
                </a:cubicBezTo>
                <a:cubicBezTo>
                  <a:pt x="929764" y="152419"/>
                  <a:pt x="1024798" y="102766"/>
                  <a:pt x="1121761" y="57235"/>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5487507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7_Title Slide">
    <p:spTree>
      <p:nvGrpSpPr>
        <p:cNvPr id="1" name=""/>
        <p:cNvGrpSpPr/>
        <p:nvPr/>
      </p:nvGrpSpPr>
      <p:grpSpPr>
        <a:xfrm>
          <a:off x="0" y="0"/>
          <a:ext cx="0" cy="0"/>
          <a:chOff x="0" y="0"/>
          <a:chExt cx="0" cy="0"/>
        </a:xfrm>
      </p:grpSpPr>
      <p:sp>
        <p:nvSpPr>
          <p:cNvPr id="4" name="Picture Placeholder 3"/>
          <p:cNvSpPr>
            <a:spLocks noGrp="1"/>
          </p:cNvSpPr>
          <p:nvPr>
            <p:ph type="pic" sz="quarter" idx="15" hasCustomPrompt="1"/>
          </p:nvPr>
        </p:nvSpPr>
        <p:spPr>
          <a:xfrm>
            <a:off x="2666997" y="-1397285"/>
            <a:ext cx="3429003" cy="342900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6" name="Picture Placeholder 3"/>
          <p:cNvSpPr>
            <a:spLocks noGrp="1"/>
          </p:cNvSpPr>
          <p:nvPr>
            <p:ph type="pic" sz="quarter" idx="16" hasCustomPrompt="1"/>
          </p:nvPr>
        </p:nvSpPr>
        <p:spPr>
          <a:xfrm>
            <a:off x="2492337" y="4643919"/>
            <a:ext cx="3429003" cy="342900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7" name="Picture Placeholder 3"/>
          <p:cNvSpPr>
            <a:spLocks noGrp="1"/>
          </p:cNvSpPr>
          <p:nvPr>
            <p:ph type="pic" sz="quarter" idx="17" hasCustomPrompt="1"/>
          </p:nvPr>
        </p:nvSpPr>
        <p:spPr>
          <a:xfrm>
            <a:off x="1166970" y="4330199"/>
            <a:ext cx="1658423" cy="1658423"/>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8" name="Picture Placeholder 3"/>
          <p:cNvSpPr>
            <a:spLocks noGrp="1"/>
          </p:cNvSpPr>
          <p:nvPr>
            <p:ph type="pic" sz="quarter" idx="18" hasCustomPrompt="1"/>
          </p:nvPr>
        </p:nvSpPr>
        <p:spPr>
          <a:xfrm>
            <a:off x="1228615" y="659614"/>
            <a:ext cx="1658423" cy="1658423"/>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39336212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35"/>
        <p:cNvGrpSpPr/>
        <p:nvPr/>
      </p:nvGrpSpPr>
      <p:grpSpPr>
        <a:xfrm>
          <a:off x="0" y="0"/>
          <a:ext cx="0" cy="0"/>
          <a:chOff x="0" y="0"/>
          <a:chExt cx="0" cy="0"/>
        </a:xfrm>
      </p:grpSpPr>
      <p:sp>
        <p:nvSpPr>
          <p:cNvPr id="713" name="Google Shape;713;p8"/>
          <p:cNvSpPr txBox="1">
            <a:spLocks noGrp="1"/>
          </p:cNvSpPr>
          <p:nvPr>
            <p:ph type="title"/>
          </p:nvPr>
        </p:nvSpPr>
        <p:spPr>
          <a:xfrm>
            <a:off x="953467" y="1742800"/>
            <a:ext cx="8166800" cy="33724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6000"/>
              <a:buNone/>
              <a:defRPr sz="11066"/>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endParaRPr/>
          </a:p>
        </p:txBody>
      </p:sp>
    </p:spTree>
    <p:extLst>
      <p:ext uri="{BB962C8B-B14F-4D97-AF65-F5344CB8AC3E}">
        <p14:creationId xmlns:p14="http://schemas.microsoft.com/office/powerpoint/2010/main" val="2096584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63624-C6FC-BCD1-67A6-0148D40EAC9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2BAD7E5-2D6F-0873-C3B8-6A63CA263B6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7CE0897-65BF-3059-8A1A-A272A398485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9391DBA-9F82-C75A-8084-702BC46B39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6AFAA6-C69A-2D68-7B1F-9D066F011DB7}"/>
              </a:ext>
            </a:extLst>
          </p:cNvPr>
          <p:cNvSpPr>
            <a:spLocks noGrp="1"/>
          </p:cNvSpPr>
          <p:nvPr>
            <p:ph type="sldNum" sz="quarter" idx="12"/>
          </p:nvPr>
        </p:nvSpPr>
        <p:spPr/>
        <p:txBody>
          <a:bodyPr/>
          <a:lstStyle/>
          <a:p>
            <a:fld id="{F37B5B13-18D3-7947-8067-C4E5B699731E}" type="slidenum">
              <a:rPr lang="en-US" smtClean="0"/>
              <a:t>‹#›</a:t>
            </a:fld>
            <a:endParaRPr lang="en-US"/>
          </a:p>
        </p:txBody>
      </p:sp>
    </p:spTree>
    <p:extLst>
      <p:ext uri="{BB962C8B-B14F-4D97-AF65-F5344CB8AC3E}">
        <p14:creationId xmlns:p14="http://schemas.microsoft.com/office/powerpoint/2010/main" val="2054711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4FF41-AAF7-5254-AD5B-3A4851CC93B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DDDE695-BD36-8ACE-2DEA-E24611277E5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41578C4-085C-3477-9753-FA66712BEEF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67CD4BB-B763-33B5-6424-DAB0AE467F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2D0CC0-44D8-C802-C622-76A0620C046B}"/>
              </a:ext>
            </a:extLst>
          </p:cNvPr>
          <p:cNvSpPr>
            <a:spLocks noGrp="1"/>
          </p:cNvSpPr>
          <p:nvPr>
            <p:ph type="sldNum" sz="quarter" idx="12"/>
          </p:nvPr>
        </p:nvSpPr>
        <p:spPr/>
        <p:txBody>
          <a:bodyPr/>
          <a:lstStyle/>
          <a:p>
            <a:fld id="{F37B5B13-18D3-7947-8067-C4E5B699731E}" type="slidenum">
              <a:rPr lang="en-US" smtClean="0"/>
              <a:t>‹#›</a:t>
            </a:fld>
            <a:endParaRPr lang="en-US"/>
          </a:p>
        </p:txBody>
      </p:sp>
    </p:spTree>
    <p:extLst>
      <p:ext uri="{BB962C8B-B14F-4D97-AF65-F5344CB8AC3E}">
        <p14:creationId xmlns:p14="http://schemas.microsoft.com/office/powerpoint/2010/main" val="3997306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F8563-E5B4-C25B-7B6A-EF264838DB7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25D1DDA-D64F-E371-DC6A-6DA86A36BEC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488EDC2-B896-E6F3-61E0-82E44C57771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EBC7F60-4AC6-E99D-DA66-DCEAA50425FF}"/>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DB41E689-7972-2158-9B84-63A755901E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36EA79-C696-052D-116A-E74715C659FB}"/>
              </a:ext>
            </a:extLst>
          </p:cNvPr>
          <p:cNvSpPr>
            <a:spLocks noGrp="1"/>
          </p:cNvSpPr>
          <p:nvPr>
            <p:ph type="sldNum" sz="quarter" idx="12"/>
          </p:nvPr>
        </p:nvSpPr>
        <p:spPr/>
        <p:txBody>
          <a:bodyPr/>
          <a:lstStyle/>
          <a:p>
            <a:fld id="{F37B5B13-18D3-7947-8067-C4E5B699731E}" type="slidenum">
              <a:rPr lang="en-US" smtClean="0"/>
              <a:t>‹#›</a:t>
            </a:fld>
            <a:endParaRPr lang="en-US"/>
          </a:p>
        </p:txBody>
      </p:sp>
    </p:spTree>
    <p:extLst>
      <p:ext uri="{BB962C8B-B14F-4D97-AF65-F5344CB8AC3E}">
        <p14:creationId xmlns:p14="http://schemas.microsoft.com/office/powerpoint/2010/main" val="4180665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AC493-94E6-9E04-4BE4-0D600CE2A41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AD9F357-10DD-E8D0-8CC4-5288868FE9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2A86B72-28B7-9C18-4CC1-E7939B72B52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1649EF9-D455-59ED-CBD5-D7741D80A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67356D9-5863-07C2-3F7D-38250C2313E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79E95C0-A44F-B67D-E7E6-596F9F2542CF}"/>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26D24699-E1DB-D006-9FA3-D836E28E8D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C04346-E756-ED0C-B958-D798AD58229A}"/>
              </a:ext>
            </a:extLst>
          </p:cNvPr>
          <p:cNvSpPr>
            <a:spLocks noGrp="1"/>
          </p:cNvSpPr>
          <p:nvPr>
            <p:ph type="sldNum" sz="quarter" idx="12"/>
          </p:nvPr>
        </p:nvSpPr>
        <p:spPr/>
        <p:txBody>
          <a:bodyPr/>
          <a:lstStyle/>
          <a:p>
            <a:fld id="{F37B5B13-18D3-7947-8067-C4E5B699731E}" type="slidenum">
              <a:rPr lang="en-US" smtClean="0"/>
              <a:t>‹#›</a:t>
            </a:fld>
            <a:endParaRPr lang="en-US"/>
          </a:p>
        </p:txBody>
      </p:sp>
    </p:spTree>
    <p:extLst>
      <p:ext uri="{BB962C8B-B14F-4D97-AF65-F5344CB8AC3E}">
        <p14:creationId xmlns:p14="http://schemas.microsoft.com/office/powerpoint/2010/main" val="3096608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CD50E-8B6C-5307-2534-0A23160335C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6CB1434-2DFD-74F8-28A2-9730B9275745}"/>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E02426C6-D607-B621-84F3-4CF56F55A3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3B13A4-24B4-9A10-2CE4-8962684ED5D7}"/>
              </a:ext>
            </a:extLst>
          </p:cNvPr>
          <p:cNvSpPr>
            <a:spLocks noGrp="1"/>
          </p:cNvSpPr>
          <p:nvPr>
            <p:ph type="sldNum" sz="quarter" idx="12"/>
          </p:nvPr>
        </p:nvSpPr>
        <p:spPr/>
        <p:txBody>
          <a:bodyPr/>
          <a:lstStyle/>
          <a:p>
            <a:fld id="{F37B5B13-18D3-7947-8067-C4E5B699731E}" type="slidenum">
              <a:rPr lang="en-US" smtClean="0"/>
              <a:t>‹#›</a:t>
            </a:fld>
            <a:endParaRPr lang="en-US"/>
          </a:p>
        </p:txBody>
      </p:sp>
    </p:spTree>
    <p:extLst>
      <p:ext uri="{BB962C8B-B14F-4D97-AF65-F5344CB8AC3E}">
        <p14:creationId xmlns:p14="http://schemas.microsoft.com/office/powerpoint/2010/main" val="572809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93F9F6-E551-6852-4E3C-38AAA57BFF3A}"/>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CB4A797-964F-91FD-73E9-F4378C9DE8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B8F755-F350-7802-B5BF-6AE0905E2A99}"/>
              </a:ext>
            </a:extLst>
          </p:cNvPr>
          <p:cNvSpPr>
            <a:spLocks noGrp="1"/>
          </p:cNvSpPr>
          <p:nvPr>
            <p:ph type="sldNum" sz="quarter" idx="12"/>
          </p:nvPr>
        </p:nvSpPr>
        <p:spPr/>
        <p:txBody>
          <a:bodyPr/>
          <a:lstStyle/>
          <a:p>
            <a:fld id="{F37B5B13-18D3-7947-8067-C4E5B699731E}" type="slidenum">
              <a:rPr lang="en-US" smtClean="0"/>
              <a:t>‹#›</a:t>
            </a:fld>
            <a:endParaRPr lang="en-US"/>
          </a:p>
        </p:txBody>
      </p:sp>
    </p:spTree>
    <p:extLst>
      <p:ext uri="{BB962C8B-B14F-4D97-AF65-F5344CB8AC3E}">
        <p14:creationId xmlns:p14="http://schemas.microsoft.com/office/powerpoint/2010/main" val="4241865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5155A-1E05-A7D1-8251-88E51E3DDB6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8E54324-306B-33B4-C5EF-EFCE3376E4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FC2652D-648C-28FB-5B43-77BC499B76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FB08DA2-CBE5-E116-CC52-1FAF22D2751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DDAC3CF4-BAE2-5A0C-4315-A3DE7D0651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B5175A-B03B-C96D-D18E-C859B7FECE44}"/>
              </a:ext>
            </a:extLst>
          </p:cNvPr>
          <p:cNvSpPr>
            <a:spLocks noGrp="1"/>
          </p:cNvSpPr>
          <p:nvPr>
            <p:ph type="sldNum" sz="quarter" idx="12"/>
          </p:nvPr>
        </p:nvSpPr>
        <p:spPr/>
        <p:txBody>
          <a:bodyPr/>
          <a:lstStyle/>
          <a:p>
            <a:fld id="{F37B5B13-18D3-7947-8067-C4E5B699731E}" type="slidenum">
              <a:rPr lang="en-US" smtClean="0"/>
              <a:t>‹#›</a:t>
            </a:fld>
            <a:endParaRPr lang="en-US"/>
          </a:p>
        </p:txBody>
      </p:sp>
    </p:spTree>
    <p:extLst>
      <p:ext uri="{BB962C8B-B14F-4D97-AF65-F5344CB8AC3E}">
        <p14:creationId xmlns:p14="http://schemas.microsoft.com/office/powerpoint/2010/main" val="2614023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D3632-695D-337F-1BFE-185B827F316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9086A80-123C-573B-43BC-87D3BD5261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5DA11A-211C-261A-C233-8C4ED711E5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715236B-C175-BC46-D688-DAC9EBA65CF3}"/>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31BF8F4-6BF5-BF72-80C2-0228361723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361D13-E5A2-7B1D-0685-99602215DE45}"/>
              </a:ext>
            </a:extLst>
          </p:cNvPr>
          <p:cNvSpPr>
            <a:spLocks noGrp="1"/>
          </p:cNvSpPr>
          <p:nvPr>
            <p:ph type="sldNum" sz="quarter" idx="12"/>
          </p:nvPr>
        </p:nvSpPr>
        <p:spPr/>
        <p:txBody>
          <a:bodyPr/>
          <a:lstStyle/>
          <a:p>
            <a:fld id="{F37B5B13-18D3-7947-8067-C4E5B699731E}" type="slidenum">
              <a:rPr lang="en-US" smtClean="0"/>
              <a:t>‹#›</a:t>
            </a:fld>
            <a:endParaRPr lang="en-US"/>
          </a:p>
        </p:txBody>
      </p:sp>
    </p:spTree>
    <p:extLst>
      <p:ext uri="{BB962C8B-B14F-4D97-AF65-F5344CB8AC3E}">
        <p14:creationId xmlns:p14="http://schemas.microsoft.com/office/powerpoint/2010/main" val="3100806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5E1B41-93A0-C007-ED72-0E4D29B52E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7B6C5E3-22EC-F248-25E5-4742A88D19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7FF77B6-DA3F-8C2B-1208-513B21690F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endParaRPr lang="en-US"/>
          </a:p>
        </p:txBody>
      </p:sp>
      <p:sp>
        <p:nvSpPr>
          <p:cNvPr id="5" name="Footer Placeholder 4">
            <a:extLst>
              <a:ext uri="{FF2B5EF4-FFF2-40B4-BE49-F238E27FC236}">
                <a16:creationId xmlns:a16="http://schemas.microsoft.com/office/drawing/2014/main" id="{EF5392A1-738A-E233-5220-0BDF807D0D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B7B5FE2-CFB2-F492-B2C8-6D36F3559F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37B5B13-18D3-7947-8067-C4E5B699731E}" type="slidenum">
              <a:rPr lang="en-US" smtClean="0"/>
              <a:t>‹#›</a:t>
            </a:fld>
            <a:endParaRPr lang="en-US"/>
          </a:p>
        </p:txBody>
      </p:sp>
    </p:spTree>
    <p:extLst>
      <p:ext uri="{BB962C8B-B14F-4D97-AF65-F5344CB8AC3E}">
        <p14:creationId xmlns:p14="http://schemas.microsoft.com/office/powerpoint/2010/main" val="451404172"/>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8"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gowrish28gog/Assisted_learning_app"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s://youtu.be/O83I1usRYyc"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8" Type="http://schemas.openxmlformats.org/officeDocument/2006/relationships/hyperlink" Target="https://ai.meta.com/blog/llama-3-2-connect-2024-vision-edge-mobile-devices/" TargetMode="External"/><Relationship Id="rId3" Type="http://schemas.openxmlformats.org/officeDocument/2006/relationships/hyperlink" Target="https://arxiv.org/pdf/2309.06358" TargetMode="External"/><Relationship Id="rId7" Type="http://schemas.openxmlformats.org/officeDocument/2006/relationships/hyperlink" Target="https://python.langchain.com/docs/integrations/tools/exa_search/" TargetMode="External"/><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hyperlink" Target="https://medium.com/data-science-at-microsoft/evaluating-llm-systems-metrics-challenges-and-best-practices-664ac25be7e5" TargetMode="External"/><Relationship Id="rId5" Type="http://schemas.openxmlformats.org/officeDocument/2006/relationships/hyperlink" Target="https://ieeexplore.ieee.org/abstract/document/10814828?casa_token=QECikUKVkKMAAAAA:CptjapTvwplnFCE6uhPx3yvUQe0N7jhrnCKkh2udftJaXn8ZD4fgOI6NrBDKP8I31r_eExdS_Rk" TargetMode="External"/><Relationship Id="rId4" Type="http://schemas.openxmlformats.org/officeDocument/2006/relationships/hyperlink" Target="https://arxiv.org/pdf/1904.09675"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8"/>
        <p:cNvGrpSpPr/>
        <p:nvPr/>
      </p:nvGrpSpPr>
      <p:grpSpPr>
        <a:xfrm>
          <a:off x="0" y="0"/>
          <a:ext cx="0" cy="0"/>
          <a:chOff x="0" y="0"/>
          <a:chExt cx="0" cy="0"/>
        </a:xfrm>
      </p:grpSpPr>
      <p:grpSp>
        <p:nvGrpSpPr>
          <p:cNvPr id="2100" name="Google Shape;2100;p24"/>
          <p:cNvGrpSpPr/>
          <p:nvPr/>
        </p:nvGrpSpPr>
        <p:grpSpPr>
          <a:xfrm flipH="1">
            <a:off x="7548966" y="4939114"/>
            <a:ext cx="772991" cy="1513092"/>
            <a:chOff x="4921825" y="870250"/>
            <a:chExt cx="407925" cy="798550"/>
          </a:xfrm>
        </p:grpSpPr>
        <p:sp>
          <p:nvSpPr>
            <p:cNvPr id="2101" name="Google Shape;2101;p24"/>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02" name="Google Shape;2102;p24"/>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03" name="Google Shape;2103;p24"/>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04" name="Google Shape;2104;p24"/>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05" name="Google Shape;2105;p24"/>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06" name="Google Shape;2106;p24"/>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07" name="Google Shape;2107;p24"/>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08" name="Google Shape;2108;p24"/>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09" name="Google Shape;2109;p24"/>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10" name="Google Shape;2110;p24"/>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11" name="Google Shape;2111;p24"/>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12" name="Google Shape;2112;p24"/>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13" name="Google Shape;2113;p24"/>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14" name="Google Shape;2114;p24"/>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15" name="Google Shape;2115;p24"/>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16" name="Google Shape;2116;p24"/>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17" name="Google Shape;2117;p24"/>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18" name="Google Shape;2118;p24"/>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19" name="Google Shape;2119;p24"/>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20" name="Google Shape;2120;p24"/>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21" name="Google Shape;2121;p24"/>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22" name="Google Shape;2122;p24"/>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23" name="Google Shape;2123;p24"/>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24" name="Google Shape;2124;p24"/>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25" name="Google Shape;2125;p24"/>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26" name="Google Shape;2126;p24"/>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27" name="Google Shape;2127;p24"/>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28" name="Google Shape;2128;p24"/>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29" name="Google Shape;2129;p24"/>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30" name="Google Shape;2130;p24"/>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sp>
        <p:nvSpPr>
          <p:cNvPr id="2131" name="Google Shape;2131;p24"/>
          <p:cNvSpPr txBox="1">
            <a:spLocks noGrp="1"/>
          </p:cNvSpPr>
          <p:nvPr>
            <p:ph type="subTitle" idx="1"/>
          </p:nvPr>
        </p:nvSpPr>
        <p:spPr>
          <a:xfrm>
            <a:off x="194504" y="3961806"/>
            <a:ext cx="8490400" cy="2490400"/>
          </a:xfrm>
          <a:prstGeom prst="rect">
            <a:avLst/>
          </a:prstGeom>
        </p:spPr>
        <p:txBody>
          <a:bodyPr spcFirstLastPara="1" vert="horz" wrap="square" lIns="121900" tIns="121900" rIns="121900" bIns="121900" rtlCol="0" anchor="t" anchorCtr="0">
            <a:noAutofit/>
          </a:bodyPr>
          <a:lstStyle/>
          <a:p>
            <a:pPr algn="l">
              <a:spcBef>
                <a:spcPts val="0"/>
              </a:spcBef>
            </a:pPr>
            <a:r>
              <a:rPr lang="en-US" sz="2500" spc="200" err="1">
                <a:solidFill>
                  <a:srgbClr val="7B2931"/>
                </a:solidFill>
                <a:ea typeface="Titillium" charset="0"/>
                <a:cs typeface="Titillium" charset="0"/>
              </a:rPr>
              <a:t>Gowreesh</a:t>
            </a:r>
            <a:r>
              <a:rPr lang="en-US" sz="2500" spc="200">
                <a:solidFill>
                  <a:srgbClr val="7B2931"/>
                </a:solidFill>
                <a:ea typeface="Titillium" charset="0"/>
                <a:cs typeface="Titillium" charset="0"/>
              </a:rPr>
              <a:t> </a:t>
            </a:r>
            <a:r>
              <a:rPr lang="en-US" sz="2500" spc="200" err="1">
                <a:solidFill>
                  <a:srgbClr val="7B2931"/>
                </a:solidFill>
                <a:ea typeface="Titillium" charset="0"/>
                <a:cs typeface="Titillium" charset="0"/>
              </a:rPr>
              <a:t>Gunupati</a:t>
            </a:r>
            <a:endParaRPr lang="en" sz="2500"/>
          </a:p>
          <a:p>
            <a:pPr algn="l">
              <a:spcBef>
                <a:spcPts val="0"/>
              </a:spcBef>
            </a:pPr>
            <a:r>
              <a:rPr lang="en" sz="2500" spc="200" err="1">
                <a:solidFill>
                  <a:srgbClr val="7B2931"/>
                </a:solidFill>
                <a:ea typeface="Titillium" charset="0"/>
                <a:cs typeface="Titillium" charset="0"/>
              </a:rPr>
              <a:t>Katyaini</a:t>
            </a:r>
            <a:r>
              <a:rPr lang="en" sz="2500" spc="200">
                <a:solidFill>
                  <a:srgbClr val="7B2931"/>
                </a:solidFill>
                <a:ea typeface="Titillium" charset="0"/>
                <a:cs typeface="Titillium" charset="0"/>
              </a:rPr>
              <a:t> Raj</a:t>
            </a:r>
            <a:endParaRPr lang="en" sz="2500"/>
          </a:p>
          <a:p>
            <a:pPr algn="l">
              <a:spcBef>
                <a:spcPts val="0"/>
              </a:spcBef>
            </a:pPr>
            <a:r>
              <a:rPr lang="en" sz="2500" spc="200">
                <a:solidFill>
                  <a:srgbClr val="7B2931"/>
                </a:solidFill>
                <a:ea typeface="Titillium" charset="0"/>
                <a:cs typeface="Titillium" charset="0"/>
              </a:rPr>
              <a:t>Priyanka Gujar</a:t>
            </a:r>
            <a:endParaRPr lang="en" sz="2500"/>
          </a:p>
          <a:p>
            <a:pPr algn="l">
              <a:spcBef>
                <a:spcPts val="0"/>
              </a:spcBef>
            </a:pPr>
            <a:endParaRPr lang="en" sz="2500"/>
          </a:p>
          <a:p>
            <a:pPr algn="l">
              <a:spcBef>
                <a:spcPts val="0"/>
              </a:spcBef>
            </a:pPr>
            <a:r>
              <a:rPr lang="en" sz="2500" spc="200">
                <a:solidFill>
                  <a:srgbClr val="7B2931"/>
                </a:solidFill>
                <a:ea typeface="Titillium" charset="0"/>
                <a:cs typeface="Titillium" charset="0"/>
              </a:rPr>
              <a:t>Advisor: Dr. Fatema Nafa</a:t>
            </a:r>
            <a:endParaRPr lang="en-US" sz="2500"/>
          </a:p>
          <a:p>
            <a:pPr algn="l">
              <a:spcBef>
                <a:spcPts val="0"/>
              </a:spcBef>
            </a:pPr>
            <a:r>
              <a:rPr lang="en" sz="2500" spc="200">
                <a:solidFill>
                  <a:srgbClr val="7B2931"/>
                </a:solidFill>
                <a:ea typeface="Titillium" charset="0"/>
                <a:cs typeface="Titillium" charset="0"/>
              </a:rPr>
              <a:t>DS 5500 Capstone Final Project Presentation</a:t>
            </a:r>
            <a:endParaRPr lang="en-US" sz="2500"/>
          </a:p>
          <a:p>
            <a:pPr algn="l">
              <a:spcBef>
                <a:spcPts val="0"/>
              </a:spcBef>
            </a:pPr>
            <a:endParaRPr sz="3333"/>
          </a:p>
          <a:p>
            <a:pPr algn="l">
              <a:spcBef>
                <a:spcPts val="0"/>
              </a:spcBef>
            </a:pPr>
            <a:endParaRPr/>
          </a:p>
          <a:p>
            <a:pPr algn="l">
              <a:spcBef>
                <a:spcPts val="0"/>
              </a:spcBef>
            </a:pPr>
            <a:endParaRPr/>
          </a:p>
        </p:txBody>
      </p:sp>
      <p:sp>
        <p:nvSpPr>
          <p:cNvPr id="2194" name="Google Shape;2194;p24"/>
          <p:cNvSpPr/>
          <p:nvPr/>
        </p:nvSpPr>
        <p:spPr>
          <a:xfrm flipH="1">
            <a:off x="454662" y="1945571"/>
            <a:ext cx="7480800" cy="424800"/>
          </a:xfrm>
          <a:prstGeom prst="rect">
            <a:avLst/>
          </a:prstGeom>
          <a:solidFill>
            <a:schemeClr val="lt2"/>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 name="Google Shape;1976;p35">
            <a:extLst>
              <a:ext uri="{FF2B5EF4-FFF2-40B4-BE49-F238E27FC236}">
                <a16:creationId xmlns:a16="http://schemas.microsoft.com/office/drawing/2014/main" id="{6E99DBC1-B343-E9FA-5A56-8B15C7C32337}"/>
              </a:ext>
            </a:extLst>
          </p:cNvPr>
          <p:cNvSpPr txBox="1">
            <a:spLocks/>
          </p:cNvSpPr>
          <p:nvPr/>
        </p:nvSpPr>
        <p:spPr>
          <a:xfrm>
            <a:off x="454662" y="864400"/>
            <a:ext cx="7603991" cy="1634439"/>
          </a:xfrm>
          <a:prstGeom prst="rect">
            <a:avLst/>
          </a:prstGeom>
        </p:spPr>
        <p:txBody>
          <a:bodyPr spcFirstLastPara="1" wrap="square" lIns="162533" tIns="162533" rIns="162533" bIns="162533" anchor="t"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defTabSz="914377">
              <a:defRPr/>
            </a:pPr>
            <a:r>
              <a:rPr lang="en-IN" sz="4800" i="1">
                <a:solidFill>
                  <a:srgbClr val="B67E89"/>
                </a:solidFill>
                <a:latin typeface="Montserrat ExtraBold"/>
                <a:ea typeface="Montserrat ExtraBold"/>
                <a:cs typeface="Montserrat ExtraBold"/>
                <a:sym typeface="Montserrat ExtraBold"/>
              </a:rPr>
              <a:t>PERSONALISED LEARNING ASSISTANT</a:t>
            </a:r>
          </a:p>
        </p:txBody>
      </p:sp>
      <p:pic>
        <p:nvPicPr>
          <p:cNvPr id="6" name="Picture 5" descr="A book with a brain on it&#10;&#10;AI-generated content may be incorrect.">
            <a:extLst>
              <a:ext uri="{FF2B5EF4-FFF2-40B4-BE49-F238E27FC236}">
                <a16:creationId xmlns:a16="http://schemas.microsoft.com/office/drawing/2014/main" id="{E2A6879F-17C8-7D17-00F3-B73FB9F41B24}"/>
              </a:ext>
            </a:extLst>
          </p:cNvPr>
          <p:cNvPicPr>
            <a:picLocks noChangeAspect="1"/>
          </p:cNvPicPr>
          <p:nvPr/>
        </p:nvPicPr>
        <p:blipFill>
          <a:blip r:embed="rId3"/>
          <a:stretch>
            <a:fillRect/>
          </a:stretch>
        </p:blipFill>
        <p:spPr>
          <a:xfrm>
            <a:off x="8258359" y="2104319"/>
            <a:ext cx="3501483" cy="3501483"/>
          </a:xfrm>
          <a:prstGeom prst="rect">
            <a:avLst/>
          </a:prstGeom>
        </p:spPr>
      </p:pic>
      <p:sp>
        <p:nvSpPr>
          <p:cNvPr id="5" name="Slide Number Placeholder 4">
            <a:extLst>
              <a:ext uri="{FF2B5EF4-FFF2-40B4-BE49-F238E27FC236}">
                <a16:creationId xmlns:a16="http://schemas.microsoft.com/office/drawing/2014/main" id="{A96622B4-514D-CDCB-9155-DB07296EA29E}"/>
              </a:ext>
            </a:extLst>
          </p:cNvPr>
          <p:cNvSpPr>
            <a:spLocks noGrp="1"/>
          </p:cNvSpPr>
          <p:nvPr>
            <p:ph type="sldNum" sz="quarter" idx="12"/>
          </p:nvPr>
        </p:nvSpPr>
        <p:spPr/>
        <p:txBody>
          <a:bodyPr/>
          <a:lstStyle/>
          <a:p>
            <a:fld id="{F37B5B13-18D3-7947-8067-C4E5B699731E}"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44F8A9-C2F8-7135-5222-7A7A0C999299}"/>
            </a:ext>
          </a:extLst>
        </p:cNvPr>
        <p:cNvGrpSpPr/>
        <p:nvPr/>
      </p:nvGrpSpPr>
      <p:grpSpPr>
        <a:xfrm>
          <a:off x="0" y="0"/>
          <a:ext cx="0" cy="0"/>
          <a:chOff x="0" y="0"/>
          <a:chExt cx="0" cy="0"/>
        </a:xfrm>
      </p:grpSpPr>
      <p:sp>
        <p:nvSpPr>
          <p:cNvPr id="8" name="Google Shape;1976;p35">
            <a:extLst>
              <a:ext uri="{FF2B5EF4-FFF2-40B4-BE49-F238E27FC236}">
                <a16:creationId xmlns:a16="http://schemas.microsoft.com/office/drawing/2014/main" id="{A2C7D56F-60A4-7BBE-7A0E-687443E59DC6}"/>
              </a:ext>
            </a:extLst>
          </p:cNvPr>
          <p:cNvSpPr txBox="1">
            <a:spLocks/>
          </p:cNvSpPr>
          <p:nvPr/>
        </p:nvSpPr>
        <p:spPr>
          <a:xfrm>
            <a:off x="91713" y="247504"/>
            <a:ext cx="8174897" cy="1239429"/>
          </a:xfrm>
          <a:prstGeom prst="rect">
            <a:avLst/>
          </a:prstGeom>
        </p:spPr>
        <p:txBody>
          <a:bodyPr spcFirstLastPara="1" wrap="square" lIns="162533" tIns="162533" rIns="162533" bIns="162533" anchor="t"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buClrTx/>
              <a:buFontTx/>
            </a:pPr>
            <a:r>
              <a:rPr lang="en-IN" sz="4800" i="1">
                <a:solidFill>
                  <a:srgbClr val="B67E89"/>
                </a:solidFill>
                <a:latin typeface="Montserrat ExtraBold"/>
                <a:ea typeface="Montserrat ExtraBold"/>
                <a:cs typeface="Montserrat ExtraBold"/>
                <a:sym typeface="Montserrat ExtraBold"/>
              </a:rPr>
              <a:t>FLOWCHART:</a:t>
            </a:r>
          </a:p>
          <a:p>
            <a:pPr>
              <a:buClrTx/>
              <a:buFontTx/>
            </a:pPr>
            <a:endParaRPr lang="en-IN" sz="667" i="1">
              <a:solidFill>
                <a:srgbClr val="B67E89"/>
              </a:solidFill>
              <a:latin typeface="Montserrat ExtraBold"/>
              <a:ea typeface="Montserrat ExtraBold"/>
              <a:cs typeface="Montserrat ExtraBold"/>
              <a:sym typeface="Montserrat ExtraBold"/>
            </a:endParaRPr>
          </a:p>
          <a:p>
            <a:pPr>
              <a:buClrTx/>
              <a:buFontTx/>
            </a:pPr>
            <a:endParaRPr lang="en-IN" sz="667" i="1">
              <a:solidFill>
                <a:srgbClr val="B67E89"/>
              </a:solidFill>
              <a:latin typeface="Montserrat ExtraBold"/>
              <a:ea typeface="Montserrat ExtraBold"/>
              <a:cs typeface="Montserrat ExtraBold"/>
              <a:sym typeface="Montserrat ExtraBold"/>
            </a:endParaRPr>
          </a:p>
          <a:p>
            <a:pPr>
              <a:buClrTx/>
              <a:buFontTx/>
            </a:pPr>
            <a:endParaRPr lang="en-IN" sz="4800" i="1">
              <a:solidFill>
                <a:srgbClr val="B67E89"/>
              </a:solidFill>
              <a:latin typeface="Montserrat ExtraBold"/>
              <a:ea typeface="Montserrat ExtraBold"/>
              <a:cs typeface="Montserrat ExtraBold"/>
              <a:sym typeface="Montserrat ExtraBold"/>
            </a:endParaRPr>
          </a:p>
        </p:txBody>
      </p:sp>
      <p:sp>
        <p:nvSpPr>
          <p:cNvPr id="14" name="AutoShape 3">
            <a:extLst>
              <a:ext uri="{FF2B5EF4-FFF2-40B4-BE49-F238E27FC236}">
                <a16:creationId xmlns:a16="http://schemas.microsoft.com/office/drawing/2014/main" id="{BA8F9ECE-41DE-A211-3B9A-061151E26B92}"/>
              </a:ext>
            </a:extLst>
          </p:cNvPr>
          <p:cNvSpPr>
            <a:spLocks/>
          </p:cNvSpPr>
          <p:nvPr/>
        </p:nvSpPr>
        <p:spPr bwMode="auto">
          <a:xfrm>
            <a:off x="10387031" y="-801815"/>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pPr defTabSz="914377"/>
            <a:endParaRPr lang="en-US">
              <a:latin typeface="Calibri" panose="020F0502020204030204"/>
            </a:endParaRPr>
          </a:p>
        </p:txBody>
      </p:sp>
      <p:sp>
        <p:nvSpPr>
          <p:cNvPr id="15" name="AutoShape 3">
            <a:extLst>
              <a:ext uri="{FF2B5EF4-FFF2-40B4-BE49-F238E27FC236}">
                <a16:creationId xmlns:a16="http://schemas.microsoft.com/office/drawing/2014/main" id="{8BD9EBC8-CB4C-1873-9E86-25D2FCB1CBFB}"/>
              </a:ext>
            </a:extLst>
          </p:cNvPr>
          <p:cNvSpPr>
            <a:spLocks/>
          </p:cNvSpPr>
          <p:nvPr/>
        </p:nvSpPr>
        <p:spPr bwMode="auto">
          <a:xfrm>
            <a:off x="10666514" y="1126390"/>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pPr defTabSz="914377"/>
            <a:endParaRPr lang="en-US">
              <a:latin typeface="Calibri" panose="020F0502020204030204"/>
            </a:endParaRPr>
          </a:p>
        </p:txBody>
      </p:sp>
      <p:sp>
        <p:nvSpPr>
          <p:cNvPr id="17" name="AutoShape 3">
            <a:extLst>
              <a:ext uri="{FF2B5EF4-FFF2-40B4-BE49-F238E27FC236}">
                <a16:creationId xmlns:a16="http://schemas.microsoft.com/office/drawing/2014/main" id="{C7F96371-2874-57AB-3038-69B45EBC7F7F}"/>
              </a:ext>
            </a:extLst>
          </p:cNvPr>
          <p:cNvSpPr>
            <a:spLocks/>
          </p:cNvSpPr>
          <p:nvPr/>
        </p:nvSpPr>
        <p:spPr bwMode="auto">
          <a:xfrm>
            <a:off x="8609934" y="-1760234"/>
            <a:ext cx="2867548" cy="2666493"/>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noFill/>
          <a:ln w="25400">
            <a:gradFill>
              <a:gsLst>
                <a:gs pos="0">
                  <a:schemeClr val="accent1"/>
                </a:gs>
                <a:gs pos="100000">
                  <a:schemeClr val="accent2"/>
                </a:gs>
              </a:gsLst>
              <a:lin ang="5400000" scaled="1"/>
            </a:gradFill>
          </a:ln>
        </p:spPr>
        <p:txBody>
          <a:bodyPr lIns="0" tIns="0" rIns="0" bIns="0"/>
          <a:lstStyle/>
          <a:p>
            <a:pPr defTabSz="914377"/>
            <a:endParaRPr lang="en-US">
              <a:latin typeface="Calibri" panose="020F0502020204030204"/>
            </a:endParaRPr>
          </a:p>
        </p:txBody>
      </p:sp>
      <p:cxnSp>
        <p:nvCxnSpPr>
          <p:cNvPr id="2" name="Straight Connector 1">
            <a:extLst>
              <a:ext uri="{FF2B5EF4-FFF2-40B4-BE49-F238E27FC236}">
                <a16:creationId xmlns:a16="http://schemas.microsoft.com/office/drawing/2014/main" id="{5E539E61-7857-76BF-4B3A-CE0B408FCF85}"/>
              </a:ext>
            </a:extLst>
          </p:cNvPr>
          <p:cNvCxnSpPr/>
          <p:nvPr/>
        </p:nvCxnSpPr>
        <p:spPr>
          <a:xfrm>
            <a:off x="280327" y="1126390"/>
            <a:ext cx="691243" cy="0"/>
          </a:xfrm>
          <a:prstGeom prst="line">
            <a:avLst/>
          </a:prstGeom>
          <a:ln w="25400">
            <a:gradFill>
              <a:gsLst>
                <a:gs pos="0">
                  <a:srgbClr val="7B2931"/>
                </a:gs>
                <a:gs pos="100000">
                  <a:srgbClr val="B7979D"/>
                </a:gs>
              </a:gsLst>
              <a:lin ang="2700000" scaled="0"/>
            </a:gradFill>
          </a:ln>
        </p:spPr>
        <p:style>
          <a:lnRef idx="1">
            <a:schemeClr val="accent1"/>
          </a:lnRef>
          <a:fillRef idx="0">
            <a:schemeClr val="accent1"/>
          </a:fillRef>
          <a:effectRef idx="0">
            <a:schemeClr val="accent1"/>
          </a:effectRef>
          <a:fontRef idx="minor">
            <a:schemeClr val="tx1"/>
          </a:fontRef>
        </p:style>
      </p:cxnSp>
      <p:pic>
        <p:nvPicPr>
          <p:cNvPr id="5" name="Picture 4" descr="A diagram of a computer process&#10;&#10;AI-generated content may be incorrect.">
            <a:extLst>
              <a:ext uri="{FF2B5EF4-FFF2-40B4-BE49-F238E27FC236}">
                <a16:creationId xmlns:a16="http://schemas.microsoft.com/office/drawing/2014/main" id="{8B80A441-AA8A-9C3F-399B-D736625C7724}"/>
              </a:ext>
            </a:extLst>
          </p:cNvPr>
          <p:cNvPicPr>
            <a:picLocks noChangeAspect="1"/>
          </p:cNvPicPr>
          <p:nvPr/>
        </p:nvPicPr>
        <p:blipFill>
          <a:blip r:embed="rId2"/>
          <a:stretch>
            <a:fillRect/>
          </a:stretch>
        </p:blipFill>
        <p:spPr>
          <a:xfrm>
            <a:off x="1610307" y="1126390"/>
            <a:ext cx="8971386" cy="5423935"/>
          </a:xfrm>
          <a:prstGeom prst="rect">
            <a:avLst/>
          </a:prstGeom>
        </p:spPr>
      </p:pic>
      <p:sp>
        <p:nvSpPr>
          <p:cNvPr id="4" name="TextBox 3">
            <a:extLst>
              <a:ext uri="{FF2B5EF4-FFF2-40B4-BE49-F238E27FC236}">
                <a16:creationId xmlns:a16="http://schemas.microsoft.com/office/drawing/2014/main" id="{16123E97-1E14-A9FE-61A0-2ABD153B4CC7}"/>
              </a:ext>
            </a:extLst>
          </p:cNvPr>
          <p:cNvSpPr txBox="1"/>
          <p:nvPr/>
        </p:nvSpPr>
        <p:spPr>
          <a:xfrm>
            <a:off x="11477482" y="6411825"/>
            <a:ext cx="6828310" cy="276999"/>
          </a:xfrm>
          <a:prstGeom prst="rect">
            <a:avLst/>
          </a:prstGeom>
          <a:noFill/>
        </p:spPr>
        <p:txBody>
          <a:bodyPr wrap="square">
            <a:spAutoFit/>
          </a:bodyPr>
          <a:lstStyle/>
          <a:p>
            <a:r>
              <a:rPr lang="en-US" sz="1200"/>
              <a:t>10</a:t>
            </a:r>
          </a:p>
        </p:txBody>
      </p:sp>
    </p:spTree>
    <p:extLst>
      <p:ext uri="{BB962C8B-B14F-4D97-AF65-F5344CB8AC3E}">
        <p14:creationId xmlns:p14="http://schemas.microsoft.com/office/powerpoint/2010/main" val="1157845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976;p35">
            <a:extLst>
              <a:ext uri="{FF2B5EF4-FFF2-40B4-BE49-F238E27FC236}">
                <a16:creationId xmlns:a16="http://schemas.microsoft.com/office/drawing/2014/main" id="{02D74A6C-696D-2324-96CC-9C4BAAE68220}"/>
              </a:ext>
            </a:extLst>
          </p:cNvPr>
          <p:cNvSpPr txBox="1">
            <a:spLocks/>
          </p:cNvSpPr>
          <p:nvPr/>
        </p:nvSpPr>
        <p:spPr>
          <a:xfrm>
            <a:off x="91712" y="247504"/>
            <a:ext cx="9223737" cy="1296084"/>
          </a:xfrm>
          <a:prstGeom prst="rect">
            <a:avLst/>
          </a:prstGeom>
        </p:spPr>
        <p:txBody>
          <a:bodyPr spcFirstLastPara="1" wrap="square" lIns="162533" tIns="162533" rIns="162533" bIns="162533" anchor="t"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buClrTx/>
              <a:buFontTx/>
            </a:pPr>
            <a:r>
              <a:rPr lang="en-IN" sz="4800" i="1">
                <a:solidFill>
                  <a:srgbClr val="B67E89"/>
                </a:solidFill>
                <a:latin typeface="Montserrat ExtraBold"/>
                <a:ea typeface="Montserrat ExtraBold"/>
                <a:cs typeface="Montserrat ExtraBold"/>
                <a:sym typeface="Montserrat ExtraBold"/>
              </a:rPr>
              <a:t>MODEL IMPLEMENTATION:</a:t>
            </a:r>
          </a:p>
          <a:p>
            <a:pPr>
              <a:buClrTx/>
              <a:buFontTx/>
            </a:pPr>
            <a:endParaRPr lang="en-IN" sz="667" i="1">
              <a:solidFill>
                <a:srgbClr val="B67E89"/>
              </a:solidFill>
              <a:latin typeface="Montserrat ExtraBold"/>
              <a:ea typeface="Montserrat ExtraBold"/>
              <a:cs typeface="Montserrat ExtraBold"/>
              <a:sym typeface="Montserrat ExtraBold"/>
            </a:endParaRPr>
          </a:p>
          <a:p>
            <a:pPr>
              <a:buClrTx/>
              <a:buFontTx/>
            </a:pPr>
            <a:endParaRPr lang="en-IN" sz="667" i="1">
              <a:solidFill>
                <a:srgbClr val="B67E89"/>
              </a:solidFill>
              <a:latin typeface="Montserrat ExtraBold"/>
              <a:ea typeface="Montserrat ExtraBold"/>
              <a:cs typeface="Montserrat ExtraBold"/>
              <a:sym typeface="Montserrat ExtraBold"/>
            </a:endParaRPr>
          </a:p>
          <a:p>
            <a:pPr>
              <a:buClrTx/>
              <a:buFontTx/>
            </a:pPr>
            <a:endParaRPr lang="en-IN" sz="4800" i="1">
              <a:solidFill>
                <a:srgbClr val="B67E89"/>
              </a:solidFill>
              <a:latin typeface="Montserrat ExtraBold"/>
              <a:ea typeface="Montserrat ExtraBold"/>
              <a:cs typeface="Montserrat ExtraBold"/>
              <a:sym typeface="Montserrat ExtraBold"/>
            </a:endParaRPr>
          </a:p>
        </p:txBody>
      </p:sp>
      <p:sp>
        <p:nvSpPr>
          <p:cNvPr id="14" name="AutoShape 3">
            <a:extLst>
              <a:ext uri="{FF2B5EF4-FFF2-40B4-BE49-F238E27FC236}">
                <a16:creationId xmlns:a16="http://schemas.microsoft.com/office/drawing/2014/main" id="{398715B0-B8F0-6A16-C169-56DE4097D293}"/>
              </a:ext>
            </a:extLst>
          </p:cNvPr>
          <p:cNvSpPr>
            <a:spLocks/>
          </p:cNvSpPr>
          <p:nvPr/>
        </p:nvSpPr>
        <p:spPr bwMode="auto">
          <a:xfrm>
            <a:off x="10387031" y="-801815"/>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pPr defTabSz="914377"/>
            <a:endParaRPr lang="en-US">
              <a:latin typeface="Calibri" panose="020F0502020204030204"/>
            </a:endParaRPr>
          </a:p>
        </p:txBody>
      </p:sp>
      <p:sp>
        <p:nvSpPr>
          <p:cNvPr id="15" name="AutoShape 3">
            <a:extLst>
              <a:ext uri="{FF2B5EF4-FFF2-40B4-BE49-F238E27FC236}">
                <a16:creationId xmlns:a16="http://schemas.microsoft.com/office/drawing/2014/main" id="{942B5674-82BA-2C94-CF7B-FE383CDA8121}"/>
              </a:ext>
            </a:extLst>
          </p:cNvPr>
          <p:cNvSpPr>
            <a:spLocks/>
          </p:cNvSpPr>
          <p:nvPr/>
        </p:nvSpPr>
        <p:spPr bwMode="auto">
          <a:xfrm>
            <a:off x="10666514" y="1126390"/>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pPr defTabSz="914377"/>
            <a:endParaRPr lang="en-US">
              <a:latin typeface="Calibri" panose="020F0502020204030204"/>
            </a:endParaRPr>
          </a:p>
        </p:txBody>
      </p:sp>
      <p:sp>
        <p:nvSpPr>
          <p:cNvPr id="17" name="AutoShape 3">
            <a:extLst>
              <a:ext uri="{FF2B5EF4-FFF2-40B4-BE49-F238E27FC236}">
                <a16:creationId xmlns:a16="http://schemas.microsoft.com/office/drawing/2014/main" id="{B5D8B22B-EA81-866F-7A74-B7BA5474F41A}"/>
              </a:ext>
            </a:extLst>
          </p:cNvPr>
          <p:cNvSpPr>
            <a:spLocks/>
          </p:cNvSpPr>
          <p:nvPr/>
        </p:nvSpPr>
        <p:spPr bwMode="auto">
          <a:xfrm>
            <a:off x="8609934" y="-1760234"/>
            <a:ext cx="2867548" cy="2666493"/>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noFill/>
          <a:ln w="25400">
            <a:gradFill>
              <a:gsLst>
                <a:gs pos="0">
                  <a:schemeClr val="accent1"/>
                </a:gs>
                <a:gs pos="100000">
                  <a:schemeClr val="accent2"/>
                </a:gs>
              </a:gsLst>
              <a:lin ang="5400000" scaled="1"/>
            </a:gradFill>
          </a:ln>
        </p:spPr>
        <p:txBody>
          <a:bodyPr lIns="0" tIns="0" rIns="0" bIns="0"/>
          <a:lstStyle/>
          <a:p>
            <a:pPr defTabSz="914377"/>
            <a:endParaRPr lang="en-US">
              <a:latin typeface="Calibri" panose="020F0502020204030204"/>
            </a:endParaRPr>
          </a:p>
        </p:txBody>
      </p:sp>
      <p:cxnSp>
        <p:nvCxnSpPr>
          <p:cNvPr id="2" name="Straight Connector 1">
            <a:extLst>
              <a:ext uri="{FF2B5EF4-FFF2-40B4-BE49-F238E27FC236}">
                <a16:creationId xmlns:a16="http://schemas.microsoft.com/office/drawing/2014/main" id="{4BB57945-52CC-D693-3FE5-3ED392E05666}"/>
              </a:ext>
            </a:extLst>
          </p:cNvPr>
          <p:cNvCxnSpPr/>
          <p:nvPr/>
        </p:nvCxnSpPr>
        <p:spPr>
          <a:xfrm>
            <a:off x="280327" y="1126390"/>
            <a:ext cx="691243" cy="0"/>
          </a:xfrm>
          <a:prstGeom prst="line">
            <a:avLst/>
          </a:prstGeom>
          <a:ln w="25400">
            <a:gradFill>
              <a:gsLst>
                <a:gs pos="0">
                  <a:srgbClr val="7B2931"/>
                </a:gs>
                <a:gs pos="100000">
                  <a:srgbClr val="B7979D"/>
                </a:gs>
              </a:gsLst>
              <a:lin ang="2700000" scaled="0"/>
            </a:gra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057EC1B-4D81-92AD-C688-521A9DFFA62E}"/>
              </a:ext>
            </a:extLst>
          </p:cNvPr>
          <p:cNvSpPr txBox="1"/>
          <p:nvPr/>
        </p:nvSpPr>
        <p:spPr>
          <a:xfrm>
            <a:off x="625948" y="1126390"/>
            <a:ext cx="10718327" cy="4952253"/>
          </a:xfrm>
          <a:prstGeom prst="rect">
            <a:avLst/>
          </a:prstGeom>
          <a:noFill/>
        </p:spPr>
        <p:txBody>
          <a:bodyPr wrap="square" lIns="91440" tIns="45720" rIns="91440" bIns="45720" anchor="t">
            <a:spAutoFit/>
          </a:bodyPr>
          <a:lstStyle/>
          <a:p>
            <a:pPr defTabSz="914377">
              <a:lnSpc>
                <a:spcPct val="200000"/>
              </a:lnSpc>
            </a:pPr>
            <a:r>
              <a:rPr lang="en-US" sz="2300" b="1">
                <a:solidFill>
                  <a:schemeClr val="accent6">
                    <a:lumMod val="50000"/>
                  </a:schemeClr>
                </a:solidFill>
              </a:rPr>
              <a:t>Process:</a:t>
            </a:r>
          </a:p>
          <a:p>
            <a:pPr marL="342900" indent="-342900" defTabSz="914377">
              <a:lnSpc>
                <a:spcPct val="200000"/>
              </a:lnSpc>
              <a:buFont typeface="Wingdings" pitchFamily="2" charset="2"/>
              <a:buChar char="Ø"/>
            </a:pPr>
            <a:r>
              <a:rPr lang="en-US" sz="2300" b="1">
                <a:solidFill>
                  <a:schemeClr val="accent6">
                    <a:lumMod val="50000"/>
                  </a:schemeClr>
                </a:solidFill>
              </a:rPr>
              <a:t>Data preprocessing: </a:t>
            </a:r>
            <a:r>
              <a:rPr lang="en-US" sz="2300">
                <a:solidFill>
                  <a:schemeClr val="accent6">
                    <a:lumMod val="50000"/>
                  </a:schemeClr>
                </a:solidFill>
              </a:rPr>
              <a:t> using NLP techniques, </a:t>
            </a:r>
            <a:r>
              <a:rPr lang="en-US" sz="2300" err="1">
                <a:solidFill>
                  <a:schemeClr val="accent6">
                    <a:lumMod val="50000"/>
                  </a:schemeClr>
                </a:solidFill>
              </a:rPr>
              <a:t>pypdf</a:t>
            </a:r>
            <a:r>
              <a:rPr lang="en-US" sz="2300">
                <a:solidFill>
                  <a:schemeClr val="accent6">
                    <a:lumMod val="50000"/>
                  </a:schemeClr>
                </a:solidFill>
              </a:rPr>
              <a:t>, </a:t>
            </a:r>
            <a:r>
              <a:rPr lang="en-US" sz="2300" err="1">
                <a:solidFill>
                  <a:schemeClr val="accent6">
                    <a:lumMod val="50000"/>
                  </a:schemeClr>
                </a:solidFill>
              </a:rPr>
              <a:t>convertAPI</a:t>
            </a:r>
            <a:r>
              <a:rPr lang="en-US" sz="2300">
                <a:solidFill>
                  <a:schemeClr val="accent6">
                    <a:lumMod val="50000"/>
                  </a:schemeClr>
                </a:solidFill>
              </a:rPr>
              <a:t> and web scraping</a:t>
            </a:r>
          </a:p>
          <a:p>
            <a:pPr marL="342900" indent="-342900" defTabSz="914377">
              <a:lnSpc>
                <a:spcPct val="200000"/>
              </a:lnSpc>
              <a:buFont typeface="Wingdings" pitchFamily="2" charset="2"/>
              <a:buChar char="Ø"/>
            </a:pPr>
            <a:r>
              <a:rPr lang="en-US" sz="2300" b="1">
                <a:solidFill>
                  <a:schemeClr val="accent6">
                    <a:lumMod val="50000"/>
                  </a:schemeClr>
                </a:solidFill>
              </a:rPr>
              <a:t>Context and QA Pipeline:</a:t>
            </a:r>
          </a:p>
          <a:p>
            <a:pPr defTabSz="914377">
              <a:lnSpc>
                <a:spcPct val="200000"/>
              </a:lnSpc>
            </a:pPr>
            <a:r>
              <a:rPr lang="en-US" sz="2300" b="1">
                <a:solidFill>
                  <a:schemeClr val="accent6">
                    <a:lumMod val="50000"/>
                  </a:schemeClr>
                </a:solidFill>
              </a:rPr>
              <a:t>	•   Model 1 GEMMA2: </a:t>
            </a:r>
            <a:r>
              <a:rPr lang="en-US" sz="2300">
                <a:solidFill>
                  <a:schemeClr val="accent6">
                    <a:lumMod val="50000"/>
                  </a:schemeClr>
                </a:solidFill>
              </a:rPr>
              <a:t>Summarization</a:t>
            </a:r>
          </a:p>
          <a:p>
            <a:pPr defTabSz="914377">
              <a:lnSpc>
                <a:spcPct val="200000"/>
              </a:lnSpc>
            </a:pPr>
            <a:r>
              <a:rPr lang="en-US" sz="2300" b="1">
                <a:solidFill>
                  <a:schemeClr val="accent6">
                    <a:lumMod val="50000"/>
                  </a:schemeClr>
                </a:solidFill>
              </a:rPr>
              <a:t>	•   Model 2 </a:t>
            </a:r>
            <a:r>
              <a:rPr lang="en-US" sz="2300" b="1" err="1">
                <a:solidFill>
                  <a:schemeClr val="accent6">
                    <a:lumMod val="50000"/>
                  </a:schemeClr>
                </a:solidFill>
              </a:rPr>
              <a:t>LLaMA</a:t>
            </a:r>
            <a:r>
              <a:rPr lang="en-US" sz="2300" b="1">
                <a:solidFill>
                  <a:schemeClr val="accent6">
                    <a:lumMod val="50000"/>
                  </a:schemeClr>
                </a:solidFill>
              </a:rPr>
              <a:t> 3.2: </a:t>
            </a:r>
            <a:r>
              <a:rPr lang="en-US" sz="2300">
                <a:solidFill>
                  <a:schemeClr val="accent6">
                    <a:lumMod val="50000"/>
                  </a:schemeClr>
                </a:solidFill>
              </a:rPr>
              <a:t>Question-Answer Generation</a:t>
            </a:r>
            <a:endParaRPr lang="en-US" sz="2300" b="1">
              <a:solidFill>
                <a:schemeClr val="accent6">
                  <a:lumMod val="50000"/>
                </a:schemeClr>
              </a:solidFill>
            </a:endParaRPr>
          </a:p>
          <a:p>
            <a:pPr marL="342900" indent="-342900" defTabSz="914377">
              <a:lnSpc>
                <a:spcPct val="200000"/>
              </a:lnSpc>
              <a:buFont typeface="Wingdings" pitchFamily="2" charset="2"/>
              <a:buChar char="Ø"/>
            </a:pPr>
            <a:r>
              <a:rPr lang="en-US" sz="2300" b="1">
                <a:solidFill>
                  <a:schemeClr val="accent6">
                    <a:lumMod val="50000"/>
                  </a:schemeClr>
                </a:solidFill>
              </a:rPr>
              <a:t>Evaluation: </a:t>
            </a:r>
            <a:r>
              <a:rPr lang="en-US" sz="2300">
                <a:solidFill>
                  <a:schemeClr val="accent6">
                    <a:lumMod val="50000"/>
                  </a:schemeClr>
                </a:solidFill>
              </a:rPr>
              <a:t>Use metrics like ROGUE to determine how model is performing</a:t>
            </a:r>
          </a:p>
          <a:p>
            <a:pPr marL="342900" indent="-342900" defTabSz="914377">
              <a:lnSpc>
                <a:spcPct val="200000"/>
              </a:lnSpc>
              <a:buFont typeface="Wingdings" pitchFamily="2" charset="2"/>
              <a:buChar char="Ø"/>
            </a:pPr>
            <a:r>
              <a:rPr lang="en-US" sz="2300" b="1">
                <a:solidFill>
                  <a:schemeClr val="accent6">
                    <a:lumMod val="50000"/>
                  </a:schemeClr>
                </a:solidFill>
              </a:rPr>
              <a:t>Deployment: </a:t>
            </a:r>
            <a:r>
              <a:rPr lang="en-US" sz="2300">
                <a:solidFill>
                  <a:schemeClr val="accent6">
                    <a:lumMod val="50000"/>
                  </a:schemeClr>
                </a:solidFill>
              </a:rPr>
              <a:t>Build a user-friendly interface using </a:t>
            </a:r>
            <a:r>
              <a:rPr lang="en-US" sz="2300" err="1">
                <a:solidFill>
                  <a:schemeClr val="accent6">
                    <a:lumMod val="50000"/>
                  </a:schemeClr>
                </a:solidFill>
              </a:rPr>
              <a:t>Streamlit</a:t>
            </a:r>
            <a:r>
              <a:rPr lang="en-US" sz="2400"/>
              <a:t> </a:t>
            </a:r>
            <a:endParaRPr lang="en-US" sz="2300" b="1">
              <a:solidFill>
                <a:schemeClr val="accent6">
                  <a:lumMod val="50000"/>
                </a:schemeClr>
              </a:solidFill>
            </a:endParaRPr>
          </a:p>
        </p:txBody>
      </p:sp>
      <p:sp>
        <p:nvSpPr>
          <p:cNvPr id="3" name="Shape 3613">
            <a:extLst>
              <a:ext uri="{FF2B5EF4-FFF2-40B4-BE49-F238E27FC236}">
                <a16:creationId xmlns:a16="http://schemas.microsoft.com/office/drawing/2014/main" id="{E9346E86-210E-A417-A8C0-3F7CF1011C8A}"/>
              </a:ext>
            </a:extLst>
          </p:cNvPr>
          <p:cNvSpPr/>
          <p:nvPr/>
        </p:nvSpPr>
        <p:spPr>
          <a:xfrm>
            <a:off x="280327" y="1552373"/>
            <a:ext cx="199813" cy="199813"/>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ln w="12700">
            <a:gradFill>
              <a:gsLst>
                <a:gs pos="0">
                  <a:srgbClr val="7B2931"/>
                </a:gs>
                <a:gs pos="100000">
                  <a:srgbClr val="B7979D"/>
                </a:gs>
              </a:gsLst>
              <a:lin ang="2700000" scaled="0"/>
            </a:gradFill>
          </a:ln>
        </p:spPr>
        <p:style>
          <a:lnRef idx="1">
            <a:schemeClr val="accent1"/>
          </a:lnRef>
          <a:fillRef idx="0">
            <a:schemeClr val="accent1"/>
          </a:fillRef>
          <a:effectRef idx="0">
            <a:schemeClr val="accent1"/>
          </a:effectRef>
          <a:fontRef idx="minor">
            <a:schemeClr val="tx1"/>
          </a:fontRef>
        </p:style>
        <p:txBody>
          <a:bodyPr lIns="50800" tIns="50800" rIns="50800" bIns="50800" anchor="ctr"/>
          <a:lstStyle/>
          <a:p>
            <a:endParaRPr sz="2400">
              <a:solidFill>
                <a:prstClr val="black"/>
              </a:solidFill>
            </a:endParaRPr>
          </a:p>
        </p:txBody>
      </p:sp>
      <p:sp>
        <p:nvSpPr>
          <p:cNvPr id="9" name="TextBox 8">
            <a:extLst>
              <a:ext uri="{FF2B5EF4-FFF2-40B4-BE49-F238E27FC236}">
                <a16:creationId xmlns:a16="http://schemas.microsoft.com/office/drawing/2014/main" id="{CA98856E-5208-2F9D-2E5E-C810A1935826}"/>
              </a:ext>
            </a:extLst>
          </p:cNvPr>
          <p:cNvSpPr txBox="1"/>
          <p:nvPr/>
        </p:nvSpPr>
        <p:spPr>
          <a:xfrm>
            <a:off x="11477482" y="6465776"/>
            <a:ext cx="8134814" cy="276999"/>
          </a:xfrm>
          <a:prstGeom prst="rect">
            <a:avLst/>
          </a:prstGeom>
          <a:noFill/>
        </p:spPr>
        <p:txBody>
          <a:bodyPr wrap="square">
            <a:spAutoFit/>
          </a:bodyPr>
          <a:lstStyle/>
          <a:p>
            <a:r>
              <a:rPr lang="en-US" sz="1200"/>
              <a:t>11</a:t>
            </a:r>
          </a:p>
        </p:txBody>
      </p:sp>
    </p:spTree>
    <p:extLst>
      <p:ext uri="{BB962C8B-B14F-4D97-AF65-F5344CB8AC3E}">
        <p14:creationId xmlns:p14="http://schemas.microsoft.com/office/powerpoint/2010/main" val="1179386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3"/>
          <p:cNvSpPr>
            <a:spLocks/>
          </p:cNvSpPr>
          <p:nvPr/>
        </p:nvSpPr>
        <p:spPr bwMode="auto">
          <a:xfrm>
            <a:off x="954275" y="1890345"/>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ln w="25400">
            <a:gradFill>
              <a:gsLst>
                <a:gs pos="0">
                  <a:srgbClr val="7B2931"/>
                </a:gs>
                <a:gs pos="100000">
                  <a:srgbClr val="B7979D"/>
                </a:gs>
              </a:gsLst>
              <a:lin ang="2700000" scaled="0"/>
            </a:gradFill>
          </a:ln>
        </p:spPr>
        <p:style>
          <a:lnRef idx="1">
            <a:schemeClr val="accent1"/>
          </a:lnRef>
          <a:fillRef idx="0">
            <a:schemeClr val="accent1"/>
          </a:fillRef>
          <a:effectRef idx="0">
            <a:schemeClr val="accent1"/>
          </a:effectRef>
          <a:fontRef idx="minor">
            <a:schemeClr val="tx1"/>
          </a:fontRef>
        </p:style>
        <p:txBody>
          <a:bodyPr lIns="0" tIns="0" rIns="0" bIns="0"/>
          <a:lstStyle/>
          <a:p>
            <a:pPr defTabSz="914377"/>
            <a:endParaRPr lang="en-US">
              <a:latin typeface="Calibri" panose="020F0502020204030204"/>
            </a:endParaRPr>
          </a:p>
        </p:txBody>
      </p:sp>
      <p:sp>
        <p:nvSpPr>
          <p:cNvPr id="13" name="TextBox 12"/>
          <p:cNvSpPr txBox="1"/>
          <p:nvPr/>
        </p:nvSpPr>
        <p:spPr>
          <a:xfrm>
            <a:off x="954275" y="3629846"/>
            <a:ext cx="2931896" cy="334515"/>
          </a:xfrm>
          <a:prstGeom prst="rect">
            <a:avLst/>
          </a:prstGeom>
          <a:noFill/>
        </p:spPr>
        <p:txBody>
          <a:bodyPr wrap="square" lIns="0" tIns="0" rIns="0" bIns="0" rtlCol="0">
            <a:spAutoFit/>
          </a:bodyPr>
          <a:lstStyle/>
          <a:p>
            <a:pPr algn="ctr" defTabSz="914377">
              <a:lnSpc>
                <a:spcPct val="90000"/>
              </a:lnSpc>
            </a:pPr>
            <a:r>
              <a:rPr lang="en-US" sz="2400" err="1">
                <a:solidFill>
                  <a:schemeClr val="bg2">
                    <a:lumMod val="50000"/>
                  </a:schemeClr>
                </a:solidFill>
              </a:rPr>
              <a:t>LLaMA</a:t>
            </a:r>
            <a:r>
              <a:rPr lang="en-US" sz="2400">
                <a:solidFill>
                  <a:schemeClr val="bg2">
                    <a:lumMod val="50000"/>
                  </a:schemeClr>
                </a:solidFill>
              </a:rPr>
              <a:t> 3.2</a:t>
            </a:r>
          </a:p>
        </p:txBody>
      </p:sp>
      <p:cxnSp>
        <p:nvCxnSpPr>
          <p:cNvPr id="14" name="Straight Connector 13"/>
          <p:cNvCxnSpPr/>
          <p:nvPr/>
        </p:nvCxnSpPr>
        <p:spPr>
          <a:xfrm>
            <a:off x="2053336" y="3437148"/>
            <a:ext cx="691243" cy="0"/>
          </a:xfrm>
          <a:prstGeom prst="line">
            <a:avLst/>
          </a:prstGeom>
          <a:ln w="25400">
            <a:gradFill>
              <a:gsLst>
                <a:gs pos="0">
                  <a:srgbClr val="7B2931"/>
                </a:gs>
                <a:gs pos="100000">
                  <a:srgbClr val="B7979D"/>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D478BCA-7D4B-DEF0-6474-886FFF91B284}"/>
              </a:ext>
            </a:extLst>
          </p:cNvPr>
          <p:cNvCxnSpPr/>
          <p:nvPr/>
        </p:nvCxnSpPr>
        <p:spPr>
          <a:xfrm>
            <a:off x="4451074" y="1066514"/>
            <a:ext cx="691243" cy="0"/>
          </a:xfrm>
          <a:prstGeom prst="line">
            <a:avLst/>
          </a:prstGeom>
          <a:ln w="25400">
            <a:gradFill>
              <a:gsLst>
                <a:gs pos="0">
                  <a:srgbClr val="7B2931"/>
                </a:gs>
                <a:gs pos="100000">
                  <a:srgbClr val="B7979D"/>
                </a:gs>
              </a:gsLst>
              <a:lin ang="2700000" scaled="0"/>
            </a:gradFill>
          </a:ln>
        </p:spPr>
        <p:style>
          <a:lnRef idx="1">
            <a:schemeClr val="accent1"/>
          </a:lnRef>
          <a:fillRef idx="0">
            <a:schemeClr val="accent1"/>
          </a:fillRef>
          <a:effectRef idx="0">
            <a:schemeClr val="accent1"/>
          </a:effectRef>
          <a:fontRef idx="minor">
            <a:schemeClr val="tx1"/>
          </a:fontRef>
        </p:style>
      </p:cxnSp>
      <p:sp>
        <p:nvSpPr>
          <p:cNvPr id="7" name="Google Shape;1976;p35">
            <a:extLst>
              <a:ext uri="{FF2B5EF4-FFF2-40B4-BE49-F238E27FC236}">
                <a16:creationId xmlns:a16="http://schemas.microsoft.com/office/drawing/2014/main" id="{65E2A668-ED7B-FA0B-119B-D83FC85CD7D6}"/>
              </a:ext>
            </a:extLst>
          </p:cNvPr>
          <p:cNvSpPr txBox="1">
            <a:spLocks/>
          </p:cNvSpPr>
          <p:nvPr/>
        </p:nvSpPr>
        <p:spPr>
          <a:xfrm>
            <a:off x="4293435" y="290312"/>
            <a:ext cx="5849212" cy="1065017"/>
          </a:xfrm>
          <a:prstGeom prst="rect">
            <a:avLst/>
          </a:prstGeom>
        </p:spPr>
        <p:txBody>
          <a:bodyPr spcFirstLastPara="1" wrap="square" lIns="162533" tIns="162533" rIns="162533" bIns="162533" anchor="t"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buClrTx/>
              <a:buFontTx/>
            </a:pPr>
            <a:r>
              <a:rPr lang="en-IN" sz="3500" i="1" err="1">
                <a:solidFill>
                  <a:srgbClr val="B67E89"/>
                </a:solidFill>
                <a:latin typeface="Montserrat ExtraBold"/>
                <a:ea typeface="Montserrat ExtraBold"/>
                <a:cs typeface="Montserrat ExtraBold"/>
                <a:sym typeface="Montserrat ExtraBold"/>
              </a:rPr>
              <a:t>LLaMA</a:t>
            </a:r>
            <a:r>
              <a:rPr lang="en-IN" sz="3500" i="1">
                <a:solidFill>
                  <a:srgbClr val="B67E89"/>
                </a:solidFill>
                <a:latin typeface="Montserrat ExtraBold"/>
                <a:ea typeface="Montserrat ExtraBold"/>
                <a:cs typeface="Montserrat ExtraBold"/>
                <a:sym typeface="Montserrat ExtraBold"/>
              </a:rPr>
              <a:t> 3.2</a:t>
            </a:r>
          </a:p>
        </p:txBody>
      </p:sp>
      <p:sp>
        <p:nvSpPr>
          <p:cNvPr id="8" name="TextBox 7">
            <a:extLst>
              <a:ext uri="{FF2B5EF4-FFF2-40B4-BE49-F238E27FC236}">
                <a16:creationId xmlns:a16="http://schemas.microsoft.com/office/drawing/2014/main" id="{5521ED31-CC6C-F421-9434-8FF485C7473F}"/>
              </a:ext>
            </a:extLst>
          </p:cNvPr>
          <p:cNvSpPr txBox="1"/>
          <p:nvPr/>
        </p:nvSpPr>
        <p:spPr>
          <a:xfrm>
            <a:off x="4833039" y="1359724"/>
            <a:ext cx="5932033" cy="485518"/>
          </a:xfrm>
          <a:prstGeom prst="rect">
            <a:avLst/>
          </a:prstGeom>
          <a:noFill/>
        </p:spPr>
        <p:txBody>
          <a:bodyPr wrap="square" lIns="0" tIns="0" rIns="91440" bIns="0" rtlCol="0">
            <a:spAutoFit/>
          </a:bodyPr>
          <a:lstStyle/>
          <a:p>
            <a:pPr defTabSz="914377">
              <a:lnSpc>
                <a:spcPct val="150000"/>
              </a:lnSpc>
            </a:pPr>
            <a:r>
              <a:rPr lang="en-US" sz="2400" b="1">
                <a:solidFill>
                  <a:schemeClr val="accent6">
                    <a:lumMod val="50000"/>
                  </a:schemeClr>
                </a:solidFill>
                <a:latin typeface=""/>
              </a:rPr>
              <a:t>What is </a:t>
            </a:r>
            <a:r>
              <a:rPr lang="en-US" sz="2400" b="1" err="1">
                <a:solidFill>
                  <a:schemeClr val="accent6">
                    <a:lumMod val="50000"/>
                  </a:schemeClr>
                </a:solidFill>
                <a:latin typeface=""/>
              </a:rPr>
              <a:t>LLaMA</a:t>
            </a:r>
            <a:r>
              <a:rPr lang="en-US" sz="2400" b="1">
                <a:solidFill>
                  <a:schemeClr val="accent6">
                    <a:lumMod val="50000"/>
                  </a:schemeClr>
                </a:solidFill>
                <a:latin typeface=""/>
              </a:rPr>
              <a:t> 3.2?</a:t>
            </a:r>
            <a:endParaRPr lang="en-US" sz="2400" b="1">
              <a:solidFill>
                <a:schemeClr val="accent6">
                  <a:lumMod val="50000"/>
                  <a:alpha val="60000"/>
                </a:schemeClr>
              </a:solidFill>
              <a:latin typeface=""/>
              <a:ea typeface="Titillium" charset="0"/>
              <a:cs typeface="Titillium" charset="0"/>
            </a:endParaRPr>
          </a:p>
        </p:txBody>
      </p:sp>
      <p:sp>
        <p:nvSpPr>
          <p:cNvPr id="9" name="Shape 3613">
            <a:extLst>
              <a:ext uri="{FF2B5EF4-FFF2-40B4-BE49-F238E27FC236}">
                <a16:creationId xmlns:a16="http://schemas.microsoft.com/office/drawing/2014/main" id="{F166EC58-85E9-54FA-18EA-FCB4EAA6A091}"/>
              </a:ext>
            </a:extLst>
          </p:cNvPr>
          <p:cNvSpPr/>
          <p:nvPr/>
        </p:nvSpPr>
        <p:spPr>
          <a:xfrm>
            <a:off x="4463331" y="1640605"/>
            <a:ext cx="199813" cy="199813"/>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ln w="12700">
            <a:gradFill>
              <a:gsLst>
                <a:gs pos="0">
                  <a:srgbClr val="7B2931"/>
                </a:gs>
                <a:gs pos="100000">
                  <a:srgbClr val="B7979D"/>
                </a:gs>
              </a:gsLst>
              <a:lin ang="2700000" scaled="0"/>
            </a:gradFill>
          </a:ln>
        </p:spPr>
        <p:style>
          <a:lnRef idx="1">
            <a:schemeClr val="accent1"/>
          </a:lnRef>
          <a:fillRef idx="0">
            <a:schemeClr val="accent1"/>
          </a:fillRef>
          <a:effectRef idx="0">
            <a:schemeClr val="accent1"/>
          </a:effectRef>
          <a:fontRef idx="minor">
            <a:schemeClr val="tx1"/>
          </a:fontRef>
        </p:style>
        <p:txBody>
          <a:bodyPr lIns="50800" tIns="50800" rIns="50800" bIns="50800" anchor="ctr"/>
          <a:lstStyle/>
          <a:p>
            <a:endParaRPr sz="2400">
              <a:solidFill>
                <a:prstClr val="black"/>
              </a:solidFill>
            </a:endParaRPr>
          </a:p>
        </p:txBody>
      </p:sp>
      <p:sp>
        <p:nvSpPr>
          <p:cNvPr id="10" name="TextBox 9">
            <a:extLst>
              <a:ext uri="{FF2B5EF4-FFF2-40B4-BE49-F238E27FC236}">
                <a16:creationId xmlns:a16="http://schemas.microsoft.com/office/drawing/2014/main" id="{FAAE93F2-AD83-94D3-C452-5B0C7F359EA9}"/>
              </a:ext>
            </a:extLst>
          </p:cNvPr>
          <p:cNvSpPr txBox="1"/>
          <p:nvPr/>
        </p:nvSpPr>
        <p:spPr>
          <a:xfrm>
            <a:off x="4633226" y="2036230"/>
            <a:ext cx="7273386" cy="966803"/>
          </a:xfrm>
          <a:prstGeom prst="rect">
            <a:avLst/>
          </a:prstGeom>
          <a:noFill/>
        </p:spPr>
        <p:txBody>
          <a:bodyPr wrap="square" lIns="0" tIns="0" rIns="91440" bIns="0" rtlCol="0">
            <a:spAutoFit/>
          </a:bodyPr>
          <a:lstStyle/>
          <a:p>
            <a:pPr marL="380990" indent="-380990" defTabSz="914377">
              <a:lnSpc>
                <a:spcPct val="150000"/>
              </a:lnSpc>
              <a:buFont typeface="Arial" panose="020B0604020202020204" pitchFamily="34" charset="0"/>
              <a:buChar char="•"/>
            </a:pPr>
            <a:r>
              <a:rPr lang="en-IN" sz="2200">
                <a:solidFill>
                  <a:schemeClr val="accent6">
                    <a:lumMod val="50000"/>
                  </a:schemeClr>
                </a:solidFill>
              </a:rPr>
              <a:t>Large Language Model by Meta (3rd generation)</a:t>
            </a:r>
          </a:p>
          <a:p>
            <a:pPr marL="380990" indent="-380990" defTabSz="914377">
              <a:lnSpc>
                <a:spcPct val="150000"/>
              </a:lnSpc>
              <a:buFont typeface="Arial" panose="020B0604020202020204" pitchFamily="34" charset="0"/>
              <a:buChar char="•"/>
            </a:pPr>
            <a:r>
              <a:rPr lang="en-IN" sz="2200">
                <a:solidFill>
                  <a:schemeClr val="accent6">
                    <a:lumMod val="50000"/>
                  </a:schemeClr>
                </a:solidFill>
              </a:rPr>
              <a:t>Employs a decoder-only architecture</a:t>
            </a:r>
          </a:p>
        </p:txBody>
      </p:sp>
      <p:sp>
        <p:nvSpPr>
          <p:cNvPr id="19" name="TextBox 18">
            <a:extLst>
              <a:ext uri="{FF2B5EF4-FFF2-40B4-BE49-F238E27FC236}">
                <a16:creationId xmlns:a16="http://schemas.microsoft.com/office/drawing/2014/main" id="{453D109C-786D-6E4A-FE22-E3BA5C532647}"/>
              </a:ext>
            </a:extLst>
          </p:cNvPr>
          <p:cNvSpPr txBox="1"/>
          <p:nvPr/>
        </p:nvSpPr>
        <p:spPr>
          <a:xfrm>
            <a:off x="4984676" y="3480831"/>
            <a:ext cx="5932033" cy="485518"/>
          </a:xfrm>
          <a:prstGeom prst="rect">
            <a:avLst/>
          </a:prstGeom>
          <a:noFill/>
        </p:spPr>
        <p:txBody>
          <a:bodyPr wrap="square" lIns="0" tIns="0" rIns="91440" bIns="0" rtlCol="0">
            <a:spAutoFit/>
          </a:bodyPr>
          <a:lstStyle/>
          <a:p>
            <a:pPr defTabSz="914377">
              <a:lnSpc>
                <a:spcPct val="150000"/>
              </a:lnSpc>
            </a:pPr>
            <a:r>
              <a:rPr lang="en-US" sz="2400" b="1">
                <a:solidFill>
                  <a:schemeClr val="accent6">
                    <a:lumMod val="50000"/>
                  </a:schemeClr>
                </a:solidFill>
                <a:latin typeface=""/>
              </a:rPr>
              <a:t>Reason for Selection: </a:t>
            </a:r>
            <a:endParaRPr lang="en-US" sz="2400" b="1">
              <a:solidFill>
                <a:schemeClr val="accent6">
                  <a:lumMod val="50000"/>
                  <a:alpha val="60000"/>
                </a:schemeClr>
              </a:solidFill>
              <a:latin typeface=""/>
              <a:ea typeface="Titillium" charset="0"/>
              <a:cs typeface="Titillium" charset="0"/>
            </a:endParaRPr>
          </a:p>
        </p:txBody>
      </p:sp>
      <p:sp>
        <p:nvSpPr>
          <p:cNvPr id="20" name="Shape 3613">
            <a:extLst>
              <a:ext uri="{FF2B5EF4-FFF2-40B4-BE49-F238E27FC236}">
                <a16:creationId xmlns:a16="http://schemas.microsoft.com/office/drawing/2014/main" id="{CAFA0556-8933-AB6D-84DC-61C77942A45C}"/>
              </a:ext>
            </a:extLst>
          </p:cNvPr>
          <p:cNvSpPr/>
          <p:nvPr/>
        </p:nvSpPr>
        <p:spPr>
          <a:xfrm>
            <a:off x="4559479" y="3697196"/>
            <a:ext cx="199813" cy="199813"/>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ln w="12700">
            <a:gradFill>
              <a:gsLst>
                <a:gs pos="0">
                  <a:srgbClr val="7B2931"/>
                </a:gs>
                <a:gs pos="100000">
                  <a:srgbClr val="B7979D"/>
                </a:gs>
              </a:gsLst>
              <a:lin ang="2700000" scaled="0"/>
            </a:gradFill>
          </a:ln>
        </p:spPr>
        <p:style>
          <a:lnRef idx="1">
            <a:schemeClr val="accent1"/>
          </a:lnRef>
          <a:fillRef idx="0">
            <a:schemeClr val="accent1"/>
          </a:fillRef>
          <a:effectRef idx="0">
            <a:schemeClr val="accent1"/>
          </a:effectRef>
          <a:fontRef idx="minor">
            <a:schemeClr val="tx1"/>
          </a:fontRef>
        </p:style>
        <p:txBody>
          <a:bodyPr lIns="50800" tIns="50800" rIns="50800" bIns="50800" anchor="ctr"/>
          <a:lstStyle/>
          <a:p>
            <a:endParaRPr sz="2400">
              <a:solidFill>
                <a:prstClr val="black"/>
              </a:solidFill>
            </a:endParaRPr>
          </a:p>
        </p:txBody>
      </p:sp>
      <p:sp>
        <p:nvSpPr>
          <p:cNvPr id="21" name="TextBox 20">
            <a:extLst>
              <a:ext uri="{FF2B5EF4-FFF2-40B4-BE49-F238E27FC236}">
                <a16:creationId xmlns:a16="http://schemas.microsoft.com/office/drawing/2014/main" id="{707B16BE-D9CF-D786-1444-CBE89C59707C}"/>
              </a:ext>
            </a:extLst>
          </p:cNvPr>
          <p:cNvSpPr txBox="1"/>
          <p:nvPr/>
        </p:nvSpPr>
        <p:spPr>
          <a:xfrm>
            <a:off x="4648898" y="4155046"/>
            <a:ext cx="6267811" cy="2528064"/>
          </a:xfrm>
          <a:prstGeom prst="rect">
            <a:avLst/>
          </a:prstGeom>
          <a:noFill/>
        </p:spPr>
        <p:txBody>
          <a:bodyPr wrap="square" lIns="0" tIns="0" rIns="91440" bIns="0" rtlCol="0">
            <a:spAutoFit/>
          </a:bodyPr>
          <a:lstStyle/>
          <a:p>
            <a:pPr marL="380990" indent="-380990" defTabSz="914377">
              <a:lnSpc>
                <a:spcPct val="150000"/>
              </a:lnSpc>
              <a:buFont typeface="Arial" panose="020B0604020202020204" pitchFamily="34" charset="0"/>
              <a:buChar char="•"/>
            </a:pPr>
            <a:r>
              <a:rPr lang="en-IN" sz="2200">
                <a:solidFill>
                  <a:schemeClr val="accent6">
                    <a:lumMod val="50000"/>
                  </a:schemeClr>
                </a:solidFill>
              </a:rPr>
              <a:t>Decoder models excel at generating coherent and contextually relevant text</a:t>
            </a:r>
          </a:p>
          <a:p>
            <a:pPr marL="380990" indent="-380990" defTabSz="914377">
              <a:lnSpc>
                <a:spcPct val="150000"/>
              </a:lnSpc>
              <a:buFont typeface="Arial" panose="020B0604020202020204" pitchFamily="34" charset="0"/>
              <a:buChar char="•"/>
            </a:pPr>
            <a:r>
              <a:rPr lang="en-IN" sz="2200">
                <a:solidFill>
                  <a:schemeClr val="accent6">
                    <a:lumMod val="50000"/>
                  </a:schemeClr>
                </a:solidFill>
              </a:rPr>
              <a:t>Outperforms many larger models in terms of efficiency</a:t>
            </a:r>
          </a:p>
          <a:p>
            <a:pPr marL="380990" indent="-380990" defTabSz="914377">
              <a:lnSpc>
                <a:spcPct val="150000"/>
              </a:lnSpc>
              <a:buFont typeface="Arial" panose="020B0604020202020204" pitchFamily="34" charset="0"/>
              <a:buChar char="•"/>
            </a:pPr>
            <a:endParaRPr lang="en-US" sz="2400">
              <a:solidFill>
                <a:schemeClr val="accent6">
                  <a:lumMod val="50000"/>
                </a:schemeClr>
              </a:solidFill>
              <a:latin typeface="Titillium" charset="0"/>
              <a:ea typeface="Titillium" charset="0"/>
              <a:cs typeface="Titillium" charset="0"/>
            </a:endParaRPr>
          </a:p>
        </p:txBody>
      </p:sp>
      <p:sp>
        <p:nvSpPr>
          <p:cNvPr id="32" name="Shape 3767">
            <a:extLst>
              <a:ext uri="{FF2B5EF4-FFF2-40B4-BE49-F238E27FC236}">
                <a16:creationId xmlns:a16="http://schemas.microsoft.com/office/drawing/2014/main" id="{CED3066E-9E1B-52E5-FCF8-C02EBEAADD1A}"/>
              </a:ext>
            </a:extLst>
          </p:cNvPr>
          <p:cNvSpPr/>
          <p:nvPr/>
        </p:nvSpPr>
        <p:spPr>
          <a:xfrm>
            <a:off x="2172295" y="2650399"/>
            <a:ext cx="431507" cy="431507"/>
          </a:xfrm>
          <a:custGeom>
            <a:avLst/>
            <a:gdLst/>
            <a:ahLst/>
            <a:cxnLst>
              <a:cxn ang="0">
                <a:pos x="wd2" y="hd2"/>
              </a:cxn>
              <a:cxn ang="5400000">
                <a:pos x="wd2" y="hd2"/>
              </a:cxn>
              <a:cxn ang="10800000">
                <a:pos x="wd2" y="hd2"/>
              </a:cxn>
              <a:cxn ang="16200000">
                <a:pos x="wd2" y="hd2"/>
              </a:cxn>
            </a:cxnLst>
            <a:rect l="0" t="0" r="r" b="b"/>
            <a:pathLst>
              <a:path w="21600" h="21600" extrusionOk="0">
                <a:moveTo>
                  <a:pt x="12764" y="19636"/>
                </a:moveTo>
                <a:cubicBezTo>
                  <a:pt x="12764" y="20178"/>
                  <a:pt x="12324" y="20618"/>
                  <a:pt x="11782" y="20618"/>
                </a:cubicBezTo>
                <a:lnTo>
                  <a:pt x="9818" y="20618"/>
                </a:lnTo>
                <a:cubicBezTo>
                  <a:pt x="9276" y="20618"/>
                  <a:pt x="8836" y="20178"/>
                  <a:pt x="8836" y="19636"/>
                </a:cubicBezTo>
                <a:lnTo>
                  <a:pt x="8836" y="17673"/>
                </a:lnTo>
                <a:cubicBezTo>
                  <a:pt x="8836" y="17131"/>
                  <a:pt x="9276" y="16691"/>
                  <a:pt x="9818" y="16691"/>
                </a:cubicBezTo>
                <a:lnTo>
                  <a:pt x="11782" y="16691"/>
                </a:lnTo>
                <a:cubicBezTo>
                  <a:pt x="12324" y="16691"/>
                  <a:pt x="12764" y="17131"/>
                  <a:pt x="12764" y="17673"/>
                </a:cubicBezTo>
                <a:cubicBezTo>
                  <a:pt x="12764" y="17673"/>
                  <a:pt x="12764" y="19636"/>
                  <a:pt x="12764" y="19636"/>
                </a:cubicBezTo>
                <a:close/>
                <a:moveTo>
                  <a:pt x="11782" y="15709"/>
                </a:moveTo>
                <a:lnTo>
                  <a:pt x="9818" y="15709"/>
                </a:lnTo>
                <a:cubicBezTo>
                  <a:pt x="8734" y="15709"/>
                  <a:pt x="7855" y="16588"/>
                  <a:pt x="7855" y="17673"/>
                </a:cubicBezTo>
                <a:lnTo>
                  <a:pt x="7855" y="19636"/>
                </a:lnTo>
                <a:cubicBezTo>
                  <a:pt x="7855" y="20721"/>
                  <a:pt x="8734" y="21600"/>
                  <a:pt x="9818" y="21600"/>
                </a:cubicBezTo>
                <a:lnTo>
                  <a:pt x="11782" y="21600"/>
                </a:lnTo>
                <a:cubicBezTo>
                  <a:pt x="12866" y="21600"/>
                  <a:pt x="13745" y="20721"/>
                  <a:pt x="13745" y="19636"/>
                </a:cubicBezTo>
                <a:lnTo>
                  <a:pt x="13745" y="17673"/>
                </a:lnTo>
                <a:cubicBezTo>
                  <a:pt x="13745" y="16588"/>
                  <a:pt x="12866" y="15709"/>
                  <a:pt x="11782" y="15709"/>
                </a:cubicBezTo>
                <a:moveTo>
                  <a:pt x="20618" y="19636"/>
                </a:moveTo>
                <a:cubicBezTo>
                  <a:pt x="20618" y="20178"/>
                  <a:pt x="20178" y="20618"/>
                  <a:pt x="19636" y="20618"/>
                </a:cubicBezTo>
                <a:lnTo>
                  <a:pt x="17673" y="20618"/>
                </a:lnTo>
                <a:cubicBezTo>
                  <a:pt x="17131" y="20618"/>
                  <a:pt x="16691" y="20178"/>
                  <a:pt x="16691" y="19636"/>
                </a:cubicBezTo>
                <a:lnTo>
                  <a:pt x="16691" y="17673"/>
                </a:lnTo>
                <a:cubicBezTo>
                  <a:pt x="16691" y="17131"/>
                  <a:pt x="17131" y="16691"/>
                  <a:pt x="17673" y="16691"/>
                </a:cubicBezTo>
                <a:lnTo>
                  <a:pt x="19636" y="16691"/>
                </a:lnTo>
                <a:cubicBezTo>
                  <a:pt x="20178" y="16691"/>
                  <a:pt x="20618" y="17131"/>
                  <a:pt x="20618" y="17673"/>
                </a:cubicBezTo>
                <a:cubicBezTo>
                  <a:pt x="20618" y="17673"/>
                  <a:pt x="20618" y="19636"/>
                  <a:pt x="20618" y="19636"/>
                </a:cubicBezTo>
                <a:close/>
                <a:moveTo>
                  <a:pt x="19636" y="15709"/>
                </a:moveTo>
                <a:lnTo>
                  <a:pt x="17673" y="15709"/>
                </a:lnTo>
                <a:cubicBezTo>
                  <a:pt x="16588" y="15709"/>
                  <a:pt x="15709" y="16588"/>
                  <a:pt x="15709" y="17673"/>
                </a:cubicBezTo>
                <a:lnTo>
                  <a:pt x="15709" y="19636"/>
                </a:lnTo>
                <a:cubicBezTo>
                  <a:pt x="15709" y="20721"/>
                  <a:pt x="16588" y="21600"/>
                  <a:pt x="17673" y="21600"/>
                </a:cubicBezTo>
                <a:lnTo>
                  <a:pt x="19636" y="21600"/>
                </a:lnTo>
                <a:cubicBezTo>
                  <a:pt x="20721" y="21600"/>
                  <a:pt x="21600" y="20721"/>
                  <a:pt x="21600" y="19636"/>
                </a:cubicBezTo>
                <a:lnTo>
                  <a:pt x="21600" y="17673"/>
                </a:lnTo>
                <a:cubicBezTo>
                  <a:pt x="21600" y="16588"/>
                  <a:pt x="20721" y="15709"/>
                  <a:pt x="19636" y="15709"/>
                </a:cubicBezTo>
                <a:moveTo>
                  <a:pt x="4909" y="19636"/>
                </a:moveTo>
                <a:cubicBezTo>
                  <a:pt x="4909" y="20178"/>
                  <a:pt x="4469" y="20618"/>
                  <a:pt x="3927" y="20618"/>
                </a:cubicBezTo>
                <a:lnTo>
                  <a:pt x="1964" y="20618"/>
                </a:lnTo>
                <a:cubicBezTo>
                  <a:pt x="1422" y="20618"/>
                  <a:pt x="982" y="20178"/>
                  <a:pt x="982" y="19636"/>
                </a:cubicBezTo>
                <a:lnTo>
                  <a:pt x="982" y="17673"/>
                </a:lnTo>
                <a:cubicBezTo>
                  <a:pt x="982" y="17131"/>
                  <a:pt x="1422" y="16691"/>
                  <a:pt x="1964" y="16691"/>
                </a:cubicBezTo>
                <a:lnTo>
                  <a:pt x="3927" y="16691"/>
                </a:lnTo>
                <a:cubicBezTo>
                  <a:pt x="4469" y="16691"/>
                  <a:pt x="4909" y="17131"/>
                  <a:pt x="4909" y="17673"/>
                </a:cubicBezTo>
                <a:cubicBezTo>
                  <a:pt x="4909" y="17673"/>
                  <a:pt x="4909" y="19636"/>
                  <a:pt x="4909" y="19636"/>
                </a:cubicBezTo>
                <a:close/>
                <a:moveTo>
                  <a:pt x="3927" y="15709"/>
                </a:moveTo>
                <a:lnTo>
                  <a:pt x="1964" y="15709"/>
                </a:lnTo>
                <a:cubicBezTo>
                  <a:pt x="879" y="15709"/>
                  <a:pt x="0" y="16588"/>
                  <a:pt x="0" y="17673"/>
                </a:cubicBezTo>
                <a:lnTo>
                  <a:pt x="0" y="19636"/>
                </a:lnTo>
                <a:cubicBezTo>
                  <a:pt x="0" y="20721"/>
                  <a:pt x="879" y="21600"/>
                  <a:pt x="1964" y="21600"/>
                </a:cubicBezTo>
                <a:lnTo>
                  <a:pt x="3927" y="21600"/>
                </a:lnTo>
                <a:cubicBezTo>
                  <a:pt x="5012" y="21600"/>
                  <a:pt x="5891" y="20721"/>
                  <a:pt x="5891" y="19636"/>
                </a:cubicBezTo>
                <a:lnTo>
                  <a:pt x="5891" y="17673"/>
                </a:lnTo>
                <a:cubicBezTo>
                  <a:pt x="5891" y="16588"/>
                  <a:pt x="5012" y="15709"/>
                  <a:pt x="3927" y="15709"/>
                </a:cubicBezTo>
                <a:moveTo>
                  <a:pt x="2945" y="14727"/>
                </a:moveTo>
                <a:cubicBezTo>
                  <a:pt x="3217" y="14727"/>
                  <a:pt x="3436" y="14508"/>
                  <a:pt x="3436" y="14236"/>
                </a:cubicBezTo>
                <a:lnTo>
                  <a:pt x="3436" y="10800"/>
                </a:lnTo>
                <a:lnTo>
                  <a:pt x="10309" y="10800"/>
                </a:lnTo>
                <a:lnTo>
                  <a:pt x="10309" y="14236"/>
                </a:lnTo>
                <a:cubicBezTo>
                  <a:pt x="10309" y="14508"/>
                  <a:pt x="10529" y="14727"/>
                  <a:pt x="10800" y="14727"/>
                </a:cubicBezTo>
                <a:cubicBezTo>
                  <a:pt x="11071" y="14727"/>
                  <a:pt x="11291" y="14508"/>
                  <a:pt x="11291" y="14236"/>
                </a:cubicBezTo>
                <a:lnTo>
                  <a:pt x="11291" y="10800"/>
                </a:lnTo>
                <a:lnTo>
                  <a:pt x="18164" y="10800"/>
                </a:lnTo>
                <a:lnTo>
                  <a:pt x="18164" y="14236"/>
                </a:lnTo>
                <a:cubicBezTo>
                  <a:pt x="18164" y="14508"/>
                  <a:pt x="18384" y="14727"/>
                  <a:pt x="18655" y="14727"/>
                </a:cubicBezTo>
                <a:cubicBezTo>
                  <a:pt x="18926" y="14727"/>
                  <a:pt x="19145" y="14508"/>
                  <a:pt x="19145" y="14236"/>
                </a:cubicBezTo>
                <a:lnTo>
                  <a:pt x="19145" y="10309"/>
                </a:lnTo>
                <a:cubicBezTo>
                  <a:pt x="19145" y="10038"/>
                  <a:pt x="18926" y="9818"/>
                  <a:pt x="18655" y="9818"/>
                </a:cubicBezTo>
                <a:lnTo>
                  <a:pt x="11291" y="9818"/>
                </a:lnTo>
                <a:lnTo>
                  <a:pt x="11291" y="7364"/>
                </a:lnTo>
                <a:cubicBezTo>
                  <a:pt x="11291" y="7093"/>
                  <a:pt x="11071" y="6873"/>
                  <a:pt x="10800" y="6873"/>
                </a:cubicBezTo>
                <a:cubicBezTo>
                  <a:pt x="10529" y="6873"/>
                  <a:pt x="10309" y="7093"/>
                  <a:pt x="10309" y="7364"/>
                </a:cubicBezTo>
                <a:lnTo>
                  <a:pt x="10309" y="9818"/>
                </a:lnTo>
                <a:lnTo>
                  <a:pt x="2945" y="9818"/>
                </a:lnTo>
                <a:cubicBezTo>
                  <a:pt x="2674" y="9818"/>
                  <a:pt x="2455" y="10038"/>
                  <a:pt x="2455" y="10309"/>
                </a:cubicBezTo>
                <a:lnTo>
                  <a:pt x="2455" y="14236"/>
                </a:lnTo>
                <a:cubicBezTo>
                  <a:pt x="2455" y="14508"/>
                  <a:pt x="2674" y="14727"/>
                  <a:pt x="2945" y="14727"/>
                </a:cubicBezTo>
                <a:moveTo>
                  <a:pt x="8836" y="1964"/>
                </a:moveTo>
                <a:cubicBezTo>
                  <a:pt x="8836" y="1422"/>
                  <a:pt x="9276" y="982"/>
                  <a:pt x="9818" y="982"/>
                </a:cubicBezTo>
                <a:lnTo>
                  <a:pt x="11782" y="982"/>
                </a:lnTo>
                <a:cubicBezTo>
                  <a:pt x="12324" y="982"/>
                  <a:pt x="12764" y="1422"/>
                  <a:pt x="12764" y="1964"/>
                </a:cubicBezTo>
                <a:lnTo>
                  <a:pt x="12764" y="3927"/>
                </a:lnTo>
                <a:cubicBezTo>
                  <a:pt x="12764" y="4469"/>
                  <a:pt x="12324" y="4909"/>
                  <a:pt x="11782" y="4909"/>
                </a:cubicBezTo>
                <a:lnTo>
                  <a:pt x="9818" y="4909"/>
                </a:lnTo>
                <a:cubicBezTo>
                  <a:pt x="9276" y="4909"/>
                  <a:pt x="8836" y="4469"/>
                  <a:pt x="8836" y="3927"/>
                </a:cubicBezTo>
                <a:cubicBezTo>
                  <a:pt x="8836" y="3927"/>
                  <a:pt x="8836" y="1964"/>
                  <a:pt x="8836" y="1964"/>
                </a:cubicBezTo>
                <a:close/>
                <a:moveTo>
                  <a:pt x="9818" y="5891"/>
                </a:moveTo>
                <a:lnTo>
                  <a:pt x="11782" y="5891"/>
                </a:lnTo>
                <a:cubicBezTo>
                  <a:pt x="12866" y="5891"/>
                  <a:pt x="13745" y="5012"/>
                  <a:pt x="13745" y="3927"/>
                </a:cubicBezTo>
                <a:lnTo>
                  <a:pt x="13745" y="1964"/>
                </a:lnTo>
                <a:cubicBezTo>
                  <a:pt x="13745" y="879"/>
                  <a:pt x="12866" y="0"/>
                  <a:pt x="11782" y="0"/>
                </a:cubicBezTo>
                <a:lnTo>
                  <a:pt x="9818" y="0"/>
                </a:lnTo>
                <a:cubicBezTo>
                  <a:pt x="8734" y="0"/>
                  <a:pt x="7855" y="879"/>
                  <a:pt x="7855" y="1964"/>
                </a:cubicBezTo>
                <a:lnTo>
                  <a:pt x="7855" y="3927"/>
                </a:lnTo>
                <a:cubicBezTo>
                  <a:pt x="7855" y="5012"/>
                  <a:pt x="8734" y="5891"/>
                  <a:pt x="9818" y="5891"/>
                </a:cubicBezTo>
              </a:path>
            </a:pathLst>
          </a:custGeom>
          <a:solidFill>
            <a:srgbClr val="874349"/>
          </a:solidFill>
          <a:ln w="12700">
            <a:miter lim="400000"/>
          </a:ln>
        </p:spPr>
        <p:txBody>
          <a:bodyPr lIns="38100" tIns="38100" rIns="38100" bIns="38100" anchor="ctr"/>
          <a:lstStyle/>
          <a:p>
            <a:pPr defTabSz="914377"/>
            <a:endParaRPr>
              <a:solidFill>
                <a:prstClr val="black"/>
              </a:solidFill>
              <a:latin typeface="Calibri" panose="020F0502020204030204"/>
            </a:endParaRPr>
          </a:p>
        </p:txBody>
      </p:sp>
      <p:sp>
        <p:nvSpPr>
          <p:cNvPr id="30" name="AutoShape 3">
            <a:extLst>
              <a:ext uri="{FF2B5EF4-FFF2-40B4-BE49-F238E27FC236}">
                <a16:creationId xmlns:a16="http://schemas.microsoft.com/office/drawing/2014/main" id="{7DC594AE-CB1B-C2D7-1E62-42F0683419EE}"/>
              </a:ext>
            </a:extLst>
          </p:cNvPr>
          <p:cNvSpPr>
            <a:spLocks/>
          </p:cNvSpPr>
          <p:nvPr/>
        </p:nvSpPr>
        <p:spPr bwMode="auto">
          <a:xfrm>
            <a:off x="-1090191" y="-217149"/>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pPr defTabSz="914377"/>
            <a:endParaRPr lang="en-US">
              <a:latin typeface="Calibri" panose="020F0502020204030204"/>
            </a:endParaRPr>
          </a:p>
        </p:txBody>
      </p:sp>
      <p:sp>
        <p:nvSpPr>
          <p:cNvPr id="3" name="TextBox 2">
            <a:extLst>
              <a:ext uri="{FF2B5EF4-FFF2-40B4-BE49-F238E27FC236}">
                <a16:creationId xmlns:a16="http://schemas.microsoft.com/office/drawing/2014/main" id="{C6A8219A-020B-7A32-64CC-CB5ACB7631CC}"/>
              </a:ext>
            </a:extLst>
          </p:cNvPr>
          <p:cNvSpPr txBox="1"/>
          <p:nvPr/>
        </p:nvSpPr>
        <p:spPr>
          <a:xfrm>
            <a:off x="11407697" y="6406111"/>
            <a:ext cx="6646126" cy="276999"/>
          </a:xfrm>
          <a:prstGeom prst="rect">
            <a:avLst/>
          </a:prstGeom>
          <a:noFill/>
        </p:spPr>
        <p:txBody>
          <a:bodyPr wrap="square">
            <a:spAutoFit/>
          </a:bodyPr>
          <a:lstStyle/>
          <a:p>
            <a:r>
              <a:rPr lang="en-US" sz="1200"/>
              <a:t>12</a:t>
            </a:r>
          </a:p>
        </p:txBody>
      </p:sp>
    </p:spTree>
    <p:extLst>
      <p:ext uri="{BB962C8B-B14F-4D97-AF65-F5344CB8AC3E}">
        <p14:creationId xmlns:p14="http://schemas.microsoft.com/office/powerpoint/2010/main" val="2617648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CB1DA0-01BA-CA57-8A88-372674C873D5}"/>
            </a:ext>
          </a:extLst>
        </p:cNvPr>
        <p:cNvGrpSpPr/>
        <p:nvPr/>
      </p:nvGrpSpPr>
      <p:grpSpPr>
        <a:xfrm>
          <a:off x="0" y="0"/>
          <a:ext cx="0" cy="0"/>
          <a:chOff x="0" y="0"/>
          <a:chExt cx="0" cy="0"/>
        </a:xfrm>
      </p:grpSpPr>
      <p:sp>
        <p:nvSpPr>
          <p:cNvPr id="11" name="AutoShape 3">
            <a:extLst>
              <a:ext uri="{FF2B5EF4-FFF2-40B4-BE49-F238E27FC236}">
                <a16:creationId xmlns:a16="http://schemas.microsoft.com/office/drawing/2014/main" id="{9C914C0E-9D20-03C3-E8B8-1CA5DDB9A01D}"/>
              </a:ext>
            </a:extLst>
          </p:cNvPr>
          <p:cNvSpPr>
            <a:spLocks/>
          </p:cNvSpPr>
          <p:nvPr/>
        </p:nvSpPr>
        <p:spPr bwMode="auto">
          <a:xfrm>
            <a:off x="954275" y="1890345"/>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ln w="25400">
            <a:gradFill>
              <a:gsLst>
                <a:gs pos="0">
                  <a:srgbClr val="7B2931"/>
                </a:gs>
                <a:gs pos="100000">
                  <a:srgbClr val="B7979D"/>
                </a:gs>
              </a:gsLst>
              <a:lin ang="2700000" scaled="0"/>
            </a:gradFill>
          </a:ln>
        </p:spPr>
        <p:style>
          <a:lnRef idx="1">
            <a:schemeClr val="accent1"/>
          </a:lnRef>
          <a:fillRef idx="0">
            <a:schemeClr val="accent1"/>
          </a:fillRef>
          <a:effectRef idx="0">
            <a:schemeClr val="accent1"/>
          </a:effectRef>
          <a:fontRef idx="minor">
            <a:schemeClr val="tx1"/>
          </a:fontRef>
        </p:style>
        <p:txBody>
          <a:bodyPr lIns="0" tIns="0" rIns="0" bIns="0"/>
          <a:lstStyle/>
          <a:p>
            <a:pPr defTabSz="914377"/>
            <a:endParaRPr lang="en-US">
              <a:latin typeface="Calibri" panose="020F0502020204030204"/>
            </a:endParaRPr>
          </a:p>
        </p:txBody>
      </p:sp>
      <p:sp>
        <p:nvSpPr>
          <p:cNvPr id="13" name="TextBox 12">
            <a:extLst>
              <a:ext uri="{FF2B5EF4-FFF2-40B4-BE49-F238E27FC236}">
                <a16:creationId xmlns:a16="http://schemas.microsoft.com/office/drawing/2014/main" id="{773D07A0-1070-0A0E-A4A9-21916FB2AB89}"/>
              </a:ext>
            </a:extLst>
          </p:cNvPr>
          <p:cNvSpPr txBox="1"/>
          <p:nvPr/>
        </p:nvSpPr>
        <p:spPr>
          <a:xfrm>
            <a:off x="954275" y="3629846"/>
            <a:ext cx="2931896" cy="334515"/>
          </a:xfrm>
          <a:prstGeom prst="rect">
            <a:avLst/>
          </a:prstGeom>
          <a:noFill/>
        </p:spPr>
        <p:txBody>
          <a:bodyPr wrap="square" lIns="0" tIns="0" rIns="0" bIns="0" rtlCol="0">
            <a:spAutoFit/>
          </a:bodyPr>
          <a:lstStyle/>
          <a:p>
            <a:pPr algn="ctr" defTabSz="914377">
              <a:lnSpc>
                <a:spcPct val="90000"/>
              </a:lnSpc>
            </a:pPr>
            <a:r>
              <a:rPr lang="en-US" sz="2400">
                <a:solidFill>
                  <a:schemeClr val="bg2">
                    <a:lumMod val="50000"/>
                  </a:schemeClr>
                </a:solidFill>
              </a:rPr>
              <a:t>GEMMA</a:t>
            </a:r>
          </a:p>
        </p:txBody>
      </p:sp>
      <p:cxnSp>
        <p:nvCxnSpPr>
          <p:cNvPr id="14" name="Straight Connector 13">
            <a:extLst>
              <a:ext uri="{FF2B5EF4-FFF2-40B4-BE49-F238E27FC236}">
                <a16:creationId xmlns:a16="http://schemas.microsoft.com/office/drawing/2014/main" id="{38D8E8CE-5BE2-246C-5EA8-B45DCA336E32}"/>
              </a:ext>
            </a:extLst>
          </p:cNvPr>
          <p:cNvCxnSpPr/>
          <p:nvPr/>
        </p:nvCxnSpPr>
        <p:spPr>
          <a:xfrm>
            <a:off x="2053336" y="3437148"/>
            <a:ext cx="691243" cy="0"/>
          </a:xfrm>
          <a:prstGeom prst="line">
            <a:avLst/>
          </a:prstGeom>
          <a:ln w="25400">
            <a:gradFill>
              <a:gsLst>
                <a:gs pos="0">
                  <a:srgbClr val="7B2931"/>
                </a:gs>
                <a:gs pos="100000">
                  <a:srgbClr val="B7979D"/>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C6942A4-BD1C-D127-5B9D-075CA9EE03DB}"/>
              </a:ext>
            </a:extLst>
          </p:cNvPr>
          <p:cNvCxnSpPr/>
          <p:nvPr/>
        </p:nvCxnSpPr>
        <p:spPr>
          <a:xfrm>
            <a:off x="4451074" y="1066514"/>
            <a:ext cx="691243" cy="0"/>
          </a:xfrm>
          <a:prstGeom prst="line">
            <a:avLst/>
          </a:prstGeom>
          <a:ln w="25400">
            <a:gradFill>
              <a:gsLst>
                <a:gs pos="0">
                  <a:srgbClr val="7B2931"/>
                </a:gs>
                <a:gs pos="100000">
                  <a:srgbClr val="B7979D"/>
                </a:gs>
              </a:gsLst>
              <a:lin ang="2700000" scaled="0"/>
            </a:gradFill>
          </a:ln>
        </p:spPr>
        <p:style>
          <a:lnRef idx="1">
            <a:schemeClr val="accent1"/>
          </a:lnRef>
          <a:fillRef idx="0">
            <a:schemeClr val="accent1"/>
          </a:fillRef>
          <a:effectRef idx="0">
            <a:schemeClr val="accent1"/>
          </a:effectRef>
          <a:fontRef idx="minor">
            <a:schemeClr val="tx1"/>
          </a:fontRef>
        </p:style>
      </p:cxnSp>
      <p:sp>
        <p:nvSpPr>
          <p:cNvPr id="7" name="Google Shape;1976;p35">
            <a:extLst>
              <a:ext uri="{FF2B5EF4-FFF2-40B4-BE49-F238E27FC236}">
                <a16:creationId xmlns:a16="http://schemas.microsoft.com/office/drawing/2014/main" id="{484458E4-4A89-94C6-E840-984EE70181A4}"/>
              </a:ext>
            </a:extLst>
          </p:cNvPr>
          <p:cNvSpPr txBox="1">
            <a:spLocks/>
          </p:cNvSpPr>
          <p:nvPr/>
        </p:nvSpPr>
        <p:spPr>
          <a:xfrm>
            <a:off x="4293435" y="290312"/>
            <a:ext cx="5849212" cy="1065017"/>
          </a:xfrm>
          <a:prstGeom prst="rect">
            <a:avLst/>
          </a:prstGeom>
        </p:spPr>
        <p:txBody>
          <a:bodyPr spcFirstLastPara="1" wrap="square" lIns="162533" tIns="162533" rIns="162533" bIns="162533" anchor="t"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buClrTx/>
              <a:buFontTx/>
            </a:pPr>
            <a:r>
              <a:rPr lang="en-IN" sz="3500" i="1">
                <a:solidFill>
                  <a:srgbClr val="B67E89"/>
                </a:solidFill>
                <a:latin typeface="Montserrat ExtraBold"/>
                <a:ea typeface="Montserrat ExtraBold"/>
                <a:cs typeface="Montserrat ExtraBold"/>
                <a:sym typeface="Montserrat ExtraBold"/>
              </a:rPr>
              <a:t>GEMMA2</a:t>
            </a:r>
          </a:p>
        </p:txBody>
      </p:sp>
      <p:sp>
        <p:nvSpPr>
          <p:cNvPr id="8" name="TextBox 7">
            <a:extLst>
              <a:ext uri="{FF2B5EF4-FFF2-40B4-BE49-F238E27FC236}">
                <a16:creationId xmlns:a16="http://schemas.microsoft.com/office/drawing/2014/main" id="{5BE09601-0A0D-B6BE-BB8F-2E4B735E3D8A}"/>
              </a:ext>
            </a:extLst>
          </p:cNvPr>
          <p:cNvSpPr txBox="1"/>
          <p:nvPr/>
        </p:nvSpPr>
        <p:spPr>
          <a:xfrm>
            <a:off x="4833039" y="1359724"/>
            <a:ext cx="5932033" cy="494366"/>
          </a:xfrm>
          <a:prstGeom prst="rect">
            <a:avLst/>
          </a:prstGeom>
          <a:noFill/>
        </p:spPr>
        <p:txBody>
          <a:bodyPr wrap="square" lIns="0" tIns="0" rIns="91440" bIns="0" rtlCol="0" anchor="t">
            <a:spAutoFit/>
          </a:bodyPr>
          <a:lstStyle/>
          <a:p>
            <a:pPr defTabSz="914377">
              <a:lnSpc>
                <a:spcPct val="150000"/>
              </a:lnSpc>
            </a:pPr>
            <a:r>
              <a:rPr lang="en-US" sz="2400" b="1">
                <a:solidFill>
                  <a:schemeClr val="accent6">
                    <a:lumMod val="50000"/>
                  </a:schemeClr>
                </a:solidFill>
                <a:latin typeface=""/>
              </a:rPr>
              <a:t>What is GEMMA2?</a:t>
            </a:r>
            <a:endParaRPr lang="en-US" sz="2400" b="1">
              <a:solidFill>
                <a:schemeClr val="accent6">
                  <a:lumMod val="50000"/>
                </a:schemeClr>
              </a:solidFill>
              <a:latin typeface="Titillium" charset="0"/>
              <a:ea typeface="Titillium" charset="0"/>
              <a:cs typeface="Titillium" charset="0"/>
            </a:endParaRPr>
          </a:p>
        </p:txBody>
      </p:sp>
      <p:sp>
        <p:nvSpPr>
          <p:cNvPr id="9" name="Shape 3613">
            <a:extLst>
              <a:ext uri="{FF2B5EF4-FFF2-40B4-BE49-F238E27FC236}">
                <a16:creationId xmlns:a16="http://schemas.microsoft.com/office/drawing/2014/main" id="{34743C7D-236D-3310-F591-E1A9216C5B12}"/>
              </a:ext>
            </a:extLst>
          </p:cNvPr>
          <p:cNvSpPr/>
          <p:nvPr/>
        </p:nvSpPr>
        <p:spPr>
          <a:xfrm>
            <a:off x="4383212" y="1625174"/>
            <a:ext cx="199813" cy="199813"/>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ln w="12700">
            <a:gradFill>
              <a:gsLst>
                <a:gs pos="0">
                  <a:srgbClr val="7B2931"/>
                </a:gs>
                <a:gs pos="100000">
                  <a:srgbClr val="B7979D"/>
                </a:gs>
              </a:gsLst>
              <a:lin ang="2700000" scaled="0"/>
            </a:gradFill>
          </a:ln>
        </p:spPr>
        <p:style>
          <a:lnRef idx="1">
            <a:schemeClr val="accent1"/>
          </a:lnRef>
          <a:fillRef idx="0">
            <a:schemeClr val="accent1"/>
          </a:fillRef>
          <a:effectRef idx="0">
            <a:schemeClr val="accent1"/>
          </a:effectRef>
          <a:fontRef idx="minor">
            <a:schemeClr val="tx1"/>
          </a:fontRef>
        </p:style>
        <p:txBody>
          <a:bodyPr lIns="50800" tIns="50800" rIns="50800" bIns="50800" anchor="ctr"/>
          <a:lstStyle/>
          <a:p>
            <a:endParaRPr sz="2400">
              <a:solidFill>
                <a:prstClr val="black"/>
              </a:solidFill>
            </a:endParaRPr>
          </a:p>
        </p:txBody>
      </p:sp>
      <p:sp>
        <p:nvSpPr>
          <p:cNvPr id="10" name="TextBox 9">
            <a:extLst>
              <a:ext uri="{FF2B5EF4-FFF2-40B4-BE49-F238E27FC236}">
                <a16:creationId xmlns:a16="http://schemas.microsoft.com/office/drawing/2014/main" id="{B0391F0E-7ECA-22AB-7D9C-DA45648F67F1}"/>
              </a:ext>
            </a:extLst>
          </p:cNvPr>
          <p:cNvSpPr txBox="1"/>
          <p:nvPr/>
        </p:nvSpPr>
        <p:spPr>
          <a:xfrm>
            <a:off x="4548991" y="2064442"/>
            <a:ext cx="7273386" cy="966803"/>
          </a:xfrm>
          <a:prstGeom prst="rect">
            <a:avLst/>
          </a:prstGeom>
          <a:noFill/>
        </p:spPr>
        <p:txBody>
          <a:bodyPr wrap="square" lIns="0" tIns="0" rIns="91440" bIns="0" rtlCol="0">
            <a:spAutoFit/>
          </a:bodyPr>
          <a:lstStyle/>
          <a:p>
            <a:pPr marL="380990" indent="-380990" defTabSz="914377">
              <a:lnSpc>
                <a:spcPct val="150000"/>
              </a:lnSpc>
              <a:buFont typeface="Arial" panose="020B0604020202020204" pitchFamily="34" charset="0"/>
              <a:buChar char="•"/>
            </a:pPr>
            <a:r>
              <a:rPr lang="en-IN" sz="2200">
                <a:solidFill>
                  <a:schemeClr val="accent6">
                    <a:lumMod val="50000"/>
                  </a:schemeClr>
                </a:solidFill>
              </a:rPr>
              <a:t>Lightweight and open-weight LLM family by Google DeepMind</a:t>
            </a:r>
          </a:p>
        </p:txBody>
      </p:sp>
      <p:sp>
        <p:nvSpPr>
          <p:cNvPr id="19" name="TextBox 18">
            <a:extLst>
              <a:ext uri="{FF2B5EF4-FFF2-40B4-BE49-F238E27FC236}">
                <a16:creationId xmlns:a16="http://schemas.microsoft.com/office/drawing/2014/main" id="{651F80EE-DE40-50A4-6F28-6D508BD30DF3}"/>
              </a:ext>
            </a:extLst>
          </p:cNvPr>
          <p:cNvSpPr txBox="1"/>
          <p:nvPr/>
        </p:nvSpPr>
        <p:spPr>
          <a:xfrm>
            <a:off x="4873259" y="3245029"/>
            <a:ext cx="5932033" cy="494366"/>
          </a:xfrm>
          <a:prstGeom prst="rect">
            <a:avLst/>
          </a:prstGeom>
          <a:noFill/>
        </p:spPr>
        <p:txBody>
          <a:bodyPr wrap="square" lIns="0" tIns="0" rIns="91440" bIns="0" rtlCol="0">
            <a:spAutoFit/>
          </a:bodyPr>
          <a:lstStyle/>
          <a:p>
            <a:pPr defTabSz="914377">
              <a:lnSpc>
                <a:spcPct val="150000"/>
              </a:lnSpc>
            </a:pPr>
            <a:r>
              <a:rPr lang="en-US" sz="2400" b="1">
                <a:solidFill>
                  <a:schemeClr val="accent6">
                    <a:lumMod val="50000"/>
                  </a:schemeClr>
                </a:solidFill>
                <a:latin typeface=""/>
              </a:rPr>
              <a:t>Reason for selection:</a:t>
            </a:r>
            <a:endParaRPr lang="en-US" sz="2400" b="1">
              <a:solidFill>
                <a:srgbClr val="000000">
                  <a:alpha val="60000"/>
                </a:srgbClr>
              </a:solidFill>
              <a:latin typeface="Titillium" charset="0"/>
              <a:ea typeface="Titillium" charset="0"/>
              <a:cs typeface="Titillium" charset="0"/>
            </a:endParaRPr>
          </a:p>
        </p:txBody>
      </p:sp>
      <p:sp>
        <p:nvSpPr>
          <p:cNvPr id="20" name="Shape 3613">
            <a:extLst>
              <a:ext uri="{FF2B5EF4-FFF2-40B4-BE49-F238E27FC236}">
                <a16:creationId xmlns:a16="http://schemas.microsoft.com/office/drawing/2014/main" id="{24ABC74B-3D06-68B4-25EF-11F631A56CD7}"/>
              </a:ext>
            </a:extLst>
          </p:cNvPr>
          <p:cNvSpPr/>
          <p:nvPr/>
        </p:nvSpPr>
        <p:spPr>
          <a:xfrm>
            <a:off x="4451074" y="3470512"/>
            <a:ext cx="199813" cy="199813"/>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ln w="12700">
            <a:gradFill>
              <a:gsLst>
                <a:gs pos="0">
                  <a:srgbClr val="7B2931"/>
                </a:gs>
                <a:gs pos="100000">
                  <a:srgbClr val="B7979D"/>
                </a:gs>
              </a:gsLst>
              <a:lin ang="2700000" scaled="0"/>
            </a:gradFill>
          </a:ln>
        </p:spPr>
        <p:style>
          <a:lnRef idx="1">
            <a:schemeClr val="accent1"/>
          </a:lnRef>
          <a:fillRef idx="0">
            <a:schemeClr val="accent1"/>
          </a:fillRef>
          <a:effectRef idx="0">
            <a:schemeClr val="accent1"/>
          </a:effectRef>
          <a:fontRef idx="minor">
            <a:schemeClr val="tx1"/>
          </a:fontRef>
        </p:style>
        <p:txBody>
          <a:bodyPr lIns="50800" tIns="50800" rIns="50800" bIns="50800" anchor="ctr"/>
          <a:lstStyle/>
          <a:p>
            <a:endParaRPr sz="2400">
              <a:solidFill>
                <a:prstClr val="black"/>
              </a:solidFill>
            </a:endParaRPr>
          </a:p>
        </p:txBody>
      </p:sp>
      <p:sp>
        <p:nvSpPr>
          <p:cNvPr id="21" name="TextBox 20">
            <a:extLst>
              <a:ext uri="{FF2B5EF4-FFF2-40B4-BE49-F238E27FC236}">
                <a16:creationId xmlns:a16="http://schemas.microsoft.com/office/drawing/2014/main" id="{81796D99-C49C-2309-3900-5B7A627BC0A5}"/>
              </a:ext>
            </a:extLst>
          </p:cNvPr>
          <p:cNvSpPr txBox="1"/>
          <p:nvPr/>
        </p:nvSpPr>
        <p:spPr>
          <a:xfrm>
            <a:off x="4583025" y="4010887"/>
            <a:ext cx="7558774" cy="2532040"/>
          </a:xfrm>
          <a:prstGeom prst="rect">
            <a:avLst/>
          </a:prstGeom>
          <a:noFill/>
        </p:spPr>
        <p:txBody>
          <a:bodyPr wrap="square" lIns="0" tIns="0" rIns="91440" bIns="0" rtlCol="0">
            <a:spAutoFit/>
          </a:bodyPr>
          <a:lstStyle/>
          <a:p>
            <a:pPr marL="380990" indent="-380990" defTabSz="914377">
              <a:lnSpc>
                <a:spcPct val="150000"/>
              </a:lnSpc>
              <a:buFont typeface="Arial" panose="020B0604020202020204" pitchFamily="34" charset="0"/>
              <a:buChar char="•"/>
            </a:pPr>
            <a:r>
              <a:rPr lang="en-IN" sz="2200">
                <a:solidFill>
                  <a:schemeClr val="accent6">
                    <a:lumMod val="50000"/>
                  </a:schemeClr>
                </a:solidFill>
              </a:rPr>
              <a:t>Despite being decoder-only, it excels in generating fluent &amp; contextually accurate responses- key for summarization</a:t>
            </a:r>
          </a:p>
          <a:p>
            <a:pPr marL="380990" indent="-380990" defTabSz="914377">
              <a:lnSpc>
                <a:spcPct val="150000"/>
              </a:lnSpc>
              <a:buFont typeface="Arial" panose="020B0604020202020204" pitchFamily="34" charset="0"/>
              <a:buChar char="•"/>
            </a:pPr>
            <a:r>
              <a:rPr lang="en-IN" sz="2200">
                <a:solidFill>
                  <a:schemeClr val="accent6">
                    <a:lumMod val="50000"/>
                  </a:schemeClr>
                </a:solidFill>
              </a:rPr>
              <a:t>Works well with prompt-based summarization due to instruction-tuned checkpoints</a:t>
            </a:r>
          </a:p>
          <a:p>
            <a:pPr marL="380990" indent="-380990" defTabSz="914377">
              <a:lnSpc>
                <a:spcPct val="150000"/>
              </a:lnSpc>
              <a:buFont typeface="Arial" panose="020B0604020202020204" pitchFamily="34" charset="0"/>
              <a:buChar char="•"/>
            </a:pPr>
            <a:endParaRPr lang="en-US" sz="2400">
              <a:solidFill>
                <a:schemeClr val="accent6">
                  <a:lumMod val="50000"/>
                </a:schemeClr>
              </a:solidFill>
            </a:endParaRPr>
          </a:p>
        </p:txBody>
      </p:sp>
      <p:sp>
        <p:nvSpPr>
          <p:cNvPr id="32" name="Shape 3767">
            <a:extLst>
              <a:ext uri="{FF2B5EF4-FFF2-40B4-BE49-F238E27FC236}">
                <a16:creationId xmlns:a16="http://schemas.microsoft.com/office/drawing/2014/main" id="{2CBEC938-3178-F691-1E67-D324636A1A83}"/>
              </a:ext>
            </a:extLst>
          </p:cNvPr>
          <p:cNvSpPr/>
          <p:nvPr/>
        </p:nvSpPr>
        <p:spPr>
          <a:xfrm>
            <a:off x="2172295" y="2650399"/>
            <a:ext cx="431507" cy="431507"/>
          </a:xfrm>
          <a:custGeom>
            <a:avLst/>
            <a:gdLst/>
            <a:ahLst/>
            <a:cxnLst>
              <a:cxn ang="0">
                <a:pos x="wd2" y="hd2"/>
              </a:cxn>
              <a:cxn ang="5400000">
                <a:pos x="wd2" y="hd2"/>
              </a:cxn>
              <a:cxn ang="10800000">
                <a:pos x="wd2" y="hd2"/>
              </a:cxn>
              <a:cxn ang="16200000">
                <a:pos x="wd2" y="hd2"/>
              </a:cxn>
            </a:cxnLst>
            <a:rect l="0" t="0" r="r" b="b"/>
            <a:pathLst>
              <a:path w="21600" h="21600" extrusionOk="0">
                <a:moveTo>
                  <a:pt x="12764" y="19636"/>
                </a:moveTo>
                <a:cubicBezTo>
                  <a:pt x="12764" y="20178"/>
                  <a:pt x="12324" y="20618"/>
                  <a:pt x="11782" y="20618"/>
                </a:cubicBezTo>
                <a:lnTo>
                  <a:pt x="9818" y="20618"/>
                </a:lnTo>
                <a:cubicBezTo>
                  <a:pt x="9276" y="20618"/>
                  <a:pt x="8836" y="20178"/>
                  <a:pt x="8836" y="19636"/>
                </a:cubicBezTo>
                <a:lnTo>
                  <a:pt x="8836" y="17673"/>
                </a:lnTo>
                <a:cubicBezTo>
                  <a:pt x="8836" y="17131"/>
                  <a:pt x="9276" y="16691"/>
                  <a:pt x="9818" y="16691"/>
                </a:cubicBezTo>
                <a:lnTo>
                  <a:pt x="11782" y="16691"/>
                </a:lnTo>
                <a:cubicBezTo>
                  <a:pt x="12324" y="16691"/>
                  <a:pt x="12764" y="17131"/>
                  <a:pt x="12764" y="17673"/>
                </a:cubicBezTo>
                <a:cubicBezTo>
                  <a:pt x="12764" y="17673"/>
                  <a:pt x="12764" y="19636"/>
                  <a:pt x="12764" y="19636"/>
                </a:cubicBezTo>
                <a:close/>
                <a:moveTo>
                  <a:pt x="11782" y="15709"/>
                </a:moveTo>
                <a:lnTo>
                  <a:pt x="9818" y="15709"/>
                </a:lnTo>
                <a:cubicBezTo>
                  <a:pt x="8734" y="15709"/>
                  <a:pt x="7855" y="16588"/>
                  <a:pt x="7855" y="17673"/>
                </a:cubicBezTo>
                <a:lnTo>
                  <a:pt x="7855" y="19636"/>
                </a:lnTo>
                <a:cubicBezTo>
                  <a:pt x="7855" y="20721"/>
                  <a:pt x="8734" y="21600"/>
                  <a:pt x="9818" y="21600"/>
                </a:cubicBezTo>
                <a:lnTo>
                  <a:pt x="11782" y="21600"/>
                </a:lnTo>
                <a:cubicBezTo>
                  <a:pt x="12866" y="21600"/>
                  <a:pt x="13745" y="20721"/>
                  <a:pt x="13745" y="19636"/>
                </a:cubicBezTo>
                <a:lnTo>
                  <a:pt x="13745" y="17673"/>
                </a:lnTo>
                <a:cubicBezTo>
                  <a:pt x="13745" y="16588"/>
                  <a:pt x="12866" y="15709"/>
                  <a:pt x="11782" y="15709"/>
                </a:cubicBezTo>
                <a:moveTo>
                  <a:pt x="20618" y="19636"/>
                </a:moveTo>
                <a:cubicBezTo>
                  <a:pt x="20618" y="20178"/>
                  <a:pt x="20178" y="20618"/>
                  <a:pt x="19636" y="20618"/>
                </a:cubicBezTo>
                <a:lnTo>
                  <a:pt x="17673" y="20618"/>
                </a:lnTo>
                <a:cubicBezTo>
                  <a:pt x="17131" y="20618"/>
                  <a:pt x="16691" y="20178"/>
                  <a:pt x="16691" y="19636"/>
                </a:cubicBezTo>
                <a:lnTo>
                  <a:pt x="16691" y="17673"/>
                </a:lnTo>
                <a:cubicBezTo>
                  <a:pt x="16691" y="17131"/>
                  <a:pt x="17131" y="16691"/>
                  <a:pt x="17673" y="16691"/>
                </a:cubicBezTo>
                <a:lnTo>
                  <a:pt x="19636" y="16691"/>
                </a:lnTo>
                <a:cubicBezTo>
                  <a:pt x="20178" y="16691"/>
                  <a:pt x="20618" y="17131"/>
                  <a:pt x="20618" y="17673"/>
                </a:cubicBezTo>
                <a:cubicBezTo>
                  <a:pt x="20618" y="17673"/>
                  <a:pt x="20618" y="19636"/>
                  <a:pt x="20618" y="19636"/>
                </a:cubicBezTo>
                <a:close/>
                <a:moveTo>
                  <a:pt x="19636" y="15709"/>
                </a:moveTo>
                <a:lnTo>
                  <a:pt x="17673" y="15709"/>
                </a:lnTo>
                <a:cubicBezTo>
                  <a:pt x="16588" y="15709"/>
                  <a:pt x="15709" y="16588"/>
                  <a:pt x="15709" y="17673"/>
                </a:cubicBezTo>
                <a:lnTo>
                  <a:pt x="15709" y="19636"/>
                </a:lnTo>
                <a:cubicBezTo>
                  <a:pt x="15709" y="20721"/>
                  <a:pt x="16588" y="21600"/>
                  <a:pt x="17673" y="21600"/>
                </a:cubicBezTo>
                <a:lnTo>
                  <a:pt x="19636" y="21600"/>
                </a:lnTo>
                <a:cubicBezTo>
                  <a:pt x="20721" y="21600"/>
                  <a:pt x="21600" y="20721"/>
                  <a:pt x="21600" y="19636"/>
                </a:cubicBezTo>
                <a:lnTo>
                  <a:pt x="21600" y="17673"/>
                </a:lnTo>
                <a:cubicBezTo>
                  <a:pt x="21600" y="16588"/>
                  <a:pt x="20721" y="15709"/>
                  <a:pt x="19636" y="15709"/>
                </a:cubicBezTo>
                <a:moveTo>
                  <a:pt x="4909" y="19636"/>
                </a:moveTo>
                <a:cubicBezTo>
                  <a:pt x="4909" y="20178"/>
                  <a:pt x="4469" y="20618"/>
                  <a:pt x="3927" y="20618"/>
                </a:cubicBezTo>
                <a:lnTo>
                  <a:pt x="1964" y="20618"/>
                </a:lnTo>
                <a:cubicBezTo>
                  <a:pt x="1422" y="20618"/>
                  <a:pt x="982" y="20178"/>
                  <a:pt x="982" y="19636"/>
                </a:cubicBezTo>
                <a:lnTo>
                  <a:pt x="982" y="17673"/>
                </a:lnTo>
                <a:cubicBezTo>
                  <a:pt x="982" y="17131"/>
                  <a:pt x="1422" y="16691"/>
                  <a:pt x="1964" y="16691"/>
                </a:cubicBezTo>
                <a:lnTo>
                  <a:pt x="3927" y="16691"/>
                </a:lnTo>
                <a:cubicBezTo>
                  <a:pt x="4469" y="16691"/>
                  <a:pt x="4909" y="17131"/>
                  <a:pt x="4909" y="17673"/>
                </a:cubicBezTo>
                <a:cubicBezTo>
                  <a:pt x="4909" y="17673"/>
                  <a:pt x="4909" y="19636"/>
                  <a:pt x="4909" y="19636"/>
                </a:cubicBezTo>
                <a:close/>
                <a:moveTo>
                  <a:pt x="3927" y="15709"/>
                </a:moveTo>
                <a:lnTo>
                  <a:pt x="1964" y="15709"/>
                </a:lnTo>
                <a:cubicBezTo>
                  <a:pt x="879" y="15709"/>
                  <a:pt x="0" y="16588"/>
                  <a:pt x="0" y="17673"/>
                </a:cubicBezTo>
                <a:lnTo>
                  <a:pt x="0" y="19636"/>
                </a:lnTo>
                <a:cubicBezTo>
                  <a:pt x="0" y="20721"/>
                  <a:pt x="879" y="21600"/>
                  <a:pt x="1964" y="21600"/>
                </a:cubicBezTo>
                <a:lnTo>
                  <a:pt x="3927" y="21600"/>
                </a:lnTo>
                <a:cubicBezTo>
                  <a:pt x="5012" y="21600"/>
                  <a:pt x="5891" y="20721"/>
                  <a:pt x="5891" y="19636"/>
                </a:cubicBezTo>
                <a:lnTo>
                  <a:pt x="5891" y="17673"/>
                </a:lnTo>
                <a:cubicBezTo>
                  <a:pt x="5891" y="16588"/>
                  <a:pt x="5012" y="15709"/>
                  <a:pt x="3927" y="15709"/>
                </a:cubicBezTo>
                <a:moveTo>
                  <a:pt x="2945" y="14727"/>
                </a:moveTo>
                <a:cubicBezTo>
                  <a:pt x="3217" y="14727"/>
                  <a:pt x="3436" y="14508"/>
                  <a:pt x="3436" y="14236"/>
                </a:cubicBezTo>
                <a:lnTo>
                  <a:pt x="3436" y="10800"/>
                </a:lnTo>
                <a:lnTo>
                  <a:pt x="10309" y="10800"/>
                </a:lnTo>
                <a:lnTo>
                  <a:pt x="10309" y="14236"/>
                </a:lnTo>
                <a:cubicBezTo>
                  <a:pt x="10309" y="14508"/>
                  <a:pt x="10529" y="14727"/>
                  <a:pt x="10800" y="14727"/>
                </a:cubicBezTo>
                <a:cubicBezTo>
                  <a:pt x="11071" y="14727"/>
                  <a:pt x="11291" y="14508"/>
                  <a:pt x="11291" y="14236"/>
                </a:cubicBezTo>
                <a:lnTo>
                  <a:pt x="11291" y="10800"/>
                </a:lnTo>
                <a:lnTo>
                  <a:pt x="18164" y="10800"/>
                </a:lnTo>
                <a:lnTo>
                  <a:pt x="18164" y="14236"/>
                </a:lnTo>
                <a:cubicBezTo>
                  <a:pt x="18164" y="14508"/>
                  <a:pt x="18384" y="14727"/>
                  <a:pt x="18655" y="14727"/>
                </a:cubicBezTo>
                <a:cubicBezTo>
                  <a:pt x="18926" y="14727"/>
                  <a:pt x="19145" y="14508"/>
                  <a:pt x="19145" y="14236"/>
                </a:cubicBezTo>
                <a:lnTo>
                  <a:pt x="19145" y="10309"/>
                </a:lnTo>
                <a:cubicBezTo>
                  <a:pt x="19145" y="10038"/>
                  <a:pt x="18926" y="9818"/>
                  <a:pt x="18655" y="9818"/>
                </a:cubicBezTo>
                <a:lnTo>
                  <a:pt x="11291" y="9818"/>
                </a:lnTo>
                <a:lnTo>
                  <a:pt x="11291" y="7364"/>
                </a:lnTo>
                <a:cubicBezTo>
                  <a:pt x="11291" y="7093"/>
                  <a:pt x="11071" y="6873"/>
                  <a:pt x="10800" y="6873"/>
                </a:cubicBezTo>
                <a:cubicBezTo>
                  <a:pt x="10529" y="6873"/>
                  <a:pt x="10309" y="7093"/>
                  <a:pt x="10309" y="7364"/>
                </a:cubicBezTo>
                <a:lnTo>
                  <a:pt x="10309" y="9818"/>
                </a:lnTo>
                <a:lnTo>
                  <a:pt x="2945" y="9818"/>
                </a:lnTo>
                <a:cubicBezTo>
                  <a:pt x="2674" y="9818"/>
                  <a:pt x="2455" y="10038"/>
                  <a:pt x="2455" y="10309"/>
                </a:cubicBezTo>
                <a:lnTo>
                  <a:pt x="2455" y="14236"/>
                </a:lnTo>
                <a:cubicBezTo>
                  <a:pt x="2455" y="14508"/>
                  <a:pt x="2674" y="14727"/>
                  <a:pt x="2945" y="14727"/>
                </a:cubicBezTo>
                <a:moveTo>
                  <a:pt x="8836" y="1964"/>
                </a:moveTo>
                <a:cubicBezTo>
                  <a:pt x="8836" y="1422"/>
                  <a:pt x="9276" y="982"/>
                  <a:pt x="9818" y="982"/>
                </a:cubicBezTo>
                <a:lnTo>
                  <a:pt x="11782" y="982"/>
                </a:lnTo>
                <a:cubicBezTo>
                  <a:pt x="12324" y="982"/>
                  <a:pt x="12764" y="1422"/>
                  <a:pt x="12764" y="1964"/>
                </a:cubicBezTo>
                <a:lnTo>
                  <a:pt x="12764" y="3927"/>
                </a:lnTo>
                <a:cubicBezTo>
                  <a:pt x="12764" y="4469"/>
                  <a:pt x="12324" y="4909"/>
                  <a:pt x="11782" y="4909"/>
                </a:cubicBezTo>
                <a:lnTo>
                  <a:pt x="9818" y="4909"/>
                </a:lnTo>
                <a:cubicBezTo>
                  <a:pt x="9276" y="4909"/>
                  <a:pt x="8836" y="4469"/>
                  <a:pt x="8836" y="3927"/>
                </a:cubicBezTo>
                <a:cubicBezTo>
                  <a:pt x="8836" y="3927"/>
                  <a:pt x="8836" y="1964"/>
                  <a:pt x="8836" y="1964"/>
                </a:cubicBezTo>
                <a:close/>
                <a:moveTo>
                  <a:pt x="9818" y="5891"/>
                </a:moveTo>
                <a:lnTo>
                  <a:pt x="11782" y="5891"/>
                </a:lnTo>
                <a:cubicBezTo>
                  <a:pt x="12866" y="5891"/>
                  <a:pt x="13745" y="5012"/>
                  <a:pt x="13745" y="3927"/>
                </a:cubicBezTo>
                <a:lnTo>
                  <a:pt x="13745" y="1964"/>
                </a:lnTo>
                <a:cubicBezTo>
                  <a:pt x="13745" y="879"/>
                  <a:pt x="12866" y="0"/>
                  <a:pt x="11782" y="0"/>
                </a:cubicBezTo>
                <a:lnTo>
                  <a:pt x="9818" y="0"/>
                </a:lnTo>
                <a:cubicBezTo>
                  <a:pt x="8734" y="0"/>
                  <a:pt x="7855" y="879"/>
                  <a:pt x="7855" y="1964"/>
                </a:cubicBezTo>
                <a:lnTo>
                  <a:pt x="7855" y="3927"/>
                </a:lnTo>
                <a:cubicBezTo>
                  <a:pt x="7855" y="5012"/>
                  <a:pt x="8734" y="5891"/>
                  <a:pt x="9818" y="5891"/>
                </a:cubicBezTo>
              </a:path>
            </a:pathLst>
          </a:custGeom>
          <a:solidFill>
            <a:srgbClr val="874349"/>
          </a:solidFill>
          <a:ln w="12700">
            <a:miter lim="400000"/>
          </a:ln>
        </p:spPr>
        <p:txBody>
          <a:bodyPr lIns="38100" tIns="38100" rIns="38100" bIns="38100" anchor="ctr"/>
          <a:lstStyle/>
          <a:p>
            <a:pPr defTabSz="914377"/>
            <a:endParaRPr>
              <a:solidFill>
                <a:prstClr val="black"/>
              </a:solidFill>
              <a:latin typeface="Calibri" panose="020F0502020204030204"/>
            </a:endParaRPr>
          </a:p>
        </p:txBody>
      </p:sp>
      <p:sp>
        <p:nvSpPr>
          <p:cNvPr id="30" name="AutoShape 3">
            <a:extLst>
              <a:ext uri="{FF2B5EF4-FFF2-40B4-BE49-F238E27FC236}">
                <a16:creationId xmlns:a16="http://schemas.microsoft.com/office/drawing/2014/main" id="{BF3A6FEF-6CCE-2C0E-9B48-2D935FC624C3}"/>
              </a:ext>
            </a:extLst>
          </p:cNvPr>
          <p:cNvSpPr>
            <a:spLocks/>
          </p:cNvSpPr>
          <p:nvPr/>
        </p:nvSpPr>
        <p:spPr bwMode="auto">
          <a:xfrm>
            <a:off x="-1090191" y="-217149"/>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pPr defTabSz="914377"/>
            <a:endParaRPr lang="en-US">
              <a:latin typeface="Calibri" panose="020F0502020204030204"/>
            </a:endParaRPr>
          </a:p>
        </p:txBody>
      </p:sp>
      <p:sp>
        <p:nvSpPr>
          <p:cNvPr id="3" name="TextBox 2">
            <a:extLst>
              <a:ext uri="{FF2B5EF4-FFF2-40B4-BE49-F238E27FC236}">
                <a16:creationId xmlns:a16="http://schemas.microsoft.com/office/drawing/2014/main" id="{676F3FB4-6A0A-5FF0-C81E-1B67370D31F3}"/>
              </a:ext>
            </a:extLst>
          </p:cNvPr>
          <p:cNvSpPr txBox="1"/>
          <p:nvPr/>
        </p:nvSpPr>
        <p:spPr>
          <a:xfrm>
            <a:off x="11396546" y="6404427"/>
            <a:ext cx="6646126" cy="276999"/>
          </a:xfrm>
          <a:prstGeom prst="rect">
            <a:avLst/>
          </a:prstGeom>
          <a:noFill/>
        </p:spPr>
        <p:txBody>
          <a:bodyPr wrap="square">
            <a:spAutoFit/>
          </a:bodyPr>
          <a:lstStyle/>
          <a:p>
            <a:r>
              <a:rPr lang="en-US" sz="1200"/>
              <a:t>13</a:t>
            </a:r>
          </a:p>
        </p:txBody>
      </p:sp>
    </p:spTree>
    <p:extLst>
      <p:ext uri="{BB962C8B-B14F-4D97-AF65-F5344CB8AC3E}">
        <p14:creationId xmlns:p14="http://schemas.microsoft.com/office/powerpoint/2010/main" val="2581203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C5B1C1-858D-2AD1-50B3-8735BF72529A}"/>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9297E547-84A1-BD45-3D49-9F4AAD2E6F73}"/>
              </a:ext>
            </a:extLst>
          </p:cNvPr>
          <p:cNvCxnSpPr/>
          <p:nvPr/>
        </p:nvCxnSpPr>
        <p:spPr>
          <a:xfrm>
            <a:off x="428452" y="1365599"/>
            <a:ext cx="691243" cy="0"/>
          </a:xfrm>
          <a:prstGeom prst="line">
            <a:avLst/>
          </a:prstGeom>
          <a:ln w="25400">
            <a:gradFill>
              <a:gsLst>
                <a:gs pos="0">
                  <a:srgbClr val="7B2931"/>
                </a:gs>
                <a:gs pos="100000">
                  <a:srgbClr val="B7979D"/>
                </a:gs>
              </a:gsLst>
              <a:lin ang="2700000" scaled="0"/>
            </a:gradFill>
          </a:ln>
        </p:spPr>
        <p:style>
          <a:lnRef idx="1">
            <a:schemeClr val="accent1"/>
          </a:lnRef>
          <a:fillRef idx="0">
            <a:schemeClr val="accent1"/>
          </a:fillRef>
          <a:effectRef idx="0">
            <a:schemeClr val="accent1"/>
          </a:effectRef>
          <a:fontRef idx="minor">
            <a:schemeClr val="tx1"/>
          </a:fontRef>
        </p:style>
      </p:cxnSp>
      <p:sp>
        <p:nvSpPr>
          <p:cNvPr id="7" name="Google Shape;1976;p35">
            <a:extLst>
              <a:ext uri="{FF2B5EF4-FFF2-40B4-BE49-F238E27FC236}">
                <a16:creationId xmlns:a16="http://schemas.microsoft.com/office/drawing/2014/main" id="{E4270E18-7862-3C54-E302-3C2828F26076}"/>
              </a:ext>
            </a:extLst>
          </p:cNvPr>
          <p:cNvSpPr txBox="1">
            <a:spLocks/>
          </p:cNvSpPr>
          <p:nvPr/>
        </p:nvSpPr>
        <p:spPr>
          <a:xfrm>
            <a:off x="243119" y="485875"/>
            <a:ext cx="7916143" cy="1055852"/>
          </a:xfrm>
          <a:prstGeom prst="rect">
            <a:avLst/>
          </a:prstGeom>
        </p:spPr>
        <p:txBody>
          <a:bodyPr spcFirstLastPara="1" wrap="square" lIns="162533" tIns="162533" rIns="162533" bIns="162533" anchor="t"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buClrTx/>
              <a:buFontTx/>
            </a:pPr>
            <a:r>
              <a:rPr lang="en-IN" sz="4800" i="1">
                <a:solidFill>
                  <a:srgbClr val="B67E89"/>
                </a:solidFill>
                <a:latin typeface="Montserrat ExtraBold"/>
                <a:ea typeface="Montserrat ExtraBold"/>
                <a:cs typeface="Montserrat ExtraBold"/>
                <a:sym typeface="Montserrat ExtraBold"/>
              </a:rPr>
              <a:t>TOOLS LIST</a:t>
            </a:r>
          </a:p>
        </p:txBody>
      </p:sp>
      <p:cxnSp>
        <p:nvCxnSpPr>
          <p:cNvPr id="25" name="Straight Connector 24">
            <a:extLst>
              <a:ext uri="{FF2B5EF4-FFF2-40B4-BE49-F238E27FC236}">
                <a16:creationId xmlns:a16="http://schemas.microsoft.com/office/drawing/2014/main" id="{1032EA1F-E1C7-473B-99FA-7074DDF7A19C}"/>
              </a:ext>
            </a:extLst>
          </p:cNvPr>
          <p:cNvCxnSpPr/>
          <p:nvPr/>
        </p:nvCxnSpPr>
        <p:spPr>
          <a:xfrm flipV="1">
            <a:off x="9746063" y="2033116"/>
            <a:ext cx="0" cy="2355035"/>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AutoShape 3">
            <a:extLst>
              <a:ext uri="{FF2B5EF4-FFF2-40B4-BE49-F238E27FC236}">
                <a16:creationId xmlns:a16="http://schemas.microsoft.com/office/drawing/2014/main" id="{69FA5877-2800-B9D7-82E9-96B08EB3079A}"/>
              </a:ext>
            </a:extLst>
          </p:cNvPr>
          <p:cNvSpPr>
            <a:spLocks/>
          </p:cNvSpPr>
          <p:nvPr/>
        </p:nvSpPr>
        <p:spPr bwMode="auto">
          <a:xfrm>
            <a:off x="10314529" y="-303143"/>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pPr defTabSz="914377"/>
            <a:endParaRPr lang="en-US">
              <a:latin typeface="Calibri" panose="020F0502020204030204"/>
            </a:endParaRPr>
          </a:p>
        </p:txBody>
      </p:sp>
      <p:sp>
        <p:nvSpPr>
          <p:cNvPr id="32" name="AutoShape 3">
            <a:extLst>
              <a:ext uri="{FF2B5EF4-FFF2-40B4-BE49-F238E27FC236}">
                <a16:creationId xmlns:a16="http://schemas.microsoft.com/office/drawing/2014/main" id="{43C3875D-D62F-9452-D9DF-F221AC8E7D39}"/>
              </a:ext>
            </a:extLst>
          </p:cNvPr>
          <p:cNvSpPr>
            <a:spLocks/>
          </p:cNvSpPr>
          <p:nvPr/>
        </p:nvSpPr>
        <p:spPr bwMode="auto">
          <a:xfrm>
            <a:off x="8645335" y="-1164617"/>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noFill/>
          <a:ln w="25400">
            <a:gradFill>
              <a:gsLst>
                <a:gs pos="0">
                  <a:schemeClr val="accent1"/>
                </a:gs>
                <a:gs pos="100000">
                  <a:schemeClr val="accent2"/>
                </a:gs>
              </a:gsLst>
              <a:lin ang="5400000" scaled="1"/>
            </a:gradFill>
          </a:ln>
        </p:spPr>
        <p:txBody>
          <a:bodyPr lIns="0" tIns="0" rIns="0" bIns="0"/>
          <a:lstStyle/>
          <a:p>
            <a:pPr defTabSz="914377"/>
            <a:endParaRPr lang="en-US">
              <a:latin typeface="Calibri" panose="020F0502020204030204"/>
            </a:endParaRPr>
          </a:p>
        </p:txBody>
      </p:sp>
      <p:sp>
        <p:nvSpPr>
          <p:cNvPr id="2" name="AutoShape 3">
            <a:extLst>
              <a:ext uri="{FF2B5EF4-FFF2-40B4-BE49-F238E27FC236}">
                <a16:creationId xmlns:a16="http://schemas.microsoft.com/office/drawing/2014/main" id="{26FAFE5C-94D5-6126-B81D-6094A1C62AFE}"/>
              </a:ext>
            </a:extLst>
          </p:cNvPr>
          <p:cNvSpPr>
            <a:spLocks/>
          </p:cNvSpPr>
          <p:nvPr/>
        </p:nvSpPr>
        <p:spPr bwMode="auto">
          <a:xfrm>
            <a:off x="10507670" y="1672527"/>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pPr defTabSz="914377"/>
            <a:endParaRPr lang="en-US">
              <a:latin typeface="Calibri" panose="020F0502020204030204"/>
            </a:endParaRPr>
          </a:p>
        </p:txBody>
      </p:sp>
      <p:graphicFrame>
        <p:nvGraphicFramePr>
          <p:cNvPr id="3" name="Diagram 2">
            <a:extLst>
              <a:ext uri="{FF2B5EF4-FFF2-40B4-BE49-F238E27FC236}">
                <a16:creationId xmlns:a16="http://schemas.microsoft.com/office/drawing/2014/main" id="{B5EF4A55-901E-0939-E0D4-A1E7E163FAA2}"/>
              </a:ext>
            </a:extLst>
          </p:cNvPr>
          <p:cNvGraphicFramePr/>
          <p:nvPr>
            <p:extLst>
              <p:ext uri="{D42A27DB-BD31-4B8C-83A1-F6EECF244321}">
                <p14:modId xmlns:p14="http://schemas.microsoft.com/office/powerpoint/2010/main" val="4143106612"/>
              </p:ext>
            </p:extLst>
          </p:nvPr>
        </p:nvGraphicFramePr>
        <p:xfrm>
          <a:off x="243119" y="1943239"/>
          <a:ext cx="11596131" cy="32422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002C1ADC-07C9-62B1-4488-D070A234C364}"/>
              </a:ext>
            </a:extLst>
          </p:cNvPr>
          <p:cNvSpPr txBox="1"/>
          <p:nvPr/>
        </p:nvSpPr>
        <p:spPr>
          <a:xfrm>
            <a:off x="11512883" y="6515745"/>
            <a:ext cx="6690730" cy="276999"/>
          </a:xfrm>
          <a:prstGeom prst="rect">
            <a:avLst/>
          </a:prstGeom>
          <a:noFill/>
        </p:spPr>
        <p:txBody>
          <a:bodyPr wrap="square">
            <a:spAutoFit/>
          </a:bodyPr>
          <a:lstStyle/>
          <a:p>
            <a:r>
              <a:rPr lang="en-US" sz="1200"/>
              <a:t>14</a:t>
            </a:r>
          </a:p>
        </p:txBody>
      </p:sp>
    </p:spTree>
    <p:extLst>
      <p:ext uri="{BB962C8B-B14F-4D97-AF65-F5344CB8AC3E}">
        <p14:creationId xmlns:p14="http://schemas.microsoft.com/office/powerpoint/2010/main" val="1851628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9D2F0B-5DED-033D-1435-2FDBDFB3670F}"/>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6E1FBA3E-40E1-31CB-E082-A7081EBC332F}"/>
              </a:ext>
            </a:extLst>
          </p:cNvPr>
          <p:cNvCxnSpPr/>
          <p:nvPr/>
        </p:nvCxnSpPr>
        <p:spPr>
          <a:xfrm>
            <a:off x="2643013" y="3923715"/>
            <a:ext cx="691243" cy="0"/>
          </a:xfrm>
          <a:prstGeom prst="line">
            <a:avLst/>
          </a:prstGeom>
          <a:ln w="25400">
            <a:gradFill>
              <a:gsLst>
                <a:gs pos="0">
                  <a:srgbClr val="7B2931"/>
                </a:gs>
                <a:gs pos="100000">
                  <a:srgbClr val="B7979D"/>
                </a:gs>
              </a:gsLst>
              <a:lin ang="2700000" scaled="0"/>
            </a:gradFill>
          </a:ln>
        </p:spPr>
        <p:style>
          <a:lnRef idx="1">
            <a:schemeClr val="accent1"/>
          </a:lnRef>
          <a:fillRef idx="0">
            <a:schemeClr val="accent1"/>
          </a:fillRef>
          <a:effectRef idx="0">
            <a:schemeClr val="accent1"/>
          </a:effectRef>
          <a:fontRef idx="minor">
            <a:schemeClr val="tx1"/>
          </a:fontRef>
        </p:style>
      </p:cxnSp>
      <p:sp>
        <p:nvSpPr>
          <p:cNvPr id="7" name="Google Shape;1976;p35">
            <a:extLst>
              <a:ext uri="{FF2B5EF4-FFF2-40B4-BE49-F238E27FC236}">
                <a16:creationId xmlns:a16="http://schemas.microsoft.com/office/drawing/2014/main" id="{6FF30DBC-5F88-8B0A-D736-2E394E5A2F0F}"/>
              </a:ext>
            </a:extLst>
          </p:cNvPr>
          <p:cNvSpPr txBox="1">
            <a:spLocks/>
          </p:cNvSpPr>
          <p:nvPr/>
        </p:nvSpPr>
        <p:spPr>
          <a:xfrm>
            <a:off x="2367514" y="2749608"/>
            <a:ext cx="9380789" cy="1975670"/>
          </a:xfrm>
          <a:prstGeom prst="rect">
            <a:avLst/>
          </a:prstGeom>
        </p:spPr>
        <p:txBody>
          <a:bodyPr spcFirstLastPara="1" wrap="square" lIns="162533" tIns="162533" rIns="162533" bIns="162533" anchor="t"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buClrTx/>
              <a:buFontTx/>
            </a:pPr>
            <a:r>
              <a:rPr lang="en-IN" sz="6000" i="1">
                <a:solidFill>
                  <a:srgbClr val="B67E89"/>
                </a:solidFill>
                <a:latin typeface="Montserrat ExtraBold"/>
                <a:ea typeface="Montserrat ExtraBold"/>
                <a:cs typeface="Montserrat ExtraBold"/>
                <a:sym typeface="Montserrat ExtraBold"/>
              </a:rPr>
              <a:t>TIME SCHEDULE</a:t>
            </a:r>
            <a:endParaRPr lang="en-IN" sz="5500" i="1">
              <a:solidFill>
                <a:srgbClr val="B67E89"/>
              </a:solidFill>
              <a:latin typeface="Montserrat ExtraBold"/>
              <a:ea typeface="Montserrat ExtraBold"/>
              <a:cs typeface="Montserrat ExtraBold"/>
              <a:sym typeface="Montserrat ExtraBold"/>
            </a:endParaRPr>
          </a:p>
        </p:txBody>
      </p:sp>
      <p:cxnSp>
        <p:nvCxnSpPr>
          <p:cNvPr id="25" name="Straight Connector 24">
            <a:extLst>
              <a:ext uri="{FF2B5EF4-FFF2-40B4-BE49-F238E27FC236}">
                <a16:creationId xmlns:a16="http://schemas.microsoft.com/office/drawing/2014/main" id="{B0C7CCC8-D842-C5BA-859F-B2778AD0298A}"/>
              </a:ext>
            </a:extLst>
          </p:cNvPr>
          <p:cNvCxnSpPr/>
          <p:nvPr/>
        </p:nvCxnSpPr>
        <p:spPr>
          <a:xfrm flipV="1">
            <a:off x="9746063" y="2033116"/>
            <a:ext cx="0" cy="2355035"/>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AutoShape 3">
            <a:extLst>
              <a:ext uri="{FF2B5EF4-FFF2-40B4-BE49-F238E27FC236}">
                <a16:creationId xmlns:a16="http://schemas.microsoft.com/office/drawing/2014/main" id="{0CEA8212-DBE4-C129-AABD-FEDB774EAE29}"/>
              </a:ext>
            </a:extLst>
          </p:cNvPr>
          <p:cNvSpPr>
            <a:spLocks/>
          </p:cNvSpPr>
          <p:nvPr/>
        </p:nvSpPr>
        <p:spPr bwMode="auto">
          <a:xfrm>
            <a:off x="10314529" y="-303143"/>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pPr defTabSz="914377"/>
            <a:endParaRPr lang="en-US">
              <a:latin typeface="Calibri" panose="020F0502020204030204"/>
            </a:endParaRPr>
          </a:p>
        </p:txBody>
      </p:sp>
      <p:sp>
        <p:nvSpPr>
          <p:cNvPr id="32" name="AutoShape 3">
            <a:extLst>
              <a:ext uri="{FF2B5EF4-FFF2-40B4-BE49-F238E27FC236}">
                <a16:creationId xmlns:a16="http://schemas.microsoft.com/office/drawing/2014/main" id="{6B998602-2EF4-AB1D-D37B-055FA02E055C}"/>
              </a:ext>
            </a:extLst>
          </p:cNvPr>
          <p:cNvSpPr>
            <a:spLocks/>
          </p:cNvSpPr>
          <p:nvPr/>
        </p:nvSpPr>
        <p:spPr bwMode="auto">
          <a:xfrm>
            <a:off x="8645335" y="-1164617"/>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noFill/>
          <a:ln w="25400">
            <a:gradFill>
              <a:gsLst>
                <a:gs pos="0">
                  <a:schemeClr val="accent1"/>
                </a:gs>
                <a:gs pos="100000">
                  <a:schemeClr val="accent2"/>
                </a:gs>
              </a:gsLst>
              <a:lin ang="5400000" scaled="1"/>
            </a:gradFill>
          </a:ln>
        </p:spPr>
        <p:txBody>
          <a:bodyPr lIns="0" tIns="0" rIns="0" bIns="0"/>
          <a:lstStyle/>
          <a:p>
            <a:pPr defTabSz="914377"/>
            <a:endParaRPr lang="en-US">
              <a:latin typeface="Calibri" panose="020F0502020204030204"/>
            </a:endParaRPr>
          </a:p>
        </p:txBody>
      </p:sp>
      <p:sp>
        <p:nvSpPr>
          <p:cNvPr id="2" name="AutoShape 3">
            <a:extLst>
              <a:ext uri="{FF2B5EF4-FFF2-40B4-BE49-F238E27FC236}">
                <a16:creationId xmlns:a16="http://schemas.microsoft.com/office/drawing/2014/main" id="{868F2077-24F0-2573-0BBA-2D5006DBB4FC}"/>
              </a:ext>
            </a:extLst>
          </p:cNvPr>
          <p:cNvSpPr>
            <a:spLocks/>
          </p:cNvSpPr>
          <p:nvPr/>
        </p:nvSpPr>
        <p:spPr bwMode="auto">
          <a:xfrm>
            <a:off x="10507670" y="1672527"/>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pPr defTabSz="914377"/>
            <a:endParaRPr lang="en-US">
              <a:latin typeface="Calibri" panose="020F0502020204030204"/>
            </a:endParaRPr>
          </a:p>
        </p:txBody>
      </p:sp>
      <p:sp>
        <p:nvSpPr>
          <p:cNvPr id="4" name="TextBox 3">
            <a:extLst>
              <a:ext uri="{FF2B5EF4-FFF2-40B4-BE49-F238E27FC236}">
                <a16:creationId xmlns:a16="http://schemas.microsoft.com/office/drawing/2014/main" id="{D4D976A6-3BAC-C7F4-DD6F-3AB8481E2725}"/>
              </a:ext>
            </a:extLst>
          </p:cNvPr>
          <p:cNvSpPr txBox="1"/>
          <p:nvPr/>
        </p:nvSpPr>
        <p:spPr>
          <a:xfrm>
            <a:off x="11512883" y="6515745"/>
            <a:ext cx="6690730" cy="276999"/>
          </a:xfrm>
          <a:prstGeom prst="rect">
            <a:avLst/>
          </a:prstGeom>
          <a:noFill/>
        </p:spPr>
        <p:txBody>
          <a:bodyPr wrap="square">
            <a:spAutoFit/>
          </a:bodyPr>
          <a:lstStyle/>
          <a:p>
            <a:r>
              <a:rPr lang="en-US" sz="1200"/>
              <a:t>15</a:t>
            </a:r>
          </a:p>
        </p:txBody>
      </p:sp>
    </p:spTree>
    <p:extLst>
      <p:ext uri="{BB962C8B-B14F-4D97-AF65-F5344CB8AC3E}">
        <p14:creationId xmlns:p14="http://schemas.microsoft.com/office/powerpoint/2010/main" val="1074580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55A5EB-ABE7-BBFF-5927-C4E028198731}"/>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982B9E8-F894-AFF4-CE7B-71637F732272}"/>
              </a:ext>
            </a:extLst>
          </p:cNvPr>
          <p:cNvCxnSpPr/>
          <p:nvPr/>
        </p:nvCxnSpPr>
        <p:spPr>
          <a:xfrm>
            <a:off x="428452" y="1365599"/>
            <a:ext cx="691243" cy="0"/>
          </a:xfrm>
          <a:prstGeom prst="line">
            <a:avLst/>
          </a:prstGeom>
          <a:ln w="25400">
            <a:gradFill>
              <a:gsLst>
                <a:gs pos="0">
                  <a:srgbClr val="7B2931"/>
                </a:gs>
                <a:gs pos="100000">
                  <a:srgbClr val="B7979D"/>
                </a:gs>
              </a:gsLst>
              <a:lin ang="2700000" scaled="0"/>
            </a:gradFill>
          </a:ln>
        </p:spPr>
        <p:style>
          <a:lnRef idx="1">
            <a:schemeClr val="accent1"/>
          </a:lnRef>
          <a:fillRef idx="0">
            <a:schemeClr val="accent1"/>
          </a:fillRef>
          <a:effectRef idx="0">
            <a:schemeClr val="accent1"/>
          </a:effectRef>
          <a:fontRef idx="minor">
            <a:schemeClr val="tx1"/>
          </a:fontRef>
        </p:style>
      </p:cxnSp>
      <p:sp>
        <p:nvSpPr>
          <p:cNvPr id="7" name="Google Shape;1976;p35">
            <a:extLst>
              <a:ext uri="{FF2B5EF4-FFF2-40B4-BE49-F238E27FC236}">
                <a16:creationId xmlns:a16="http://schemas.microsoft.com/office/drawing/2014/main" id="{29AFD0A2-7A82-7471-042A-9A735C32AD53}"/>
              </a:ext>
            </a:extLst>
          </p:cNvPr>
          <p:cNvSpPr txBox="1">
            <a:spLocks/>
          </p:cNvSpPr>
          <p:nvPr/>
        </p:nvSpPr>
        <p:spPr>
          <a:xfrm>
            <a:off x="243119" y="485875"/>
            <a:ext cx="7916143" cy="1055852"/>
          </a:xfrm>
          <a:prstGeom prst="rect">
            <a:avLst/>
          </a:prstGeom>
        </p:spPr>
        <p:txBody>
          <a:bodyPr spcFirstLastPara="1" wrap="square" lIns="162533" tIns="162533" rIns="162533" bIns="162533" anchor="t"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buClrTx/>
              <a:buFontTx/>
            </a:pPr>
            <a:r>
              <a:rPr lang="en-IN" sz="4800" i="1">
                <a:solidFill>
                  <a:srgbClr val="B67E89"/>
                </a:solidFill>
                <a:latin typeface="Montserrat ExtraBold"/>
                <a:ea typeface="Montserrat ExtraBold"/>
                <a:cs typeface="Montserrat ExtraBold"/>
                <a:sym typeface="Montserrat ExtraBold"/>
              </a:rPr>
              <a:t>TIMELINE</a:t>
            </a:r>
          </a:p>
        </p:txBody>
      </p:sp>
      <p:sp>
        <p:nvSpPr>
          <p:cNvPr id="31" name="AutoShape 3">
            <a:extLst>
              <a:ext uri="{FF2B5EF4-FFF2-40B4-BE49-F238E27FC236}">
                <a16:creationId xmlns:a16="http://schemas.microsoft.com/office/drawing/2014/main" id="{8338B328-C4F3-4285-BFCE-0BE90B304702}"/>
              </a:ext>
            </a:extLst>
          </p:cNvPr>
          <p:cNvSpPr>
            <a:spLocks/>
          </p:cNvSpPr>
          <p:nvPr/>
        </p:nvSpPr>
        <p:spPr bwMode="auto">
          <a:xfrm>
            <a:off x="10314529" y="-303143"/>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pPr defTabSz="914377"/>
            <a:endParaRPr lang="en-US">
              <a:latin typeface="Calibri" panose="020F0502020204030204"/>
            </a:endParaRPr>
          </a:p>
        </p:txBody>
      </p:sp>
      <p:sp>
        <p:nvSpPr>
          <p:cNvPr id="32" name="AutoShape 3">
            <a:extLst>
              <a:ext uri="{FF2B5EF4-FFF2-40B4-BE49-F238E27FC236}">
                <a16:creationId xmlns:a16="http://schemas.microsoft.com/office/drawing/2014/main" id="{E8305C29-52D6-1D8C-B774-5976AB8EE7FC}"/>
              </a:ext>
            </a:extLst>
          </p:cNvPr>
          <p:cNvSpPr>
            <a:spLocks/>
          </p:cNvSpPr>
          <p:nvPr/>
        </p:nvSpPr>
        <p:spPr bwMode="auto">
          <a:xfrm>
            <a:off x="8645335" y="-1164617"/>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noFill/>
          <a:ln w="25400">
            <a:gradFill>
              <a:gsLst>
                <a:gs pos="0">
                  <a:schemeClr val="accent1"/>
                </a:gs>
                <a:gs pos="100000">
                  <a:schemeClr val="accent2"/>
                </a:gs>
              </a:gsLst>
              <a:lin ang="5400000" scaled="1"/>
            </a:gradFill>
          </a:ln>
        </p:spPr>
        <p:txBody>
          <a:bodyPr lIns="0" tIns="0" rIns="0" bIns="0"/>
          <a:lstStyle/>
          <a:p>
            <a:pPr defTabSz="914377"/>
            <a:endParaRPr lang="en-US">
              <a:latin typeface="Calibri" panose="020F0502020204030204"/>
            </a:endParaRPr>
          </a:p>
        </p:txBody>
      </p:sp>
      <p:sp>
        <p:nvSpPr>
          <p:cNvPr id="2" name="AutoShape 3">
            <a:extLst>
              <a:ext uri="{FF2B5EF4-FFF2-40B4-BE49-F238E27FC236}">
                <a16:creationId xmlns:a16="http://schemas.microsoft.com/office/drawing/2014/main" id="{66B89752-6B77-8E16-8216-9793FEFD3286}"/>
              </a:ext>
            </a:extLst>
          </p:cNvPr>
          <p:cNvSpPr>
            <a:spLocks/>
          </p:cNvSpPr>
          <p:nvPr/>
        </p:nvSpPr>
        <p:spPr bwMode="auto">
          <a:xfrm>
            <a:off x="10507670" y="1672527"/>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pPr defTabSz="914377"/>
            <a:endParaRPr lang="en-US">
              <a:latin typeface="Calibri" panose="020F0502020204030204"/>
            </a:endParaRPr>
          </a:p>
        </p:txBody>
      </p:sp>
      <p:graphicFrame>
        <p:nvGraphicFramePr>
          <p:cNvPr id="11" name="Diagram 10">
            <a:extLst>
              <a:ext uri="{FF2B5EF4-FFF2-40B4-BE49-F238E27FC236}">
                <a16:creationId xmlns:a16="http://schemas.microsoft.com/office/drawing/2014/main" id="{71C42FD6-7B8A-4471-0E99-24E1AB2E9027}"/>
              </a:ext>
            </a:extLst>
          </p:cNvPr>
          <p:cNvGraphicFramePr/>
          <p:nvPr>
            <p:extLst>
              <p:ext uri="{D42A27DB-BD31-4B8C-83A1-F6EECF244321}">
                <p14:modId xmlns:p14="http://schemas.microsoft.com/office/powerpoint/2010/main" val="3316133209"/>
              </p:ext>
            </p:extLst>
          </p:nvPr>
        </p:nvGraphicFramePr>
        <p:xfrm>
          <a:off x="243119" y="1354030"/>
          <a:ext cx="10644361" cy="35992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a:extLst>
              <a:ext uri="{FF2B5EF4-FFF2-40B4-BE49-F238E27FC236}">
                <a16:creationId xmlns:a16="http://schemas.microsoft.com/office/drawing/2014/main" id="{EC45970D-AC41-8C70-0ACB-DAE2A162BFF0}"/>
              </a:ext>
            </a:extLst>
          </p:cNvPr>
          <p:cNvSpPr txBox="1"/>
          <p:nvPr/>
        </p:nvSpPr>
        <p:spPr>
          <a:xfrm>
            <a:off x="243119" y="3766313"/>
            <a:ext cx="1542819" cy="1477328"/>
          </a:xfrm>
          <a:prstGeom prst="rect">
            <a:avLst/>
          </a:prstGeom>
          <a:solidFill>
            <a:schemeClr val="accent1">
              <a:lumMod val="20000"/>
              <a:lumOff val="80000"/>
            </a:schemeClr>
          </a:solidFill>
        </p:spPr>
        <p:txBody>
          <a:bodyPr wrap="square" rtlCol="0">
            <a:spAutoFit/>
          </a:bodyPr>
          <a:lstStyle/>
          <a:p>
            <a:r>
              <a:rPr lang="en-US">
                <a:solidFill>
                  <a:schemeClr val="accent6">
                    <a:lumMod val="50000"/>
                  </a:schemeClr>
                </a:solidFill>
              </a:rPr>
              <a:t>Selection of the Topic</a:t>
            </a:r>
          </a:p>
          <a:p>
            <a:endParaRPr lang="en-US"/>
          </a:p>
          <a:p>
            <a:endParaRPr lang="en-US"/>
          </a:p>
          <a:p>
            <a:endParaRPr lang="en-US"/>
          </a:p>
        </p:txBody>
      </p:sp>
      <p:sp>
        <p:nvSpPr>
          <p:cNvPr id="18" name="TextBox 17">
            <a:extLst>
              <a:ext uri="{FF2B5EF4-FFF2-40B4-BE49-F238E27FC236}">
                <a16:creationId xmlns:a16="http://schemas.microsoft.com/office/drawing/2014/main" id="{CE47AC63-311F-7002-86F4-E38AC256AF24}"/>
              </a:ext>
            </a:extLst>
          </p:cNvPr>
          <p:cNvSpPr txBox="1"/>
          <p:nvPr/>
        </p:nvSpPr>
        <p:spPr>
          <a:xfrm>
            <a:off x="2003667" y="3766313"/>
            <a:ext cx="1542819" cy="1477328"/>
          </a:xfrm>
          <a:prstGeom prst="rect">
            <a:avLst/>
          </a:prstGeom>
          <a:solidFill>
            <a:schemeClr val="accent1">
              <a:lumMod val="20000"/>
              <a:lumOff val="80000"/>
            </a:schemeClr>
          </a:solidFill>
        </p:spPr>
        <p:txBody>
          <a:bodyPr wrap="square" rtlCol="0">
            <a:spAutoFit/>
          </a:bodyPr>
          <a:lstStyle/>
          <a:p>
            <a:pPr lvl="0"/>
            <a:r>
              <a:rPr lang="en-IN">
                <a:solidFill>
                  <a:schemeClr val="accent6">
                    <a:lumMod val="50000"/>
                  </a:schemeClr>
                </a:solidFill>
              </a:rPr>
              <a:t>Data Collection and Pre- Processing </a:t>
            </a:r>
            <a:endParaRPr lang="en-GB">
              <a:solidFill>
                <a:schemeClr val="accent6">
                  <a:lumMod val="50000"/>
                </a:schemeClr>
              </a:solidFill>
            </a:endParaRPr>
          </a:p>
          <a:p>
            <a:endParaRPr lang="en-US"/>
          </a:p>
        </p:txBody>
      </p:sp>
      <p:sp>
        <p:nvSpPr>
          <p:cNvPr id="19" name="TextBox 18">
            <a:extLst>
              <a:ext uri="{FF2B5EF4-FFF2-40B4-BE49-F238E27FC236}">
                <a16:creationId xmlns:a16="http://schemas.microsoft.com/office/drawing/2014/main" id="{3309ECD6-C9B9-2496-2B24-17768C698021}"/>
              </a:ext>
            </a:extLst>
          </p:cNvPr>
          <p:cNvSpPr txBox="1"/>
          <p:nvPr/>
        </p:nvSpPr>
        <p:spPr>
          <a:xfrm>
            <a:off x="3739627" y="3757541"/>
            <a:ext cx="1542819" cy="1477328"/>
          </a:xfrm>
          <a:prstGeom prst="rect">
            <a:avLst/>
          </a:prstGeom>
          <a:solidFill>
            <a:schemeClr val="accent1">
              <a:lumMod val="20000"/>
              <a:lumOff val="80000"/>
            </a:schemeClr>
          </a:solidFill>
        </p:spPr>
        <p:txBody>
          <a:bodyPr wrap="square" rtlCol="0">
            <a:spAutoFit/>
          </a:bodyPr>
          <a:lstStyle/>
          <a:p>
            <a:pPr lvl="0"/>
            <a:r>
              <a:rPr lang="en-IN">
                <a:solidFill>
                  <a:schemeClr val="accent6">
                    <a:lumMod val="50000"/>
                  </a:schemeClr>
                </a:solidFill>
              </a:rPr>
              <a:t>Model Development </a:t>
            </a:r>
            <a:endParaRPr lang="en-GB">
              <a:solidFill>
                <a:schemeClr val="accent6">
                  <a:lumMod val="50000"/>
                </a:schemeClr>
              </a:solidFill>
            </a:endParaRPr>
          </a:p>
          <a:p>
            <a:endParaRPr lang="en-US"/>
          </a:p>
          <a:p>
            <a:endParaRPr lang="en-US"/>
          </a:p>
          <a:p>
            <a:endParaRPr lang="en-US"/>
          </a:p>
        </p:txBody>
      </p:sp>
      <p:sp>
        <p:nvSpPr>
          <p:cNvPr id="20" name="TextBox 19">
            <a:extLst>
              <a:ext uri="{FF2B5EF4-FFF2-40B4-BE49-F238E27FC236}">
                <a16:creationId xmlns:a16="http://schemas.microsoft.com/office/drawing/2014/main" id="{36C2780A-7904-AF86-C1FE-5C45D0B16801}"/>
              </a:ext>
            </a:extLst>
          </p:cNvPr>
          <p:cNvSpPr txBox="1"/>
          <p:nvPr/>
        </p:nvSpPr>
        <p:spPr>
          <a:xfrm>
            <a:off x="5532193" y="3757577"/>
            <a:ext cx="1542819" cy="1477328"/>
          </a:xfrm>
          <a:prstGeom prst="rect">
            <a:avLst/>
          </a:prstGeom>
          <a:solidFill>
            <a:schemeClr val="accent1">
              <a:lumMod val="20000"/>
              <a:lumOff val="80000"/>
            </a:schemeClr>
          </a:solidFill>
        </p:spPr>
        <p:txBody>
          <a:bodyPr wrap="square" rtlCol="0">
            <a:spAutoFit/>
          </a:bodyPr>
          <a:lstStyle/>
          <a:p>
            <a:pPr lvl="0"/>
            <a:r>
              <a:rPr lang="en-IN">
                <a:solidFill>
                  <a:schemeClr val="accent6">
                    <a:lumMod val="50000"/>
                  </a:schemeClr>
                </a:solidFill>
              </a:rPr>
              <a:t>Interface &amp; Quiz Generation Integration </a:t>
            </a:r>
            <a:endParaRPr lang="en-GB">
              <a:solidFill>
                <a:schemeClr val="accent6">
                  <a:lumMod val="50000"/>
                </a:schemeClr>
              </a:solidFill>
            </a:endParaRPr>
          </a:p>
          <a:p>
            <a:endParaRPr lang="en-US"/>
          </a:p>
        </p:txBody>
      </p:sp>
      <p:sp>
        <p:nvSpPr>
          <p:cNvPr id="21" name="TextBox 20">
            <a:extLst>
              <a:ext uri="{FF2B5EF4-FFF2-40B4-BE49-F238E27FC236}">
                <a16:creationId xmlns:a16="http://schemas.microsoft.com/office/drawing/2014/main" id="{11EEAB78-FB22-646E-20CC-FB4D64469504}"/>
              </a:ext>
            </a:extLst>
          </p:cNvPr>
          <p:cNvSpPr txBox="1"/>
          <p:nvPr/>
        </p:nvSpPr>
        <p:spPr>
          <a:xfrm>
            <a:off x="7237338" y="3757577"/>
            <a:ext cx="1542819" cy="1477328"/>
          </a:xfrm>
          <a:prstGeom prst="rect">
            <a:avLst/>
          </a:prstGeom>
          <a:solidFill>
            <a:schemeClr val="accent1">
              <a:lumMod val="20000"/>
              <a:lumOff val="80000"/>
            </a:schemeClr>
          </a:solidFill>
        </p:spPr>
        <p:txBody>
          <a:bodyPr wrap="square" rtlCol="0">
            <a:spAutoFit/>
          </a:bodyPr>
          <a:lstStyle/>
          <a:p>
            <a:pPr lvl="0"/>
            <a:r>
              <a:rPr lang="en-IN">
                <a:solidFill>
                  <a:schemeClr val="accent6">
                    <a:lumMod val="50000"/>
                  </a:schemeClr>
                </a:solidFill>
              </a:rPr>
              <a:t>Testing &amp; Evaluation </a:t>
            </a:r>
            <a:endParaRPr lang="en-GB">
              <a:solidFill>
                <a:schemeClr val="accent6">
                  <a:lumMod val="50000"/>
                </a:schemeClr>
              </a:solidFill>
            </a:endParaRPr>
          </a:p>
          <a:p>
            <a:endParaRPr lang="en-US">
              <a:solidFill>
                <a:schemeClr val="accent6">
                  <a:lumMod val="50000"/>
                </a:schemeClr>
              </a:solidFill>
            </a:endParaRPr>
          </a:p>
          <a:p>
            <a:endParaRPr lang="en-US">
              <a:solidFill>
                <a:schemeClr val="accent6">
                  <a:lumMod val="50000"/>
                </a:schemeClr>
              </a:solidFill>
            </a:endParaRPr>
          </a:p>
          <a:p>
            <a:endParaRPr lang="en-US">
              <a:solidFill>
                <a:schemeClr val="accent6">
                  <a:lumMod val="50000"/>
                </a:schemeClr>
              </a:solidFill>
            </a:endParaRPr>
          </a:p>
        </p:txBody>
      </p:sp>
      <p:sp>
        <p:nvSpPr>
          <p:cNvPr id="22" name="TextBox 21">
            <a:extLst>
              <a:ext uri="{FF2B5EF4-FFF2-40B4-BE49-F238E27FC236}">
                <a16:creationId xmlns:a16="http://schemas.microsoft.com/office/drawing/2014/main" id="{F4A610FB-9291-A9B5-A1E2-764E9119CDEB}"/>
              </a:ext>
            </a:extLst>
          </p:cNvPr>
          <p:cNvSpPr txBox="1"/>
          <p:nvPr/>
        </p:nvSpPr>
        <p:spPr>
          <a:xfrm>
            <a:off x="8964851" y="3757577"/>
            <a:ext cx="1542819" cy="1477328"/>
          </a:xfrm>
          <a:prstGeom prst="rect">
            <a:avLst/>
          </a:prstGeom>
          <a:solidFill>
            <a:schemeClr val="accent1">
              <a:lumMod val="20000"/>
              <a:lumOff val="80000"/>
            </a:schemeClr>
          </a:solidFill>
        </p:spPr>
        <p:txBody>
          <a:bodyPr wrap="square" rtlCol="0">
            <a:spAutoFit/>
          </a:bodyPr>
          <a:lstStyle/>
          <a:p>
            <a:pPr lvl="0"/>
            <a:r>
              <a:rPr lang="en-US">
                <a:solidFill>
                  <a:schemeClr val="accent6">
                    <a:lumMod val="50000"/>
                  </a:schemeClr>
                </a:solidFill>
              </a:rPr>
              <a:t>Refinement </a:t>
            </a:r>
          </a:p>
          <a:p>
            <a:pPr lvl="0"/>
            <a:r>
              <a:rPr lang="en-US">
                <a:solidFill>
                  <a:schemeClr val="accent6">
                    <a:lumMod val="50000"/>
                  </a:schemeClr>
                </a:solidFill>
              </a:rPr>
              <a:t>&amp; Presentation</a:t>
            </a:r>
          </a:p>
          <a:p>
            <a:pPr lvl="0"/>
            <a:endParaRPr lang="en-US">
              <a:solidFill>
                <a:schemeClr val="accent6">
                  <a:lumMod val="50000"/>
                </a:schemeClr>
              </a:solidFill>
            </a:endParaRPr>
          </a:p>
          <a:p>
            <a:pPr lvl="0"/>
            <a:endParaRPr lang="en-US">
              <a:solidFill>
                <a:schemeClr val="accent6">
                  <a:lumMod val="50000"/>
                </a:schemeClr>
              </a:solidFill>
            </a:endParaRPr>
          </a:p>
        </p:txBody>
      </p:sp>
      <p:sp>
        <p:nvSpPr>
          <p:cNvPr id="4" name="TextBox 3">
            <a:extLst>
              <a:ext uri="{FF2B5EF4-FFF2-40B4-BE49-F238E27FC236}">
                <a16:creationId xmlns:a16="http://schemas.microsoft.com/office/drawing/2014/main" id="{D0250E87-7406-B039-A594-3E1B38B87DB3}"/>
              </a:ext>
            </a:extLst>
          </p:cNvPr>
          <p:cNvSpPr txBox="1"/>
          <p:nvPr/>
        </p:nvSpPr>
        <p:spPr>
          <a:xfrm>
            <a:off x="11512883" y="6515745"/>
            <a:ext cx="6690730" cy="276999"/>
          </a:xfrm>
          <a:prstGeom prst="rect">
            <a:avLst/>
          </a:prstGeom>
          <a:noFill/>
        </p:spPr>
        <p:txBody>
          <a:bodyPr wrap="square">
            <a:spAutoFit/>
          </a:bodyPr>
          <a:lstStyle/>
          <a:p>
            <a:r>
              <a:rPr lang="en-US" sz="1200"/>
              <a:t>16</a:t>
            </a:r>
          </a:p>
        </p:txBody>
      </p:sp>
    </p:spTree>
    <p:extLst>
      <p:ext uri="{BB962C8B-B14F-4D97-AF65-F5344CB8AC3E}">
        <p14:creationId xmlns:p14="http://schemas.microsoft.com/office/powerpoint/2010/main" val="2003674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D3403A-7546-B41F-F350-AEAEFFB6D76E}"/>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D74D28B-508F-6077-E306-71505BC909EA}"/>
              </a:ext>
            </a:extLst>
          </p:cNvPr>
          <p:cNvCxnSpPr/>
          <p:nvPr/>
        </p:nvCxnSpPr>
        <p:spPr>
          <a:xfrm>
            <a:off x="3338939" y="3709402"/>
            <a:ext cx="691243" cy="0"/>
          </a:xfrm>
          <a:prstGeom prst="line">
            <a:avLst/>
          </a:prstGeom>
          <a:ln w="25400">
            <a:gradFill>
              <a:gsLst>
                <a:gs pos="0">
                  <a:srgbClr val="7B2931"/>
                </a:gs>
                <a:gs pos="100000">
                  <a:srgbClr val="B7979D"/>
                </a:gs>
              </a:gsLst>
              <a:lin ang="2700000" scaled="0"/>
            </a:gradFill>
          </a:ln>
        </p:spPr>
        <p:style>
          <a:lnRef idx="1">
            <a:schemeClr val="accent1"/>
          </a:lnRef>
          <a:fillRef idx="0">
            <a:schemeClr val="accent1"/>
          </a:fillRef>
          <a:effectRef idx="0">
            <a:schemeClr val="accent1"/>
          </a:effectRef>
          <a:fontRef idx="minor">
            <a:schemeClr val="tx1"/>
          </a:fontRef>
        </p:style>
      </p:cxnSp>
      <p:sp>
        <p:nvSpPr>
          <p:cNvPr id="7" name="Google Shape;1976;p35">
            <a:extLst>
              <a:ext uri="{FF2B5EF4-FFF2-40B4-BE49-F238E27FC236}">
                <a16:creationId xmlns:a16="http://schemas.microsoft.com/office/drawing/2014/main" id="{FFBBD1E3-0D93-28AD-FBC7-1B14F07BDB06}"/>
              </a:ext>
            </a:extLst>
          </p:cNvPr>
          <p:cNvSpPr txBox="1">
            <a:spLocks/>
          </p:cNvSpPr>
          <p:nvPr/>
        </p:nvSpPr>
        <p:spPr>
          <a:xfrm>
            <a:off x="3155922" y="2690766"/>
            <a:ext cx="9380789" cy="1975670"/>
          </a:xfrm>
          <a:prstGeom prst="rect">
            <a:avLst/>
          </a:prstGeom>
        </p:spPr>
        <p:txBody>
          <a:bodyPr spcFirstLastPara="1" wrap="square" lIns="162533" tIns="162533" rIns="162533" bIns="162533" anchor="t"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buClrTx/>
              <a:buFontTx/>
            </a:pPr>
            <a:r>
              <a:rPr lang="en-IN" sz="6000" i="1">
                <a:solidFill>
                  <a:srgbClr val="B67E89"/>
                </a:solidFill>
                <a:latin typeface="Montserrat ExtraBold"/>
                <a:ea typeface="Montserrat ExtraBold"/>
                <a:cs typeface="Montserrat ExtraBold"/>
                <a:sym typeface="Montserrat ExtraBold"/>
              </a:rPr>
              <a:t>RESULTS</a:t>
            </a:r>
            <a:endParaRPr lang="en-IN" sz="5500" i="1">
              <a:solidFill>
                <a:srgbClr val="B67E89"/>
              </a:solidFill>
              <a:latin typeface="Montserrat ExtraBold"/>
              <a:ea typeface="Montserrat ExtraBold"/>
              <a:cs typeface="Montserrat ExtraBold"/>
              <a:sym typeface="Montserrat ExtraBold"/>
            </a:endParaRPr>
          </a:p>
        </p:txBody>
      </p:sp>
      <p:cxnSp>
        <p:nvCxnSpPr>
          <p:cNvPr id="25" name="Straight Connector 24">
            <a:extLst>
              <a:ext uri="{FF2B5EF4-FFF2-40B4-BE49-F238E27FC236}">
                <a16:creationId xmlns:a16="http://schemas.microsoft.com/office/drawing/2014/main" id="{E53087DE-621D-8A2A-485E-5E057D54DF91}"/>
              </a:ext>
            </a:extLst>
          </p:cNvPr>
          <p:cNvCxnSpPr/>
          <p:nvPr/>
        </p:nvCxnSpPr>
        <p:spPr>
          <a:xfrm flipV="1">
            <a:off x="9746063" y="2033116"/>
            <a:ext cx="0" cy="2355035"/>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AutoShape 3">
            <a:extLst>
              <a:ext uri="{FF2B5EF4-FFF2-40B4-BE49-F238E27FC236}">
                <a16:creationId xmlns:a16="http://schemas.microsoft.com/office/drawing/2014/main" id="{6E009D0E-6AD9-1511-D99A-036D15DC22EE}"/>
              </a:ext>
            </a:extLst>
          </p:cNvPr>
          <p:cNvSpPr>
            <a:spLocks/>
          </p:cNvSpPr>
          <p:nvPr/>
        </p:nvSpPr>
        <p:spPr bwMode="auto">
          <a:xfrm>
            <a:off x="10314529" y="-303143"/>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pPr defTabSz="914377"/>
            <a:endParaRPr lang="en-US">
              <a:latin typeface="Calibri" panose="020F0502020204030204"/>
            </a:endParaRPr>
          </a:p>
        </p:txBody>
      </p:sp>
      <p:sp>
        <p:nvSpPr>
          <p:cNvPr id="32" name="AutoShape 3">
            <a:extLst>
              <a:ext uri="{FF2B5EF4-FFF2-40B4-BE49-F238E27FC236}">
                <a16:creationId xmlns:a16="http://schemas.microsoft.com/office/drawing/2014/main" id="{26A08904-60E2-E632-B4D3-44DCC8EC1C2F}"/>
              </a:ext>
            </a:extLst>
          </p:cNvPr>
          <p:cNvSpPr>
            <a:spLocks/>
          </p:cNvSpPr>
          <p:nvPr/>
        </p:nvSpPr>
        <p:spPr bwMode="auto">
          <a:xfrm>
            <a:off x="8645335" y="-1164617"/>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noFill/>
          <a:ln w="25400">
            <a:gradFill>
              <a:gsLst>
                <a:gs pos="0">
                  <a:schemeClr val="accent1"/>
                </a:gs>
                <a:gs pos="100000">
                  <a:schemeClr val="accent2"/>
                </a:gs>
              </a:gsLst>
              <a:lin ang="5400000" scaled="1"/>
            </a:gradFill>
          </a:ln>
        </p:spPr>
        <p:txBody>
          <a:bodyPr lIns="0" tIns="0" rIns="0" bIns="0"/>
          <a:lstStyle/>
          <a:p>
            <a:pPr defTabSz="914377"/>
            <a:endParaRPr lang="en-US">
              <a:latin typeface="Calibri" panose="020F0502020204030204"/>
            </a:endParaRPr>
          </a:p>
        </p:txBody>
      </p:sp>
      <p:sp>
        <p:nvSpPr>
          <p:cNvPr id="2" name="AutoShape 3">
            <a:extLst>
              <a:ext uri="{FF2B5EF4-FFF2-40B4-BE49-F238E27FC236}">
                <a16:creationId xmlns:a16="http://schemas.microsoft.com/office/drawing/2014/main" id="{263977DE-EB84-93AE-1276-7CBD64869693}"/>
              </a:ext>
            </a:extLst>
          </p:cNvPr>
          <p:cNvSpPr>
            <a:spLocks/>
          </p:cNvSpPr>
          <p:nvPr/>
        </p:nvSpPr>
        <p:spPr bwMode="auto">
          <a:xfrm>
            <a:off x="10507670" y="1672527"/>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pPr defTabSz="914377"/>
            <a:endParaRPr lang="en-US">
              <a:latin typeface="Calibri" panose="020F0502020204030204"/>
            </a:endParaRPr>
          </a:p>
        </p:txBody>
      </p:sp>
      <p:sp>
        <p:nvSpPr>
          <p:cNvPr id="4" name="TextBox 3">
            <a:extLst>
              <a:ext uri="{FF2B5EF4-FFF2-40B4-BE49-F238E27FC236}">
                <a16:creationId xmlns:a16="http://schemas.microsoft.com/office/drawing/2014/main" id="{5CB1FA89-8D10-B79F-5B6E-875E30DCF4D1}"/>
              </a:ext>
            </a:extLst>
          </p:cNvPr>
          <p:cNvSpPr txBox="1"/>
          <p:nvPr/>
        </p:nvSpPr>
        <p:spPr>
          <a:xfrm>
            <a:off x="11512883" y="6515745"/>
            <a:ext cx="6690730" cy="276999"/>
          </a:xfrm>
          <a:prstGeom prst="rect">
            <a:avLst/>
          </a:prstGeom>
          <a:noFill/>
        </p:spPr>
        <p:txBody>
          <a:bodyPr wrap="square">
            <a:spAutoFit/>
          </a:bodyPr>
          <a:lstStyle/>
          <a:p>
            <a:r>
              <a:rPr lang="en-US" sz="1200"/>
              <a:t>17</a:t>
            </a:r>
          </a:p>
        </p:txBody>
      </p:sp>
    </p:spTree>
    <p:extLst>
      <p:ext uri="{BB962C8B-B14F-4D97-AF65-F5344CB8AC3E}">
        <p14:creationId xmlns:p14="http://schemas.microsoft.com/office/powerpoint/2010/main" val="2475447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24247-9654-27DF-5FA0-2D43ED8A6EC4}"/>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7D14CAA-466D-ED6A-B22F-7F99C86C960F}"/>
              </a:ext>
            </a:extLst>
          </p:cNvPr>
          <p:cNvCxnSpPr/>
          <p:nvPr/>
        </p:nvCxnSpPr>
        <p:spPr>
          <a:xfrm>
            <a:off x="428452" y="1365599"/>
            <a:ext cx="691243" cy="0"/>
          </a:xfrm>
          <a:prstGeom prst="line">
            <a:avLst/>
          </a:prstGeom>
          <a:ln w="25400">
            <a:gradFill>
              <a:gsLst>
                <a:gs pos="0">
                  <a:srgbClr val="7B2931"/>
                </a:gs>
                <a:gs pos="100000">
                  <a:srgbClr val="B7979D"/>
                </a:gs>
              </a:gsLst>
              <a:lin ang="2700000" scaled="0"/>
            </a:gradFill>
          </a:ln>
        </p:spPr>
        <p:style>
          <a:lnRef idx="1">
            <a:schemeClr val="accent1"/>
          </a:lnRef>
          <a:fillRef idx="0">
            <a:schemeClr val="accent1"/>
          </a:fillRef>
          <a:effectRef idx="0">
            <a:schemeClr val="accent1"/>
          </a:effectRef>
          <a:fontRef idx="minor">
            <a:schemeClr val="tx1"/>
          </a:fontRef>
        </p:style>
      </p:cxnSp>
      <p:sp>
        <p:nvSpPr>
          <p:cNvPr id="7" name="Google Shape;1976;p35">
            <a:extLst>
              <a:ext uri="{FF2B5EF4-FFF2-40B4-BE49-F238E27FC236}">
                <a16:creationId xmlns:a16="http://schemas.microsoft.com/office/drawing/2014/main" id="{D75FC2F4-9906-3C45-5467-FC4230095375}"/>
              </a:ext>
            </a:extLst>
          </p:cNvPr>
          <p:cNvSpPr txBox="1">
            <a:spLocks/>
          </p:cNvSpPr>
          <p:nvPr/>
        </p:nvSpPr>
        <p:spPr>
          <a:xfrm>
            <a:off x="243119" y="485875"/>
            <a:ext cx="7916143" cy="1055852"/>
          </a:xfrm>
          <a:prstGeom prst="rect">
            <a:avLst/>
          </a:prstGeom>
        </p:spPr>
        <p:txBody>
          <a:bodyPr spcFirstLastPara="1" wrap="square" lIns="162533" tIns="162533" rIns="162533" bIns="162533" anchor="t"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buClrTx/>
              <a:buFontTx/>
            </a:pPr>
            <a:r>
              <a:rPr lang="en-IN" sz="4800" i="1">
                <a:solidFill>
                  <a:srgbClr val="B67E89"/>
                </a:solidFill>
                <a:latin typeface="Montserrat ExtraBold"/>
                <a:ea typeface="Montserrat ExtraBold"/>
                <a:cs typeface="Montserrat ExtraBold"/>
                <a:sym typeface="Montserrat ExtraBold"/>
              </a:rPr>
              <a:t>GITHUB</a:t>
            </a:r>
          </a:p>
        </p:txBody>
      </p:sp>
      <p:cxnSp>
        <p:nvCxnSpPr>
          <p:cNvPr id="25" name="Straight Connector 24">
            <a:extLst>
              <a:ext uri="{FF2B5EF4-FFF2-40B4-BE49-F238E27FC236}">
                <a16:creationId xmlns:a16="http://schemas.microsoft.com/office/drawing/2014/main" id="{8C516B63-F392-3A20-8136-B058D440F882}"/>
              </a:ext>
            </a:extLst>
          </p:cNvPr>
          <p:cNvCxnSpPr/>
          <p:nvPr/>
        </p:nvCxnSpPr>
        <p:spPr>
          <a:xfrm flipV="1">
            <a:off x="9746063" y="2033116"/>
            <a:ext cx="0" cy="2355035"/>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AutoShape 3">
            <a:extLst>
              <a:ext uri="{FF2B5EF4-FFF2-40B4-BE49-F238E27FC236}">
                <a16:creationId xmlns:a16="http://schemas.microsoft.com/office/drawing/2014/main" id="{EE407201-2278-A65E-0BDC-500B27D47E64}"/>
              </a:ext>
            </a:extLst>
          </p:cNvPr>
          <p:cNvSpPr>
            <a:spLocks/>
          </p:cNvSpPr>
          <p:nvPr/>
        </p:nvSpPr>
        <p:spPr bwMode="auto">
          <a:xfrm>
            <a:off x="10314529" y="-303143"/>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pPr defTabSz="914377"/>
            <a:endParaRPr lang="en-US">
              <a:latin typeface="Calibri" panose="020F0502020204030204"/>
            </a:endParaRPr>
          </a:p>
        </p:txBody>
      </p:sp>
      <p:sp>
        <p:nvSpPr>
          <p:cNvPr id="32" name="AutoShape 3">
            <a:extLst>
              <a:ext uri="{FF2B5EF4-FFF2-40B4-BE49-F238E27FC236}">
                <a16:creationId xmlns:a16="http://schemas.microsoft.com/office/drawing/2014/main" id="{650A96A7-645D-5DA3-8B54-540D4DCA9089}"/>
              </a:ext>
            </a:extLst>
          </p:cNvPr>
          <p:cNvSpPr>
            <a:spLocks/>
          </p:cNvSpPr>
          <p:nvPr/>
        </p:nvSpPr>
        <p:spPr bwMode="auto">
          <a:xfrm>
            <a:off x="8645335" y="-1164617"/>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noFill/>
          <a:ln w="25400">
            <a:gradFill>
              <a:gsLst>
                <a:gs pos="0">
                  <a:schemeClr val="accent1"/>
                </a:gs>
                <a:gs pos="100000">
                  <a:schemeClr val="accent2"/>
                </a:gs>
              </a:gsLst>
              <a:lin ang="5400000" scaled="1"/>
            </a:gradFill>
          </a:ln>
        </p:spPr>
        <p:txBody>
          <a:bodyPr lIns="0" tIns="0" rIns="0" bIns="0"/>
          <a:lstStyle/>
          <a:p>
            <a:pPr defTabSz="914377"/>
            <a:endParaRPr lang="en-US">
              <a:latin typeface="Calibri" panose="020F0502020204030204"/>
            </a:endParaRPr>
          </a:p>
        </p:txBody>
      </p:sp>
      <p:sp>
        <p:nvSpPr>
          <p:cNvPr id="2" name="AutoShape 3">
            <a:extLst>
              <a:ext uri="{FF2B5EF4-FFF2-40B4-BE49-F238E27FC236}">
                <a16:creationId xmlns:a16="http://schemas.microsoft.com/office/drawing/2014/main" id="{2F4B3C58-111D-E36A-9485-448D9A48FE34}"/>
              </a:ext>
            </a:extLst>
          </p:cNvPr>
          <p:cNvSpPr>
            <a:spLocks/>
          </p:cNvSpPr>
          <p:nvPr/>
        </p:nvSpPr>
        <p:spPr bwMode="auto">
          <a:xfrm>
            <a:off x="10507670" y="1672527"/>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pPr defTabSz="914377"/>
            <a:endParaRPr lang="en-US">
              <a:latin typeface="Calibri" panose="020F0502020204030204"/>
            </a:endParaRPr>
          </a:p>
        </p:txBody>
      </p:sp>
      <p:sp>
        <p:nvSpPr>
          <p:cNvPr id="6" name="TextBox 5">
            <a:extLst>
              <a:ext uri="{FF2B5EF4-FFF2-40B4-BE49-F238E27FC236}">
                <a16:creationId xmlns:a16="http://schemas.microsoft.com/office/drawing/2014/main" id="{56F31B28-4765-30E1-38EA-EF0743208E2E}"/>
              </a:ext>
            </a:extLst>
          </p:cNvPr>
          <p:cNvSpPr txBox="1"/>
          <p:nvPr/>
        </p:nvSpPr>
        <p:spPr>
          <a:xfrm>
            <a:off x="428452" y="1702931"/>
            <a:ext cx="10467417" cy="3026534"/>
          </a:xfrm>
          <a:prstGeom prst="rect">
            <a:avLst/>
          </a:prstGeom>
          <a:noFill/>
        </p:spPr>
        <p:txBody>
          <a:bodyPr wrap="square">
            <a:spAutoFit/>
          </a:bodyPr>
          <a:lstStyle/>
          <a:p>
            <a:pPr marL="380990" indent="-380990">
              <a:lnSpc>
                <a:spcPct val="150000"/>
              </a:lnSpc>
              <a:buFont typeface="Arial" panose="020B0604020202020204" pitchFamily="34" charset="0"/>
              <a:buChar char="•"/>
            </a:pPr>
            <a:endParaRPr lang="en-US" sz="2400" dirty="0">
              <a:solidFill>
                <a:schemeClr val="bg2">
                  <a:lumMod val="50000"/>
                </a:schemeClr>
              </a:solidFill>
            </a:endParaRPr>
          </a:p>
          <a:p>
            <a:pPr marL="380990" indent="-380990">
              <a:lnSpc>
                <a:spcPct val="150000"/>
              </a:lnSpc>
              <a:buFont typeface="Arial" panose="020B0604020202020204" pitchFamily="34" charset="0"/>
              <a:buChar char="•"/>
            </a:pPr>
            <a:r>
              <a:rPr lang="en-US" sz="2400" dirty="0">
                <a:solidFill>
                  <a:schemeClr val="accent6">
                    <a:lumMod val="50000"/>
                  </a:schemeClr>
                </a:solidFill>
              </a:rPr>
              <a:t>Our project can be found on </a:t>
            </a:r>
            <a:r>
              <a:rPr lang="en-US" sz="2400" dirty="0">
                <a:hlinkClick r:id="rId3"/>
              </a:rPr>
              <a:t>GitHub</a:t>
            </a:r>
            <a:endParaRPr lang="en-US" sz="2400" dirty="0"/>
          </a:p>
          <a:p>
            <a:pPr marL="342900" indent="-342900">
              <a:lnSpc>
                <a:spcPct val="150000"/>
              </a:lnSpc>
              <a:buFont typeface="Arial" panose="020B0604020202020204" pitchFamily="34" charset="0"/>
              <a:buChar char="•"/>
            </a:pPr>
            <a:r>
              <a:rPr lang="en-US" sz="2400" dirty="0">
                <a:solidFill>
                  <a:schemeClr val="accent6">
                    <a:lumMod val="50000"/>
                  </a:schemeClr>
                </a:solidFill>
              </a:rPr>
              <a:t>You can replicate our project in your local with the help of README provided </a:t>
            </a:r>
            <a:endParaRPr lang="en-US" sz="2400" dirty="0"/>
          </a:p>
          <a:p>
            <a:pPr>
              <a:lnSpc>
                <a:spcPct val="150000"/>
              </a:lnSpc>
            </a:pPr>
            <a:endParaRPr lang="en-US" sz="2400" dirty="0">
              <a:solidFill>
                <a:schemeClr val="accent6">
                  <a:lumMod val="50000"/>
                </a:schemeClr>
              </a:solidFill>
            </a:endParaRPr>
          </a:p>
          <a:p>
            <a:endParaRPr lang="en-US" sz="2400" dirty="0">
              <a:solidFill>
                <a:srgbClr val="000000">
                  <a:alpha val="60000"/>
                </a:srgbClr>
              </a:solidFill>
              <a:latin typeface="Titillium" charset="0"/>
              <a:ea typeface="Titillium" charset="0"/>
              <a:cs typeface="Titillium" charset="0"/>
            </a:endParaRPr>
          </a:p>
          <a:p>
            <a:endParaRPr lang="en-US" sz="2267" dirty="0"/>
          </a:p>
        </p:txBody>
      </p:sp>
      <p:sp>
        <p:nvSpPr>
          <p:cNvPr id="4" name="TextBox 3">
            <a:extLst>
              <a:ext uri="{FF2B5EF4-FFF2-40B4-BE49-F238E27FC236}">
                <a16:creationId xmlns:a16="http://schemas.microsoft.com/office/drawing/2014/main" id="{78ADBC4C-ABF6-2BAA-A75F-F17E486560A3}"/>
              </a:ext>
            </a:extLst>
          </p:cNvPr>
          <p:cNvSpPr txBox="1"/>
          <p:nvPr/>
        </p:nvSpPr>
        <p:spPr>
          <a:xfrm>
            <a:off x="11512883" y="6515745"/>
            <a:ext cx="6690730" cy="276999"/>
          </a:xfrm>
          <a:prstGeom prst="rect">
            <a:avLst/>
          </a:prstGeom>
          <a:noFill/>
        </p:spPr>
        <p:txBody>
          <a:bodyPr wrap="square">
            <a:spAutoFit/>
          </a:bodyPr>
          <a:lstStyle/>
          <a:p>
            <a:r>
              <a:rPr lang="en-US" sz="1200"/>
              <a:t>18</a:t>
            </a:r>
          </a:p>
        </p:txBody>
      </p:sp>
    </p:spTree>
    <p:extLst>
      <p:ext uri="{BB962C8B-B14F-4D97-AF65-F5344CB8AC3E}">
        <p14:creationId xmlns:p14="http://schemas.microsoft.com/office/powerpoint/2010/main" val="3479432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B070A1-7917-9982-C678-651AEE9A0F4A}"/>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04F93EB-B6A9-C095-E848-23759BCCB69C}"/>
              </a:ext>
            </a:extLst>
          </p:cNvPr>
          <p:cNvCxnSpPr/>
          <p:nvPr/>
        </p:nvCxnSpPr>
        <p:spPr>
          <a:xfrm>
            <a:off x="536229" y="1135584"/>
            <a:ext cx="691243" cy="0"/>
          </a:xfrm>
          <a:prstGeom prst="line">
            <a:avLst/>
          </a:prstGeom>
          <a:ln w="25400">
            <a:gradFill>
              <a:gsLst>
                <a:gs pos="0">
                  <a:srgbClr val="7B2931"/>
                </a:gs>
                <a:gs pos="100000">
                  <a:srgbClr val="B7979D"/>
                </a:gs>
              </a:gsLst>
              <a:lin ang="2700000" scaled="0"/>
            </a:gradFill>
          </a:ln>
        </p:spPr>
        <p:style>
          <a:lnRef idx="1">
            <a:schemeClr val="accent1"/>
          </a:lnRef>
          <a:fillRef idx="0">
            <a:schemeClr val="accent1"/>
          </a:fillRef>
          <a:effectRef idx="0">
            <a:schemeClr val="accent1"/>
          </a:effectRef>
          <a:fontRef idx="minor">
            <a:schemeClr val="tx1"/>
          </a:fontRef>
        </p:style>
      </p:cxnSp>
      <p:sp>
        <p:nvSpPr>
          <p:cNvPr id="7" name="Google Shape;1976;p35">
            <a:extLst>
              <a:ext uri="{FF2B5EF4-FFF2-40B4-BE49-F238E27FC236}">
                <a16:creationId xmlns:a16="http://schemas.microsoft.com/office/drawing/2014/main" id="{64756389-37B8-33F6-39BF-5BB5CEA5762F}"/>
              </a:ext>
            </a:extLst>
          </p:cNvPr>
          <p:cNvSpPr txBox="1">
            <a:spLocks/>
          </p:cNvSpPr>
          <p:nvPr/>
        </p:nvSpPr>
        <p:spPr>
          <a:xfrm>
            <a:off x="392393" y="269157"/>
            <a:ext cx="10250339" cy="2076670"/>
          </a:xfrm>
          <a:prstGeom prst="rect">
            <a:avLst/>
          </a:prstGeom>
        </p:spPr>
        <p:txBody>
          <a:bodyPr spcFirstLastPara="1" wrap="square" lIns="162533" tIns="162533" rIns="162533" bIns="162533" anchor="t"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buClrTx/>
              <a:buFontTx/>
            </a:pPr>
            <a:r>
              <a:rPr lang="en-IN" sz="5600" i="1" dirty="0">
                <a:solidFill>
                  <a:srgbClr val="B67E89"/>
                </a:solidFill>
                <a:latin typeface="Montserrat ExtraBold"/>
                <a:ea typeface="Montserrat ExtraBold"/>
                <a:cs typeface="Montserrat ExtraBold"/>
                <a:sym typeface="Montserrat ExtraBold"/>
              </a:rPr>
              <a:t>DEMO</a:t>
            </a:r>
          </a:p>
        </p:txBody>
      </p:sp>
      <p:cxnSp>
        <p:nvCxnSpPr>
          <p:cNvPr id="25" name="Straight Connector 24">
            <a:extLst>
              <a:ext uri="{FF2B5EF4-FFF2-40B4-BE49-F238E27FC236}">
                <a16:creationId xmlns:a16="http://schemas.microsoft.com/office/drawing/2014/main" id="{83CCDA1C-C9A8-F1DA-8640-E50824F15D2C}"/>
              </a:ext>
            </a:extLst>
          </p:cNvPr>
          <p:cNvCxnSpPr/>
          <p:nvPr/>
        </p:nvCxnSpPr>
        <p:spPr>
          <a:xfrm flipV="1">
            <a:off x="9746063" y="2033116"/>
            <a:ext cx="0" cy="2355035"/>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AutoShape 3">
            <a:extLst>
              <a:ext uri="{FF2B5EF4-FFF2-40B4-BE49-F238E27FC236}">
                <a16:creationId xmlns:a16="http://schemas.microsoft.com/office/drawing/2014/main" id="{FB5C5B5D-6176-A3BA-C43E-040B584FCE4F}"/>
              </a:ext>
            </a:extLst>
          </p:cNvPr>
          <p:cNvSpPr>
            <a:spLocks/>
          </p:cNvSpPr>
          <p:nvPr/>
        </p:nvSpPr>
        <p:spPr bwMode="auto">
          <a:xfrm>
            <a:off x="10314529" y="-303143"/>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pPr defTabSz="914377"/>
            <a:endParaRPr lang="en-US">
              <a:latin typeface="Calibri" panose="020F0502020204030204"/>
            </a:endParaRPr>
          </a:p>
        </p:txBody>
      </p:sp>
      <p:sp>
        <p:nvSpPr>
          <p:cNvPr id="32" name="AutoShape 3">
            <a:extLst>
              <a:ext uri="{FF2B5EF4-FFF2-40B4-BE49-F238E27FC236}">
                <a16:creationId xmlns:a16="http://schemas.microsoft.com/office/drawing/2014/main" id="{3949D027-D4F1-10EC-5530-893CD354B0EE}"/>
              </a:ext>
            </a:extLst>
          </p:cNvPr>
          <p:cNvSpPr>
            <a:spLocks/>
          </p:cNvSpPr>
          <p:nvPr/>
        </p:nvSpPr>
        <p:spPr bwMode="auto">
          <a:xfrm>
            <a:off x="8645335" y="-1164617"/>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noFill/>
          <a:ln w="25400">
            <a:gradFill>
              <a:gsLst>
                <a:gs pos="0">
                  <a:schemeClr val="accent1"/>
                </a:gs>
                <a:gs pos="100000">
                  <a:schemeClr val="accent2"/>
                </a:gs>
              </a:gsLst>
              <a:lin ang="5400000" scaled="1"/>
            </a:gradFill>
          </a:ln>
        </p:spPr>
        <p:txBody>
          <a:bodyPr lIns="0" tIns="0" rIns="0" bIns="0"/>
          <a:lstStyle/>
          <a:p>
            <a:pPr defTabSz="914377"/>
            <a:endParaRPr lang="en-US">
              <a:latin typeface="Calibri" panose="020F0502020204030204"/>
            </a:endParaRPr>
          </a:p>
        </p:txBody>
      </p:sp>
      <p:sp>
        <p:nvSpPr>
          <p:cNvPr id="2" name="AutoShape 3">
            <a:extLst>
              <a:ext uri="{FF2B5EF4-FFF2-40B4-BE49-F238E27FC236}">
                <a16:creationId xmlns:a16="http://schemas.microsoft.com/office/drawing/2014/main" id="{5AC59A87-AAAE-580F-FA65-394440B0E797}"/>
              </a:ext>
            </a:extLst>
          </p:cNvPr>
          <p:cNvSpPr>
            <a:spLocks/>
          </p:cNvSpPr>
          <p:nvPr/>
        </p:nvSpPr>
        <p:spPr bwMode="auto">
          <a:xfrm>
            <a:off x="10507670" y="1672527"/>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pPr defTabSz="914377"/>
            <a:endParaRPr lang="en-US">
              <a:latin typeface="Calibri" panose="020F0502020204030204"/>
            </a:endParaRPr>
          </a:p>
        </p:txBody>
      </p:sp>
      <p:sp>
        <p:nvSpPr>
          <p:cNvPr id="4" name="TextBox 3">
            <a:extLst>
              <a:ext uri="{FF2B5EF4-FFF2-40B4-BE49-F238E27FC236}">
                <a16:creationId xmlns:a16="http://schemas.microsoft.com/office/drawing/2014/main" id="{F63F5F75-8F1A-E90E-EBD3-A995BF0E35CF}"/>
              </a:ext>
            </a:extLst>
          </p:cNvPr>
          <p:cNvSpPr txBox="1"/>
          <p:nvPr/>
        </p:nvSpPr>
        <p:spPr>
          <a:xfrm>
            <a:off x="11512883" y="6515745"/>
            <a:ext cx="6690730" cy="276999"/>
          </a:xfrm>
          <a:prstGeom prst="rect">
            <a:avLst/>
          </a:prstGeom>
          <a:noFill/>
        </p:spPr>
        <p:txBody>
          <a:bodyPr wrap="square">
            <a:spAutoFit/>
          </a:bodyPr>
          <a:lstStyle/>
          <a:p>
            <a:r>
              <a:rPr lang="en-US" sz="1200"/>
              <a:t>19</a:t>
            </a:r>
          </a:p>
        </p:txBody>
      </p:sp>
      <p:sp>
        <p:nvSpPr>
          <p:cNvPr id="9" name="TextBox 8">
            <a:extLst>
              <a:ext uri="{FF2B5EF4-FFF2-40B4-BE49-F238E27FC236}">
                <a16:creationId xmlns:a16="http://schemas.microsoft.com/office/drawing/2014/main" id="{6F3D38E6-171F-92AB-F100-1AF4DCE5C4B0}"/>
              </a:ext>
            </a:extLst>
          </p:cNvPr>
          <p:cNvSpPr txBox="1"/>
          <p:nvPr/>
        </p:nvSpPr>
        <p:spPr>
          <a:xfrm>
            <a:off x="392393" y="1840166"/>
            <a:ext cx="9105900" cy="114704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dirty="0">
                <a:solidFill>
                  <a:schemeClr val="accent6">
                    <a:lumMod val="50000"/>
                  </a:schemeClr>
                </a:solidFill>
              </a:rPr>
              <a:t>You can find the demo of our project on </a:t>
            </a:r>
            <a:r>
              <a:rPr lang="en-US" sz="2400" dirty="0">
                <a:ea typeface="+mn-lt"/>
                <a:cs typeface="+mn-lt"/>
                <a:hlinkClick r:id="rId3"/>
              </a:rPr>
              <a:t>YouTube</a:t>
            </a:r>
            <a:endParaRPr lang="en-US" sz="2400" dirty="0"/>
          </a:p>
          <a:p>
            <a:pPr>
              <a:lnSpc>
                <a:spcPct val="150000"/>
              </a:lnSpc>
            </a:pPr>
            <a:endParaRPr lang="en-US" sz="2400" dirty="0"/>
          </a:p>
        </p:txBody>
      </p:sp>
    </p:spTree>
    <p:extLst>
      <p:ext uri="{BB962C8B-B14F-4D97-AF65-F5344CB8AC3E}">
        <p14:creationId xmlns:p14="http://schemas.microsoft.com/office/powerpoint/2010/main" val="602831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E7A8FF1-93A9-EB4C-1351-E21611A69206}"/>
              </a:ext>
            </a:extLst>
          </p:cNvPr>
          <p:cNvCxnSpPr/>
          <p:nvPr/>
        </p:nvCxnSpPr>
        <p:spPr>
          <a:xfrm>
            <a:off x="428452" y="1365599"/>
            <a:ext cx="691243" cy="0"/>
          </a:xfrm>
          <a:prstGeom prst="line">
            <a:avLst/>
          </a:prstGeom>
          <a:ln w="25400">
            <a:gradFill>
              <a:gsLst>
                <a:gs pos="0">
                  <a:srgbClr val="7B2931"/>
                </a:gs>
                <a:gs pos="100000">
                  <a:srgbClr val="B7979D"/>
                </a:gs>
              </a:gsLst>
              <a:lin ang="2700000" scaled="0"/>
            </a:gradFill>
          </a:ln>
        </p:spPr>
        <p:style>
          <a:lnRef idx="1">
            <a:schemeClr val="accent1"/>
          </a:lnRef>
          <a:fillRef idx="0">
            <a:schemeClr val="accent1"/>
          </a:fillRef>
          <a:effectRef idx="0">
            <a:schemeClr val="accent1"/>
          </a:effectRef>
          <a:fontRef idx="minor">
            <a:schemeClr val="tx1"/>
          </a:fontRef>
        </p:style>
      </p:cxnSp>
      <p:sp>
        <p:nvSpPr>
          <p:cNvPr id="7" name="Google Shape;1976;p35">
            <a:extLst>
              <a:ext uri="{FF2B5EF4-FFF2-40B4-BE49-F238E27FC236}">
                <a16:creationId xmlns:a16="http://schemas.microsoft.com/office/drawing/2014/main" id="{AD4B250A-C626-AC28-612B-46242E3B4BF1}"/>
              </a:ext>
            </a:extLst>
          </p:cNvPr>
          <p:cNvSpPr txBox="1">
            <a:spLocks/>
          </p:cNvSpPr>
          <p:nvPr/>
        </p:nvSpPr>
        <p:spPr>
          <a:xfrm>
            <a:off x="243119" y="485875"/>
            <a:ext cx="7916143" cy="1055852"/>
          </a:xfrm>
          <a:prstGeom prst="rect">
            <a:avLst/>
          </a:prstGeom>
        </p:spPr>
        <p:txBody>
          <a:bodyPr spcFirstLastPara="1" wrap="square" lIns="162533" tIns="162533" rIns="162533" bIns="162533" anchor="t"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buClrTx/>
              <a:buFontTx/>
            </a:pPr>
            <a:r>
              <a:rPr lang="en-IN" sz="4800" i="1">
                <a:solidFill>
                  <a:srgbClr val="B67E89"/>
                </a:solidFill>
                <a:latin typeface="Montserrat ExtraBold"/>
                <a:ea typeface="Montserrat ExtraBold"/>
                <a:cs typeface="Montserrat ExtraBold"/>
                <a:sym typeface="Montserrat ExtraBold"/>
              </a:rPr>
              <a:t>CONTENTS</a:t>
            </a:r>
          </a:p>
        </p:txBody>
      </p:sp>
      <p:cxnSp>
        <p:nvCxnSpPr>
          <p:cNvPr id="25" name="Straight Connector 24">
            <a:extLst>
              <a:ext uri="{FF2B5EF4-FFF2-40B4-BE49-F238E27FC236}">
                <a16:creationId xmlns:a16="http://schemas.microsoft.com/office/drawing/2014/main" id="{61E5435B-D806-907B-4847-C6FFD10EE404}"/>
              </a:ext>
            </a:extLst>
          </p:cNvPr>
          <p:cNvCxnSpPr/>
          <p:nvPr/>
        </p:nvCxnSpPr>
        <p:spPr>
          <a:xfrm flipV="1">
            <a:off x="9746063" y="2033116"/>
            <a:ext cx="0" cy="2355035"/>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AutoShape 3">
            <a:extLst>
              <a:ext uri="{FF2B5EF4-FFF2-40B4-BE49-F238E27FC236}">
                <a16:creationId xmlns:a16="http://schemas.microsoft.com/office/drawing/2014/main" id="{7FEFBD62-64C4-D995-F737-33C175015E16}"/>
              </a:ext>
            </a:extLst>
          </p:cNvPr>
          <p:cNvSpPr>
            <a:spLocks/>
          </p:cNvSpPr>
          <p:nvPr/>
        </p:nvSpPr>
        <p:spPr bwMode="auto">
          <a:xfrm>
            <a:off x="10314529" y="-303143"/>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pPr defTabSz="914377"/>
            <a:endParaRPr lang="en-US">
              <a:latin typeface="Calibri" panose="020F0502020204030204"/>
            </a:endParaRPr>
          </a:p>
        </p:txBody>
      </p:sp>
      <p:sp>
        <p:nvSpPr>
          <p:cNvPr id="32" name="AutoShape 3">
            <a:extLst>
              <a:ext uri="{FF2B5EF4-FFF2-40B4-BE49-F238E27FC236}">
                <a16:creationId xmlns:a16="http://schemas.microsoft.com/office/drawing/2014/main" id="{138DF11C-D97A-4501-C0BE-3FC46B425AC0}"/>
              </a:ext>
            </a:extLst>
          </p:cNvPr>
          <p:cNvSpPr>
            <a:spLocks/>
          </p:cNvSpPr>
          <p:nvPr/>
        </p:nvSpPr>
        <p:spPr bwMode="auto">
          <a:xfrm>
            <a:off x="8645335" y="-1164617"/>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noFill/>
          <a:ln w="25400">
            <a:gradFill>
              <a:gsLst>
                <a:gs pos="0">
                  <a:schemeClr val="accent1"/>
                </a:gs>
                <a:gs pos="100000">
                  <a:schemeClr val="accent2"/>
                </a:gs>
              </a:gsLst>
              <a:lin ang="5400000" scaled="1"/>
            </a:gradFill>
          </a:ln>
        </p:spPr>
        <p:txBody>
          <a:bodyPr lIns="0" tIns="0" rIns="0" bIns="0"/>
          <a:lstStyle/>
          <a:p>
            <a:pPr defTabSz="914377"/>
            <a:endParaRPr lang="en-US">
              <a:latin typeface="Calibri" panose="020F0502020204030204"/>
            </a:endParaRPr>
          </a:p>
        </p:txBody>
      </p:sp>
      <p:sp>
        <p:nvSpPr>
          <p:cNvPr id="2" name="AutoShape 3">
            <a:extLst>
              <a:ext uri="{FF2B5EF4-FFF2-40B4-BE49-F238E27FC236}">
                <a16:creationId xmlns:a16="http://schemas.microsoft.com/office/drawing/2014/main" id="{CB4986AE-FA89-7D8C-2A24-6336AD051733}"/>
              </a:ext>
            </a:extLst>
          </p:cNvPr>
          <p:cNvSpPr>
            <a:spLocks/>
          </p:cNvSpPr>
          <p:nvPr/>
        </p:nvSpPr>
        <p:spPr bwMode="auto">
          <a:xfrm>
            <a:off x="10507670" y="1672527"/>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pPr defTabSz="914377"/>
            <a:endParaRPr lang="en-US">
              <a:latin typeface="Calibri" panose="020F0502020204030204"/>
            </a:endParaRPr>
          </a:p>
        </p:txBody>
      </p:sp>
      <p:grpSp>
        <p:nvGrpSpPr>
          <p:cNvPr id="3" name="Group 2">
            <a:extLst>
              <a:ext uri="{FF2B5EF4-FFF2-40B4-BE49-F238E27FC236}">
                <a16:creationId xmlns:a16="http://schemas.microsoft.com/office/drawing/2014/main" id="{BD5C7787-8E9E-DA1E-24CD-98BB04343F98}"/>
              </a:ext>
            </a:extLst>
          </p:cNvPr>
          <p:cNvGrpSpPr/>
          <p:nvPr/>
        </p:nvGrpSpPr>
        <p:grpSpPr>
          <a:xfrm>
            <a:off x="635033" y="2029033"/>
            <a:ext cx="10345185" cy="4100314"/>
            <a:chOff x="827426" y="1394654"/>
            <a:chExt cx="7356330" cy="2773685"/>
          </a:xfrm>
        </p:grpSpPr>
        <p:sp>
          <p:nvSpPr>
            <p:cNvPr id="4" name="Shape 3744">
              <a:extLst>
                <a:ext uri="{FF2B5EF4-FFF2-40B4-BE49-F238E27FC236}">
                  <a16:creationId xmlns:a16="http://schemas.microsoft.com/office/drawing/2014/main" id="{FCD988BE-AD4A-0E5C-5C26-714D671CB7DA}"/>
                </a:ext>
              </a:extLst>
            </p:cNvPr>
            <p:cNvSpPr/>
            <p:nvPr/>
          </p:nvSpPr>
          <p:spPr>
            <a:xfrm>
              <a:off x="6704910" y="3075330"/>
              <a:ext cx="323630" cy="323630"/>
            </a:xfrm>
            <a:custGeom>
              <a:avLst/>
              <a:gdLst/>
              <a:ahLst/>
              <a:cxnLst>
                <a:cxn ang="0">
                  <a:pos x="wd2" y="hd2"/>
                </a:cxn>
                <a:cxn ang="5400000">
                  <a:pos x="wd2" y="hd2"/>
                </a:cxn>
                <a:cxn ang="10800000">
                  <a:pos x="wd2" y="hd2"/>
                </a:cxn>
                <a:cxn ang="16200000">
                  <a:pos x="wd2" y="hd2"/>
                </a:cxn>
              </a:cxnLst>
              <a:rect l="0" t="0" r="r" b="b"/>
              <a:pathLst>
                <a:path w="21600" h="21600" extrusionOk="0">
                  <a:moveTo>
                    <a:pt x="2455" y="10309"/>
                  </a:moveTo>
                  <a:cubicBezTo>
                    <a:pt x="2726" y="10309"/>
                    <a:pt x="2945" y="10090"/>
                    <a:pt x="2945" y="9818"/>
                  </a:cubicBezTo>
                  <a:cubicBezTo>
                    <a:pt x="2945" y="9548"/>
                    <a:pt x="2726" y="9327"/>
                    <a:pt x="2455" y="9327"/>
                  </a:cubicBezTo>
                  <a:cubicBezTo>
                    <a:pt x="2183" y="9327"/>
                    <a:pt x="1964" y="9548"/>
                    <a:pt x="1964" y="9818"/>
                  </a:cubicBezTo>
                  <a:cubicBezTo>
                    <a:pt x="1964" y="10090"/>
                    <a:pt x="2183" y="10309"/>
                    <a:pt x="2455" y="10309"/>
                  </a:cubicBezTo>
                  <a:moveTo>
                    <a:pt x="20618" y="11782"/>
                  </a:moveTo>
                  <a:lnTo>
                    <a:pt x="982" y="11782"/>
                  </a:lnTo>
                  <a:lnTo>
                    <a:pt x="982" y="7855"/>
                  </a:lnTo>
                  <a:lnTo>
                    <a:pt x="20618" y="7855"/>
                  </a:lnTo>
                  <a:cubicBezTo>
                    <a:pt x="20618" y="7855"/>
                    <a:pt x="20618" y="11782"/>
                    <a:pt x="20618" y="11782"/>
                  </a:cubicBezTo>
                  <a:close/>
                  <a:moveTo>
                    <a:pt x="2945" y="982"/>
                  </a:moveTo>
                  <a:lnTo>
                    <a:pt x="14727" y="982"/>
                  </a:lnTo>
                  <a:lnTo>
                    <a:pt x="14727" y="4418"/>
                  </a:lnTo>
                  <a:cubicBezTo>
                    <a:pt x="14727" y="4690"/>
                    <a:pt x="14947" y="4909"/>
                    <a:pt x="15218" y="4909"/>
                  </a:cubicBezTo>
                  <a:lnTo>
                    <a:pt x="18655" y="4909"/>
                  </a:lnTo>
                  <a:lnTo>
                    <a:pt x="18655" y="6873"/>
                  </a:lnTo>
                  <a:lnTo>
                    <a:pt x="2945" y="6873"/>
                  </a:lnTo>
                  <a:cubicBezTo>
                    <a:pt x="2945" y="6873"/>
                    <a:pt x="2945" y="982"/>
                    <a:pt x="2945" y="982"/>
                  </a:cubicBezTo>
                  <a:close/>
                  <a:moveTo>
                    <a:pt x="15709" y="1473"/>
                  </a:moveTo>
                  <a:lnTo>
                    <a:pt x="18164" y="3927"/>
                  </a:lnTo>
                  <a:lnTo>
                    <a:pt x="15709" y="3927"/>
                  </a:lnTo>
                  <a:cubicBezTo>
                    <a:pt x="15709" y="3927"/>
                    <a:pt x="15709" y="1473"/>
                    <a:pt x="15709" y="1473"/>
                  </a:cubicBezTo>
                  <a:close/>
                  <a:moveTo>
                    <a:pt x="20618" y="6873"/>
                  </a:moveTo>
                  <a:lnTo>
                    <a:pt x="19636" y="6873"/>
                  </a:lnTo>
                  <a:lnTo>
                    <a:pt x="19636" y="3927"/>
                  </a:lnTo>
                  <a:lnTo>
                    <a:pt x="15709" y="0"/>
                  </a:lnTo>
                  <a:lnTo>
                    <a:pt x="2945" y="0"/>
                  </a:lnTo>
                  <a:cubicBezTo>
                    <a:pt x="2403" y="0"/>
                    <a:pt x="1964" y="440"/>
                    <a:pt x="1964" y="982"/>
                  </a:cubicBezTo>
                  <a:lnTo>
                    <a:pt x="1964" y="6873"/>
                  </a:lnTo>
                  <a:lnTo>
                    <a:pt x="982" y="6873"/>
                  </a:lnTo>
                  <a:cubicBezTo>
                    <a:pt x="439" y="6873"/>
                    <a:pt x="0" y="7313"/>
                    <a:pt x="0" y="7855"/>
                  </a:cubicBezTo>
                  <a:lnTo>
                    <a:pt x="0" y="11782"/>
                  </a:lnTo>
                  <a:cubicBezTo>
                    <a:pt x="0" y="12324"/>
                    <a:pt x="439" y="12764"/>
                    <a:pt x="982" y="12764"/>
                  </a:cubicBezTo>
                  <a:lnTo>
                    <a:pt x="1964" y="12764"/>
                  </a:lnTo>
                  <a:lnTo>
                    <a:pt x="1964" y="21109"/>
                  </a:lnTo>
                  <a:cubicBezTo>
                    <a:pt x="1964" y="21380"/>
                    <a:pt x="2183" y="21600"/>
                    <a:pt x="2455" y="21600"/>
                  </a:cubicBezTo>
                  <a:cubicBezTo>
                    <a:pt x="2726" y="21600"/>
                    <a:pt x="2945" y="21380"/>
                    <a:pt x="2945" y="21109"/>
                  </a:cubicBezTo>
                  <a:lnTo>
                    <a:pt x="2945" y="12764"/>
                  </a:lnTo>
                  <a:lnTo>
                    <a:pt x="3927" y="12764"/>
                  </a:lnTo>
                  <a:lnTo>
                    <a:pt x="3927" y="18164"/>
                  </a:lnTo>
                  <a:cubicBezTo>
                    <a:pt x="3927" y="18435"/>
                    <a:pt x="4147" y="18655"/>
                    <a:pt x="4418" y="18655"/>
                  </a:cubicBezTo>
                  <a:cubicBezTo>
                    <a:pt x="4690" y="18655"/>
                    <a:pt x="4909" y="18435"/>
                    <a:pt x="4909" y="18164"/>
                  </a:cubicBezTo>
                  <a:lnTo>
                    <a:pt x="4909" y="12764"/>
                  </a:lnTo>
                  <a:lnTo>
                    <a:pt x="5891" y="12764"/>
                  </a:lnTo>
                  <a:lnTo>
                    <a:pt x="5891" y="15218"/>
                  </a:lnTo>
                  <a:cubicBezTo>
                    <a:pt x="5891" y="15490"/>
                    <a:pt x="6110" y="15709"/>
                    <a:pt x="6382" y="15709"/>
                  </a:cubicBezTo>
                  <a:cubicBezTo>
                    <a:pt x="6653" y="15709"/>
                    <a:pt x="6873" y="15490"/>
                    <a:pt x="6873" y="15218"/>
                  </a:cubicBezTo>
                  <a:lnTo>
                    <a:pt x="6873" y="12764"/>
                  </a:lnTo>
                  <a:lnTo>
                    <a:pt x="7855" y="12764"/>
                  </a:lnTo>
                  <a:lnTo>
                    <a:pt x="7855" y="20127"/>
                  </a:lnTo>
                  <a:cubicBezTo>
                    <a:pt x="7855" y="20399"/>
                    <a:pt x="8074" y="20618"/>
                    <a:pt x="8345" y="20618"/>
                  </a:cubicBezTo>
                  <a:cubicBezTo>
                    <a:pt x="8617" y="20618"/>
                    <a:pt x="8836" y="20399"/>
                    <a:pt x="8836" y="20127"/>
                  </a:cubicBezTo>
                  <a:lnTo>
                    <a:pt x="8836" y="12764"/>
                  </a:lnTo>
                  <a:lnTo>
                    <a:pt x="10309" y="12764"/>
                  </a:lnTo>
                  <a:lnTo>
                    <a:pt x="10309" y="19145"/>
                  </a:lnTo>
                  <a:cubicBezTo>
                    <a:pt x="10309" y="19417"/>
                    <a:pt x="10529" y="19636"/>
                    <a:pt x="10800" y="19636"/>
                  </a:cubicBezTo>
                  <a:cubicBezTo>
                    <a:pt x="11071" y="19636"/>
                    <a:pt x="11291" y="19417"/>
                    <a:pt x="11291" y="19145"/>
                  </a:cubicBezTo>
                  <a:lnTo>
                    <a:pt x="11291" y="12764"/>
                  </a:lnTo>
                  <a:lnTo>
                    <a:pt x="12764" y="12764"/>
                  </a:lnTo>
                  <a:lnTo>
                    <a:pt x="12764" y="16200"/>
                  </a:lnTo>
                  <a:cubicBezTo>
                    <a:pt x="12764" y="16471"/>
                    <a:pt x="12983" y="16691"/>
                    <a:pt x="13255" y="16691"/>
                  </a:cubicBezTo>
                  <a:cubicBezTo>
                    <a:pt x="13526" y="16691"/>
                    <a:pt x="13745" y="16471"/>
                    <a:pt x="13745" y="16200"/>
                  </a:cubicBezTo>
                  <a:lnTo>
                    <a:pt x="13745" y="12764"/>
                  </a:lnTo>
                  <a:lnTo>
                    <a:pt x="14727" y="12764"/>
                  </a:lnTo>
                  <a:lnTo>
                    <a:pt x="14727" y="17182"/>
                  </a:lnTo>
                  <a:cubicBezTo>
                    <a:pt x="14727" y="17453"/>
                    <a:pt x="14947" y="17673"/>
                    <a:pt x="15218" y="17673"/>
                  </a:cubicBezTo>
                  <a:cubicBezTo>
                    <a:pt x="15490" y="17673"/>
                    <a:pt x="15709" y="17453"/>
                    <a:pt x="15709" y="17182"/>
                  </a:cubicBezTo>
                  <a:lnTo>
                    <a:pt x="15709" y="12764"/>
                  </a:lnTo>
                  <a:lnTo>
                    <a:pt x="16691" y="12764"/>
                  </a:lnTo>
                  <a:lnTo>
                    <a:pt x="16691" y="20127"/>
                  </a:lnTo>
                  <a:cubicBezTo>
                    <a:pt x="16691" y="20399"/>
                    <a:pt x="16910" y="20618"/>
                    <a:pt x="17182" y="20618"/>
                  </a:cubicBezTo>
                  <a:cubicBezTo>
                    <a:pt x="17453" y="20618"/>
                    <a:pt x="17673" y="20399"/>
                    <a:pt x="17673" y="20127"/>
                  </a:cubicBezTo>
                  <a:lnTo>
                    <a:pt x="17673" y="12764"/>
                  </a:lnTo>
                  <a:lnTo>
                    <a:pt x="18655" y="12764"/>
                  </a:lnTo>
                  <a:lnTo>
                    <a:pt x="18655" y="19145"/>
                  </a:lnTo>
                  <a:cubicBezTo>
                    <a:pt x="18655" y="19417"/>
                    <a:pt x="18874" y="19636"/>
                    <a:pt x="19145" y="19636"/>
                  </a:cubicBezTo>
                  <a:cubicBezTo>
                    <a:pt x="19417" y="19636"/>
                    <a:pt x="19636" y="19417"/>
                    <a:pt x="19636" y="19145"/>
                  </a:cubicBezTo>
                  <a:lnTo>
                    <a:pt x="19636" y="12764"/>
                  </a:lnTo>
                  <a:lnTo>
                    <a:pt x="20618" y="12764"/>
                  </a:lnTo>
                  <a:cubicBezTo>
                    <a:pt x="21160" y="12764"/>
                    <a:pt x="21600" y="12324"/>
                    <a:pt x="21600" y="11782"/>
                  </a:cubicBezTo>
                  <a:lnTo>
                    <a:pt x="21600" y="7855"/>
                  </a:lnTo>
                  <a:cubicBezTo>
                    <a:pt x="21600" y="7313"/>
                    <a:pt x="21160" y="6873"/>
                    <a:pt x="20618" y="6873"/>
                  </a:cubicBezTo>
                  <a:moveTo>
                    <a:pt x="4418" y="10309"/>
                  </a:moveTo>
                  <a:cubicBezTo>
                    <a:pt x="4690" y="10309"/>
                    <a:pt x="4909" y="10090"/>
                    <a:pt x="4909" y="9818"/>
                  </a:cubicBezTo>
                  <a:cubicBezTo>
                    <a:pt x="4909" y="9548"/>
                    <a:pt x="4690" y="9327"/>
                    <a:pt x="4418" y="9327"/>
                  </a:cubicBezTo>
                  <a:cubicBezTo>
                    <a:pt x="4147" y="9327"/>
                    <a:pt x="3927" y="9548"/>
                    <a:pt x="3927" y="9818"/>
                  </a:cubicBezTo>
                  <a:cubicBezTo>
                    <a:pt x="3927" y="10090"/>
                    <a:pt x="4147" y="10309"/>
                    <a:pt x="4418" y="10309"/>
                  </a:cubicBezTo>
                  <a:moveTo>
                    <a:pt x="12273" y="3927"/>
                  </a:moveTo>
                  <a:lnTo>
                    <a:pt x="5400" y="3927"/>
                  </a:lnTo>
                  <a:cubicBezTo>
                    <a:pt x="5129" y="3927"/>
                    <a:pt x="4909" y="4148"/>
                    <a:pt x="4909" y="4418"/>
                  </a:cubicBezTo>
                  <a:cubicBezTo>
                    <a:pt x="4909" y="4690"/>
                    <a:pt x="5129" y="4909"/>
                    <a:pt x="5400" y="4909"/>
                  </a:cubicBezTo>
                  <a:lnTo>
                    <a:pt x="12273" y="4909"/>
                  </a:lnTo>
                  <a:cubicBezTo>
                    <a:pt x="12544" y="4909"/>
                    <a:pt x="12764" y="4690"/>
                    <a:pt x="12764" y="4418"/>
                  </a:cubicBezTo>
                  <a:cubicBezTo>
                    <a:pt x="12764" y="4148"/>
                    <a:pt x="12544" y="3927"/>
                    <a:pt x="12273" y="3927"/>
                  </a:cubicBezTo>
                </a:path>
              </a:pathLst>
            </a:custGeom>
            <a:solidFill>
              <a:srgbClr val="874349"/>
            </a:solidFill>
            <a:ln w="12700">
              <a:miter lim="400000"/>
            </a:ln>
          </p:spPr>
          <p:txBody>
            <a:bodyPr lIns="38100" tIns="38100" rIns="38100" bIns="38100" anchor="ctr"/>
            <a:lstStyle/>
            <a:p>
              <a:pPr defTabSz="914377"/>
              <a:endParaRPr>
                <a:solidFill>
                  <a:prstClr val="black"/>
                </a:solidFill>
                <a:latin typeface="Calibri" panose="020F0502020204030204"/>
              </a:endParaRPr>
            </a:p>
          </p:txBody>
        </p:sp>
        <p:sp>
          <p:nvSpPr>
            <p:cNvPr id="8" name="TextBox 7">
              <a:extLst>
                <a:ext uri="{FF2B5EF4-FFF2-40B4-BE49-F238E27FC236}">
                  <a16:creationId xmlns:a16="http://schemas.microsoft.com/office/drawing/2014/main" id="{C69221F4-0111-CF08-862F-D88F31AD53AE}"/>
                </a:ext>
              </a:extLst>
            </p:cNvPr>
            <p:cNvSpPr txBox="1"/>
            <p:nvPr/>
          </p:nvSpPr>
          <p:spPr>
            <a:xfrm>
              <a:off x="5644329" y="3579400"/>
              <a:ext cx="2539427" cy="189283"/>
            </a:xfrm>
            <a:prstGeom prst="rect">
              <a:avLst/>
            </a:prstGeom>
            <a:noFill/>
          </p:spPr>
          <p:txBody>
            <a:bodyPr wrap="square" lIns="0" tIns="0" rIns="0" bIns="0" rtlCol="0">
              <a:spAutoFit/>
            </a:bodyPr>
            <a:lstStyle/>
            <a:p>
              <a:pPr algn="ctr" defTabSz="914377">
                <a:lnSpc>
                  <a:spcPct val="80000"/>
                </a:lnSpc>
              </a:pPr>
              <a:r>
                <a:rPr lang="en-US" sz="2000" b="1" spc="200">
                  <a:solidFill>
                    <a:srgbClr val="7B2931"/>
                  </a:solidFill>
                  <a:latin typeface="Titillium" charset="0"/>
                  <a:ea typeface="Titillium" charset="0"/>
                  <a:cs typeface="Titillium" charset="0"/>
                </a:rPr>
                <a:t>SUMMARY &amp; REFLECTION</a:t>
              </a:r>
            </a:p>
          </p:txBody>
        </p:sp>
        <p:sp>
          <p:nvSpPr>
            <p:cNvPr id="9" name="TextBox 8">
              <a:extLst>
                <a:ext uri="{FF2B5EF4-FFF2-40B4-BE49-F238E27FC236}">
                  <a16:creationId xmlns:a16="http://schemas.microsoft.com/office/drawing/2014/main" id="{72EC23FE-01B9-C71C-C088-77FC12072C09}"/>
                </a:ext>
              </a:extLst>
            </p:cNvPr>
            <p:cNvSpPr txBox="1"/>
            <p:nvPr/>
          </p:nvSpPr>
          <p:spPr>
            <a:xfrm>
              <a:off x="5904727" y="3920002"/>
              <a:ext cx="2005758" cy="248337"/>
            </a:xfrm>
            <a:prstGeom prst="rect">
              <a:avLst/>
            </a:prstGeom>
            <a:noFill/>
          </p:spPr>
          <p:txBody>
            <a:bodyPr wrap="square" lIns="0" tIns="0" rIns="91440" bIns="0" rtlCol="0">
              <a:spAutoFit/>
            </a:bodyPr>
            <a:lstStyle/>
            <a:p>
              <a:pPr algn="ctr" defTabSz="914377">
                <a:lnSpc>
                  <a:spcPct val="150000"/>
                </a:lnSpc>
              </a:pPr>
              <a:r>
                <a:rPr lang="en-US" sz="1600">
                  <a:solidFill>
                    <a:srgbClr val="17171E">
                      <a:alpha val="60000"/>
                    </a:srgbClr>
                  </a:solidFill>
                  <a:latin typeface="Titillium" charset="0"/>
                  <a:ea typeface="Titillium" charset="0"/>
                  <a:cs typeface="Titillium" charset="0"/>
                </a:rPr>
                <a:t>The Final Verdict!</a:t>
              </a:r>
            </a:p>
          </p:txBody>
        </p:sp>
        <p:sp>
          <p:nvSpPr>
            <p:cNvPr id="10" name="TextBox 9">
              <a:extLst>
                <a:ext uri="{FF2B5EF4-FFF2-40B4-BE49-F238E27FC236}">
                  <a16:creationId xmlns:a16="http://schemas.microsoft.com/office/drawing/2014/main" id="{83931771-4F95-98A7-D846-57DF19B76C45}"/>
                </a:ext>
              </a:extLst>
            </p:cNvPr>
            <p:cNvSpPr txBox="1"/>
            <p:nvPr/>
          </p:nvSpPr>
          <p:spPr>
            <a:xfrm>
              <a:off x="3617026" y="3617364"/>
              <a:ext cx="1828186" cy="189283"/>
            </a:xfrm>
            <a:prstGeom prst="rect">
              <a:avLst/>
            </a:prstGeom>
            <a:noFill/>
          </p:spPr>
          <p:txBody>
            <a:bodyPr wrap="square" lIns="0" tIns="0" rIns="0" bIns="0" rtlCol="0">
              <a:spAutoFit/>
            </a:bodyPr>
            <a:lstStyle/>
            <a:p>
              <a:pPr algn="ctr" defTabSz="914377">
                <a:lnSpc>
                  <a:spcPct val="80000"/>
                </a:lnSpc>
              </a:pPr>
              <a:r>
                <a:rPr lang="en-US" sz="2000" b="1" spc="200">
                  <a:solidFill>
                    <a:srgbClr val="7B2931"/>
                  </a:solidFill>
                  <a:latin typeface="Titillium" charset="0"/>
                  <a:ea typeface="Titillium" charset="0"/>
                  <a:cs typeface="Titillium" charset="0"/>
                </a:rPr>
                <a:t>EVALUATION</a:t>
              </a:r>
            </a:p>
          </p:txBody>
        </p:sp>
        <p:sp>
          <p:nvSpPr>
            <p:cNvPr id="11" name="TextBox 10">
              <a:extLst>
                <a:ext uri="{FF2B5EF4-FFF2-40B4-BE49-F238E27FC236}">
                  <a16:creationId xmlns:a16="http://schemas.microsoft.com/office/drawing/2014/main" id="{9AB4A466-C313-E0A6-DCA2-5B5ED66665AE}"/>
                </a:ext>
              </a:extLst>
            </p:cNvPr>
            <p:cNvSpPr txBox="1"/>
            <p:nvPr/>
          </p:nvSpPr>
          <p:spPr>
            <a:xfrm>
              <a:off x="3569121" y="3920002"/>
              <a:ext cx="2148114" cy="248337"/>
            </a:xfrm>
            <a:prstGeom prst="rect">
              <a:avLst/>
            </a:prstGeom>
            <a:noFill/>
          </p:spPr>
          <p:txBody>
            <a:bodyPr wrap="square" lIns="0" tIns="0" rIns="91440" bIns="0" rtlCol="0">
              <a:spAutoFit/>
            </a:bodyPr>
            <a:lstStyle/>
            <a:p>
              <a:pPr algn="ctr" defTabSz="914377">
                <a:lnSpc>
                  <a:spcPct val="150000"/>
                </a:lnSpc>
              </a:pPr>
              <a:r>
                <a:rPr lang="en-US" sz="1600">
                  <a:solidFill>
                    <a:srgbClr val="17171E">
                      <a:alpha val="60000"/>
                    </a:srgbClr>
                  </a:solidFill>
                  <a:latin typeface="Titillium" charset="0"/>
                  <a:ea typeface="Titillium" charset="0"/>
                  <a:cs typeface="Titillium" charset="0"/>
                </a:rPr>
                <a:t>How good is our model?</a:t>
              </a:r>
            </a:p>
          </p:txBody>
        </p:sp>
        <p:sp>
          <p:nvSpPr>
            <p:cNvPr id="12" name="Shape 3613">
              <a:extLst>
                <a:ext uri="{FF2B5EF4-FFF2-40B4-BE49-F238E27FC236}">
                  <a16:creationId xmlns:a16="http://schemas.microsoft.com/office/drawing/2014/main" id="{3B008475-C3D5-4C0D-401F-E8E1E2BC0996}"/>
                </a:ext>
              </a:extLst>
            </p:cNvPr>
            <p:cNvSpPr/>
            <p:nvPr/>
          </p:nvSpPr>
          <p:spPr>
            <a:xfrm>
              <a:off x="2056942" y="3057693"/>
              <a:ext cx="358903" cy="358903"/>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874349"/>
            </a:solidFill>
            <a:ln w="12700">
              <a:miter lim="400000"/>
            </a:ln>
          </p:spPr>
          <p:txBody>
            <a:bodyPr lIns="38100" tIns="38100" rIns="38100" bIns="38100" anchor="ctr"/>
            <a:lstStyle/>
            <a:p>
              <a:pPr defTabSz="914377"/>
              <a:endParaRPr>
                <a:solidFill>
                  <a:prstClr val="black"/>
                </a:solidFill>
                <a:latin typeface="Calibri" panose="020F0502020204030204"/>
              </a:endParaRPr>
            </a:p>
          </p:txBody>
        </p:sp>
        <p:sp>
          <p:nvSpPr>
            <p:cNvPr id="13" name="Shape 3767">
              <a:extLst>
                <a:ext uri="{FF2B5EF4-FFF2-40B4-BE49-F238E27FC236}">
                  <a16:creationId xmlns:a16="http://schemas.microsoft.com/office/drawing/2014/main" id="{F51FB5E0-8766-190F-ACF6-C5E8539B1E34}"/>
                </a:ext>
              </a:extLst>
            </p:cNvPr>
            <p:cNvSpPr/>
            <p:nvPr/>
          </p:nvSpPr>
          <p:spPr>
            <a:xfrm>
              <a:off x="4369303" y="1394654"/>
              <a:ext cx="323630" cy="323630"/>
            </a:xfrm>
            <a:custGeom>
              <a:avLst/>
              <a:gdLst/>
              <a:ahLst/>
              <a:cxnLst>
                <a:cxn ang="0">
                  <a:pos x="wd2" y="hd2"/>
                </a:cxn>
                <a:cxn ang="5400000">
                  <a:pos x="wd2" y="hd2"/>
                </a:cxn>
                <a:cxn ang="10800000">
                  <a:pos x="wd2" y="hd2"/>
                </a:cxn>
                <a:cxn ang="16200000">
                  <a:pos x="wd2" y="hd2"/>
                </a:cxn>
              </a:cxnLst>
              <a:rect l="0" t="0" r="r" b="b"/>
              <a:pathLst>
                <a:path w="21600" h="21600" extrusionOk="0">
                  <a:moveTo>
                    <a:pt x="12764" y="19636"/>
                  </a:moveTo>
                  <a:cubicBezTo>
                    <a:pt x="12764" y="20178"/>
                    <a:pt x="12324" y="20618"/>
                    <a:pt x="11782" y="20618"/>
                  </a:cubicBezTo>
                  <a:lnTo>
                    <a:pt x="9818" y="20618"/>
                  </a:lnTo>
                  <a:cubicBezTo>
                    <a:pt x="9276" y="20618"/>
                    <a:pt x="8836" y="20178"/>
                    <a:pt x="8836" y="19636"/>
                  </a:cubicBezTo>
                  <a:lnTo>
                    <a:pt x="8836" y="17673"/>
                  </a:lnTo>
                  <a:cubicBezTo>
                    <a:pt x="8836" y="17131"/>
                    <a:pt x="9276" y="16691"/>
                    <a:pt x="9818" y="16691"/>
                  </a:cubicBezTo>
                  <a:lnTo>
                    <a:pt x="11782" y="16691"/>
                  </a:lnTo>
                  <a:cubicBezTo>
                    <a:pt x="12324" y="16691"/>
                    <a:pt x="12764" y="17131"/>
                    <a:pt x="12764" y="17673"/>
                  </a:cubicBezTo>
                  <a:cubicBezTo>
                    <a:pt x="12764" y="17673"/>
                    <a:pt x="12764" y="19636"/>
                    <a:pt x="12764" y="19636"/>
                  </a:cubicBezTo>
                  <a:close/>
                  <a:moveTo>
                    <a:pt x="11782" y="15709"/>
                  </a:moveTo>
                  <a:lnTo>
                    <a:pt x="9818" y="15709"/>
                  </a:lnTo>
                  <a:cubicBezTo>
                    <a:pt x="8734" y="15709"/>
                    <a:pt x="7855" y="16588"/>
                    <a:pt x="7855" y="17673"/>
                  </a:cubicBezTo>
                  <a:lnTo>
                    <a:pt x="7855" y="19636"/>
                  </a:lnTo>
                  <a:cubicBezTo>
                    <a:pt x="7855" y="20721"/>
                    <a:pt x="8734" y="21600"/>
                    <a:pt x="9818" y="21600"/>
                  </a:cubicBezTo>
                  <a:lnTo>
                    <a:pt x="11782" y="21600"/>
                  </a:lnTo>
                  <a:cubicBezTo>
                    <a:pt x="12866" y="21600"/>
                    <a:pt x="13745" y="20721"/>
                    <a:pt x="13745" y="19636"/>
                  </a:cubicBezTo>
                  <a:lnTo>
                    <a:pt x="13745" y="17673"/>
                  </a:lnTo>
                  <a:cubicBezTo>
                    <a:pt x="13745" y="16588"/>
                    <a:pt x="12866" y="15709"/>
                    <a:pt x="11782" y="15709"/>
                  </a:cubicBezTo>
                  <a:moveTo>
                    <a:pt x="20618" y="19636"/>
                  </a:moveTo>
                  <a:cubicBezTo>
                    <a:pt x="20618" y="20178"/>
                    <a:pt x="20178" y="20618"/>
                    <a:pt x="19636" y="20618"/>
                  </a:cubicBezTo>
                  <a:lnTo>
                    <a:pt x="17673" y="20618"/>
                  </a:lnTo>
                  <a:cubicBezTo>
                    <a:pt x="17131" y="20618"/>
                    <a:pt x="16691" y="20178"/>
                    <a:pt x="16691" y="19636"/>
                  </a:cubicBezTo>
                  <a:lnTo>
                    <a:pt x="16691" y="17673"/>
                  </a:lnTo>
                  <a:cubicBezTo>
                    <a:pt x="16691" y="17131"/>
                    <a:pt x="17131" y="16691"/>
                    <a:pt x="17673" y="16691"/>
                  </a:cubicBezTo>
                  <a:lnTo>
                    <a:pt x="19636" y="16691"/>
                  </a:lnTo>
                  <a:cubicBezTo>
                    <a:pt x="20178" y="16691"/>
                    <a:pt x="20618" y="17131"/>
                    <a:pt x="20618" y="17673"/>
                  </a:cubicBezTo>
                  <a:cubicBezTo>
                    <a:pt x="20618" y="17673"/>
                    <a:pt x="20618" y="19636"/>
                    <a:pt x="20618" y="19636"/>
                  </a:cubicBezTo>
                  <a:close/>
                  <a:moveTo>
                    <a:pt x="19636" y="15709"/>
                  </a:moveTo>
                  <a:lnTo>
                    <a:pt x="17673" y="15709"/>
                  </a:lnTo>
                  <a:cubicBezTo>
                    <a:pt x="16588" y="15709"/>
                    <a:pt x="15709" y="16588"/>
                    <a:pt x="15709" y="17673"/>
                  </a:cubicBezTo>
                  <a:lnTo>
                    <a:pt x="15709" y="19636"/>
                  </a:lnTo>
                  <a:cubicBezTo>
                    <a:pt x="15709" y="20721"/>
                    <a:pt x="16588" y="21600"/>
                    <a:pt x="17673" y="21600"/>
                  </a:cubicBezTo>
                  <a:lnTo>
                    <a:pt x="19636" y="21600"/>
                  </a:lnTo>
                  <a:cubicBezTo>
                    <a:pt x="20721" y="21600"/>
                    <a:pt x="21600" y="20721"/>
                    <a:pt x="21600" y="19636"/>
                  </a:cubicBezTo>
                  <a:lnTo>
                    <a:pt x="21600" y="17673"/>
                  </a:lnTo>
                  <a:cubicBezTo>
                    <a:pt x="21600" y="16588"/>
                    <a:pt x="20721" y="15709"/>
                    <a:pt x="19636" y="15709"/>
                  </a:cubicBezTo>
                  <a:moveTo>
                    <a:pt x="4909" y="19636"/>
                  </a:moveTo>
                  <a:cubicBezTo>
                    <a:pt x="4909" y="20178"/>
                    <a:pt x="4469" y="20618"/>
                    <a:pt x="3927" y="20618"/>
                  </a:cubicBezTo>
                  <a:lnTo>
                    <a:pt x="1964" y="20618"/>
                  </a:lnTo>
                  <a:cubicBezTo>
                    <a:pt x="1422" y="20618"/>
                    <a:pt x="982" y="20178"/>
                    <a:pt x="982" y="19636"/>
                  </a:cubicBezTo>
                  <a:lnTo>
                    <a:pt x="982" y="17673"/>
                  </a:lnTo>
                  <a:cubicBezTo>
                    <a:pt x="982" y="17131"/>
                    <a:pt x="1422" y="16691"/>
                    <a:pt x="1964" y="16691"/>
                  </a:cubicBezTo>
                  <a:lnTo>
                    <a:pt x="3927" y="16691"/>
                  </a:lnTo>
                  <a:cubicBezTo>
                    <a:pt x="4469" y="16691"/>
                    <a:pt x="4909" y="17131"/>
                    <a:pt x="4909" y="17673"/>
                  </a:cubicBezTo>
                  <a:cubicBezTo>
                    <a:pt x="4909" y="17673"/>
                    <a:pt x="4909" y="19636"/>
                    <a:pt x="4909" y="19636"/>
                  </a:cubicBezTo>
                  <a:close/>
                  <a:moveTo>
                    <a:pt x="3927" y="15709"/>
                  </a:moveTo>
                  <a:lnTo>
                    <a:pt x="1964" y="15709"/>
                  </a:lnTo>
                  <a:cubicBezTo>
                    <a:pt x="879" y="15709"/>
                    <a:pt x="0" y="16588"/>
                    <a:pt x="0" y="17673"/>
                  </a:cubicBezTo>
                  <a:lnTo>
                    <a:pt x="0" y="19636"/>
                  </a:lnTo>
                  <a:cubicBezTo>
                    <a:pt x="0" y="20721"/>
                    <a:pt x="879" y="21600"/>
                    <a:pt x="1964" y="21600"/>
                  </a:cubicBezTo>
                  <a:lnTo>
                    <a:pt x="3927" y="21600"/>
                  </a:lnTo>
                  <a:cubicBezTo>
                    <a:pt x="5012" y="21600"/>
                    <a:pt x="5891" y="20721"/>
                    <a:pt x="5891" y="19636"/>
                  </a:cubicBezTo>
                  <a:lnTo>
                    <a:pt x="5891" y="17673"/>
                  </a:lnTo>
                  <a:cubicBezTo>
                    <a:pt x="5891" y="16588"/>
                    <a:pt x="5012" y="15709"/>
                    <a:pt x="3927" y="15709"/>
                  </a:cubicBezTo>
                  <a:moveTo>
                    <a:pt x="2945" y="14727"/>
                  </a:moveTo>
                  <a:cubicBezTo>
                    <a:pt x="3217" y="14727"/>
                    <a:pt x="3436" y="14508"/>
                    <a:pt x="3436" y="14236"/>
                  </a:cubicBezTo>
                  <a:lnTo>
                    <a:pt x="3436" y="10800"/>
                  </a:lnTo>
                  <a:lnTo>
                    <a:pt x="10309" y="10800"/>
                  </a:lnTo>
                  <a:lnTo>
                    <a:pt x="10309" y="14236"/>
                  </a:lnTo>
                  <a:cubicBezTo>
                    <a:pt x="10309" y="14508"/>
                    <a:pt x="10529" y="14727"/>
                    <a:pt x="10800" y="14727"/>
                  </a:cubicBezTo>
                  <a:cubicBezTo>
                    <a:pt x="11071" y="14727"/>
                    <a:pt x="11291" y="14508"/>
                    <a:pt x="11291" y="14236"/>
                  </a:cubicBezTo>
                  <a:lnTo>
                    <a:pt x="11291" y="10800"/>
                  </a:lnTo>
                  <a:lnTo>
                    <a:pt x="18164" y="10800"/>
                  </a:lnTo>
                  <a:lnTo>
                    <a:pt x="18164" y="14236"/>
                  </a:lnTo>
                  <a:cubicBezTo>
                    <a:pt x="18164" y="14508"/>
                    <a:pt x="18384" y="14727"/>
                    <a:pt x="18655" y="14727"/>
                  </a:cubicBezTo>
                  <a:cubicBezTo>
                    <a:pt x="18926" y="14727"/>
                    <a:pt x="19145" y="14508"/>
                    <a:pt x="19145" y="14236"/>
                  </a:cubicBezTo>
                  <a:lnTo>
                    <a:pt x="19145" y="10309"/>
                  </a:lnTo>
                  <a:cubicBezTo>
                    <a:pt x="19145" y="10038"/>
                    <a:pt x="18926" y="9818"/>
                    <a:pt x="18655" y="9818"/>
                  </a:cubicBezTo>
                  <a:lnTo>
                    <a:pt x="11291" y="9818"/>
                  </a:lnTo>
                  <a:lnTo>
                    <a:pt x="11291" y="7364"/>
                  </a:lnTo>
                  <a:cubicBezTo>
                    <a:pt x="11291" y="7093"/>
                    <a:pt x="11071" y="6873"/>
                    <a:pt x="10800" y="6873"/>
                  </a:cubicBezTo>
                  <a:cubicBezTo>
                    <a:pt x="10529" y="6873"/>
                    <a:pt x="10309" y="7093"/>
                    <a:pt x="10309" y="7364"/>
                  </a:cubicBezTo>
                  <a:lnTo>
                    <a:pt x="10309" y="9818"/>
                  </a:lnTo>
                  <a:lnTo>
                    <a:pt x="2945" y="9818"/>
                  </a:lnTo>
                  <a:cubicBezTo>
                    <a:pt x="2674" y="9818"/>
                    <a:pt x="2455" y="10038"/>
                    <a:pt x="2455" y="10309"/>
                  </a:cubicBezTo>
                  <a:lnTo>
                    <a:pt x="2455" y="14236"/>
                  </a:lnTo>
                  <a:cubicBezTo>
                    <a:pt x="2455" y="14508"/>
                    <a:pt x="2674" y="14727"/>
                    <a:pt x="2945" y="14727"/>
                  </a:cubicBezTo>
                  <a:moveTo>
                    <a:pt x="8836" y="1964"/>
                  </a:moveTo>
                  <a:cubicBezTo>
                    <a:pt x="8836" y="1422"/>
                    <a:pt x="9276" y="982"/>
                    <a:pt x="9818" y="982"/>
                  </a:cubicBezTo>
                  <a:lnTo>
                    <a:pt x="11782" y="982"/>
                  </a:lnTo>
                  <a:cubicBezTo>
                    <a:pt x="12324" y="982"/>
                    <a:pt x="12764" y="1422"/>
                    <a:pt x="12764" y="1964"/>
                  </a:cubicBezTo>
                  <a:lnTo>
                    <a:pt x="12764" y="3927"/>
                  </a:lnTo>
                  <a:cubicBezTo>
                    <a:pt x="12764" y="4469"/>
                    <a:pt x="12324" y="4909"/>
                    <a:pt x="11782" y="4909"/>
                  </a:cubicBezTo>
                  <a:lnTo>
                    <a:pt x="9818" y="4909"/>
                  </a:lnTo>
                  <a:cubicBezTo>
                    <a:pt x="9276" y="4909"/>
                    <a:pt x="8836" y="4469"/>
                    <a:pt x="8836" y="3927"/>
                  </a:cubicBezTo>
                  <a:cubicBezTo>
                    <a:pt x="8836" y="3927"/>
                    <a:pt x="8836" y="1964"/>
                    <a:pt x="8836" y="1964"/>
                  </a:cubicBezTo>
                  <a:close/>
                  <a:moveTo>
                    <a:pt x="9818" y="5891"/>
                  </a:moveTo>
                  <a:lnTo>
                    <a:pt x="11782" y="5891"/>
                  </a:lnTo>
                  <a:cubicBezTo>
                    <a:pt x="12866" y="5891"/>
                    <a:pt x="13745" y="5012"/>
                    <a:pt x="13745" y="3927"/>
                  </a:cubicBezTo>
                  <a:lnTo>
                    <a:pt x="13745" y="1964"/>
                  </a:lnTo>
                  <a:cubicBezTo>
                    <a:pt x="13745" y="879"/>
                    <a:pt x="12866" y="0"/>
                    <a:pt x="11782" y="0"/>
                  </a:cubicBezTo>
                  <a:lnTo>
                    <a:pt x="9818" y="0"/>
                  </a:lnTo>
                  <a:cubicBezTo>
                    <a:pt x="8734" y="0"/>
                    <a:pt x="7855" y="879"/>
                    <a:pt x="7855" y="1964"/>
                  </a:cubicBezTo>
                  <a:lnTo>
                    <a:pt x="7855" y="3927"/>
                  </a:lnTo>
                  <a:cubicBezTo>
                    <a:pt x="7855" y="5012"/>
                    <a:pt x="8734" y="5891"/>
                    <a:pt x="9818" y="5891"/>
                  </a:cubicBezTo>
                </a:path>
              </a:pathLst>
            </a:custGeom>
            <a:solidFill>
              <a:srgbClr val="874349"/>
            </a:solidFill>
            <a:ln w="12700">
              <a:miter lim="400000"/>
            </a:ln>
          </p:spPr>
          <p:txBody>
            <a:bodyPr lIns="38100" tIns="38100" rIns="38100" bIns="38100" anchor="ctr"/>
            <a:lstStyle/>
            <a:p>
              <a:pPr defTabSz="914377"/>
              <a:endParaRPr>
                <a:solidFill>
                  <a:prstClr val="black"/>
                </a:solidFill>
                <a:latin typeface="Calibri" panose="020F0502020204030204"/>
              </a:endParaRPr>
            </a:p>
          </p:txBody>
        </p:sp>
        <p:sp>
          <p:nvSpPr>
            <p:cNvPr id="14" name="TextBox 13">
              <a:extLst>
                <a:ext uri="{FF2B5EF4-FFF2-40B4-BE49-F238E27FC236}">
                  <a16:creationId xmlns:a16="http://schemas.microsoft.com/office/drawing/2014/main" id="{703AAE7B-C06E-66C1-1427-9F7C368948E2}"/>
                </a:ext>
              </a:extLst>
            </p:cNvPr>
            <p:cNvSpPr txBox="1"/>
            <p:nvPr/>
          </p:nvSpPr>
          <p:spPr>
            <a:xfrm>
              <a:off x="1476233" y="3617364"/>
              <a:ext cx="1520323" cy="189283"/>
            </a:xfrm>
            <a:prstGeom prst="rect">
              <a:avLst/>
            </a:prstGeom>
            <a:noFill/>
          </p:spPr>
          <p:txBody>
            <a:bodyPr wrap="square" lIns="0" tIns="0" rIns="0" bIns="0" rtlCol="0">
              <a:spAutoFit/>
            </a:bodyPr>
            <a:lstStyle/>
            <a:p>
              <a:pPr algn="ctr" defTabSz="914377">
                <a:lnSpc>
                  <a:spcPct val="80000"/>
                </a:lnSpc>
              </a:pPr>
              <a:r>
                <a:rPr lang="en-US" sz="2000" b="1" spc="200">
                  <a:solidFill>
                    <a:srgbClr val="7B2931"/>
                  </a:solidFill>
                  <a:latin typeface="Titillium" charset="0"/>
                  <a:ea typeface="Titillium" charset="0"/>
                  <a:cs typeface="Titillium" charset="0"/>
                </a:rPr>
                <a:t>RESULTS</a:t>
              </a:r>
            </a:p>
          </p:txBody>
        </p:sp>
        <p:sp>
          <p:nvSpPr>
            <p:cNvPr id="15" name="TextBox 14">
              <a:extLst>
                <a:ext uri="{FF2B5EF4-FFF2-40B4-BE49-F238E27FC236}">
                  <a16:creationId xmlns:a16="http://schemas.microsoft.com/office/drawing/2014/main" id="{46573105-A615-9188-E0AE-F2BE61DAE28F}"/>
                </a:ext>
              </a:extLst>
            </p:cNvPr>
            <p:cNvSpPr txBox="1"/>
            <p:nvPr/>
          </p:nvSpPr>
          <p:spPr>
            <a:xfrm>
              <a:off x="1315277" y="3920002"/>
              <a:ext cx="2066351" cy="248337"/>
            </a:xfrm>
            <a:prstGeom prst="rect">
              <a:avLst/>
            </a:prstGeom>
            <a:noFill/>
          </p:spPr>
          <p:txBody>
            <a:bodyPr wrap="square" lIns="0" tIns="0" rIns="91440" bIns="0" rtlCol="0" anchor="t">
              <a:spAutoFit/>
            </a:bodyPr>
            <a:lstStyle/>
            <a:p>
              <a:pPr algn="ctr" defTabSz="914377">
                <a:lnSpc>
                  <a:spcPct val="150000"/>
                </a:lnSpc>
              </a:pPr>
              <a:r>
                <a:rPr lang="en-US" sz="1600">
                  <a:solidFill>
                    <a:srgbClr val="17171E">
                      <a:alpha val="60000"/>
                    </a:srgbClr>
                  </a:solidFill>
                  <a:latin typeface="Titillium" charset="0"/>
                  <a:ea typeface="Titillium" charset="0"/>
                  <a:cs typeface="Titillium" charset="0"/>
                </a:rPr>
                <a:t>What our application looks like?</a:t>
              </a:r>
            </a:p>
          </p:txBody>
        </p:sp>
        <p:sp>
          <p:nvSpPr>
            <p:cNvPr id="16" name="TextBox 15">
              <a:extLst>
                <a:ext uri="{FF2B5EF4-FFF2-40B4-BE49-F238E27FC236}">
                  <a16:creationId xmlns:a16="http://schemas.microsoft.com/office/drawing/2014/main" id="{D4CF6047-9F88-6A8F-21A6-5CDCB0371987}"/>
                </a:ext>
              </a:extLst>
            </p:cNvPr>
            <p:cNvSpPr txBox="1"/>
            <p:nvPr/>
          </p:nvSpPr>
          <p:spPr>
            <a:xfrm>
              <a:off x="827426" y="1948023"/>
              <a:ext cx="2904106" cy="170722"/>
            </a:xfrm>
            <a:prstGeom prst="rect">
              <a:avLst/>
            </a:prstGeom>
            <a:noFill/>
          </p:spPr>
          <p:txBody>
            <a:bodyPr wrap="square" lIns="0" tIns="0" rIns="0" bIns="0" rtlCol="0">
              <a:spAutoFit/>
            </a:bodyPr>
            <a:lstStyle/>
            <a:p>
              <a:pPr algn="ctr" defTabSz="914377">
                <a:lnSpc>
                  <a:spcPct val="80000"/>
                </a:lnSpc>
              </a:pPr>
              <a:r>
                <a:rPr lang="en-US" sz="2000" b="1" spc="200">
                  <a:solidFill>
                    <a:srgbClr val="7B2931"/>
                  </a:solidFill>
                  <a:latin typeface="Titillium" charset="0"/>
                  <a:ea typeface="Titillium" charset="0"/>
                  <a:cs typeface="Titillium" charset="0"/>
                </a:rPr>
                <a:t>MOTIVATION</a:t>
              </a:r>
            </a:p>
          </p:txBody>
        </p:sp>
        <p:sp>
          <p:nvSpPr>
            <p:cNvPr id="17" name="TextBox 16">
              <a:extLst>
                <a:ext uri="{FF2B5EF4-FFF2-40B4-BE49-F238E27FC236}">
                  <a16:creationId xmlns:a16="http://schemas.microsoft.com/office/drawing/2014/main" id="{C0C6B966-87EC-496D-65C9-B1C280201C92}"/>
                </a:ext>
              </a:extLst>
            </p:cNvPr>
            <p:cNvSpPr txBox="1"/>
            <p:nvPr/>
          </p:nvSpPr>
          <p:spPr>
            <a:xfrm>
              <a:off x="1379781" y="2241938"/>
              <a:ext cx="1799397" cy="225418"/>
            </a:xfrm>
            <a:prstGeom prst="rect">
              <a:avLst/>
            </a:prstGeom>
            <a:noFill/>
          </p:spPr>
          <p:txBody>
            <a:bodyPr wrap="square" lIns="0" tIns="0" rIns="91440" bIns="0" rtlCol="0" anchor="t">
              <a:spAutoFit/>
            </a:bodyPr>
            <a:lstStyle/>
            <a:p>
              <a:pPr algn="ctr" defTabSz="914377">
                <a:lnSpc>
                  <a:spcPct val="150000"/>
                </a:lnSpc>
              </a:pPr>
              <a:r>
                <a:rPr lang="en-US" sz="1600">
                  <a:solidFill>
                    <a:srgbClr val="17171E">
                      <a:alpha val="60000"/>
                    </a:srgbClr>
                  </a:solidFill>
                  <a:latin typeface="Titillium"/>
                </a:rPr>
                <a:t>What's the goal?</a:t>
              </a:r>
              <a:endParaRPr lang="en-US" sz="2400"/>
            </a:p>
          </p:txBody>
        </p:sp>
        <p:sp>
          <p:nvSpPr>
            <p:cNvPr id="18" name="Shape 3611">
              <a:extLst>
                <a:ext uri="{FF2B5EF4-FFF2-40B4-BE49-F238E27FC236}">
                  <a16:creationId xmlns:a16="http://schemas.microsoft.com/office/drawing/2014/main" id="{259311D9-81EC-7F22-4AC4-B477DDFE70F5}"/>
                </a:ext>
              </a:extLst>
            </p:cNvPr>
            <p:cNvSpPr/>
            <p:nvPr/>
          </p:nvSpPr>
          <p:spPr>
            <a:xfrm>
              <a:off x="2093922" y="1399919"/>
              <a:ext cx="289352" cy="353651"/>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rgbClr val="874349"/>
            </a:solidFill>
            <a:ln w="12700">
              <a:miter lim="400000"/>
            </a:ln>
          </p:spPr>
          <p:txBody>
            <a:bodyPr lIns="38100" tIns="38100" rIns="38100" bIns="38100" anchor="ctr"/>
            <a:lstStyle/>
            <a:p>
              <a:pPr defTabSz="914377"/>
              <a:endParaRPr>
                <a:solidFill>
                  <a:prstClr val="black"/>
                </a:solidFill>
                <a:latin typeface="Calibri" panose="020F0502020204030204"/>
              </a:endParaRPr>
            </a:p>
          </p:txBody>
        </p:sp>
        <p:sp>
          <p:nvSpPr>
            <p:cNvPr id="19" name="TextBox 18">
              <a:extLst>
                <a:ext uri="{FF2B5EF4-FFF2-40B4-BE49-F238E27FC236}">
                  <a16:creationId xmlns:a16="http://schemas.microsoft.com/office/drawing/2014/main" id="{3D071FD9-C69A-0E0C-56B8-188CE01B1DDF}"/>
                </a:ext>
              </a:extLst>
            </p:cNvPr>
            <p:cNvSpPr txBox="1"/>
            <p:nvPr/>
          </p:nvSpPr>
          <p:spPr>
            <a:xfrm>
              <a:off x="6108766" y="1939300"/>
              <a:ext cx="1610553" cy="317155"/>
            </a:xfrm>
            <a:prstGeom prst="rect">
              <a:avLst/>
            </a:prstGeom>
            <a:noFill/>
          </p:spPr>
          <p:txBody>
            <a:bodyPr wrap="square" lIns="0" tIns="0" rIns="0" bIns="0" rtlCol="0">
              <a:spAutoFit/>
            </a:bodyPr>
            <a:lstStyle/>
            <a:p>
              <a:pPr algn="ctr" defTabSz="914377">
                <a:lnSpc>
                  <a:spcPct val="80000"/>
                </a:lnSpc>
              </a:pPr>
              <a:r>
                <a:rPr lang="en-US" sz="2000" b="1" spc="200">
                  <a:solidFill>
                    <a:srgbClr val="7B2931"/>
                  </a:solidFill>
                  <a:latin typeface="Titillium" charset="0"/>
                  <a:ea typeface="Titillium" charset="0"/>
                  <a:cs typeface="Titillium" charset="0"/>
                </a:rPr>
                <a:t>TIME SCHEDULE</a:t>
              </a:r>
            </a:p>
            <a:p>
              <a:pPr algn="ctr" defTabSz="914377">
                <a:lnSpc>
                  <a:spcPct val="80000"/>
                </a:lnSpc>
              </a:pPr>
              <a:endParaRPr lang="en-US" sz="1400" b="1" spc="200">
                <a:solidFill>
                  <a:srgbClr val="7B2931"/>
                </a:solidFill>
                <a:latin typeface="Titillium" charset="0"/>
                <a:ea typeface="Titillium" charset="0"/>
                <a:cs typeface="Titillium" charset="0"/>
              </a:endParaRPr>
            </a:p>
          </p:txBody>
        </p:sp>
        <p:sp>
          <p:nvSpPr>
            <p:cNvPr id="20" name="TextBox 19">
              <a:extLst>
                <a:ext uri="{FF2B5EF4-FFF2-40B4-BE49-F238E27FC236}">
                  <a16:creationId xmlns:a16="http://schemas.microsoft.com/office/drawing/2014/main" id="{A93AC9A6-30C3-AFD4-5017-A5F873364269}"/>
                </a:ext>
              </a:extLst>
            </p:cNvPr>
            <p:cNvSpPr txBox="1"/>
            <p:nvPr/>
          </p:nvSpPr>
          <p:spPr>
            <a:xfrm>
              <a:off x="5917982" y="2250661"/>
              <a:ext cx="2057631" cy="223986"/>
            </a:xfrm>
            <a:prstGeom prst="rect">
              <a:avLst/>
            </a:prstGeom>
            <a:noFill/>
          </p:spPr>
          <p:txBody>
            <a:bodyPr wrap="square" lIns="0" tIns="0" rIns="91440" bIns="0" rtlCol="0">
              <a:spAutoFit/>
            </a:bodyPr>
            <a:lstStyle/>
            <a:p>
              <a:pPr algn="ctr" defTabSz="914377">
                <a:lnSpc>
                  <a:spcPct val="150000"/>
                </a:lnSpc>
              </a:pPr>
              <a:r>
                <a:rPr lang="en-US" sz="1600">
                  <a:solidFill>
                    <a:srgbClr val="17171E">
                      <a:alpha val="60000"/>
                    </a:srgbClr>
                  </a:solidFill>
                  <a:latin typeface="Titillium" charset="0"/>
                  <a:ea typeface="Titillium" charset="0"/>
                  <a:cs typeface="Titillium" charset="0"/>
                </a:rPr>
                <a:t>What is our key milestones?</a:t>
              </a:r>
            </a:p>
          </p:txBody>
        </p:sp>
        <p:sp>
          <p:nvSpPr>
            <p:cNvPr id="26" name="Shape 3930">
              <a:extLst>
                <a:ext uri="{FF2B5EF4-FFF2-40B4-BE49-F238E27FC236}">
                  <a16:creationId xmlns:a16="http://schemas.microsoft.com/office/drawing/2014/main" id="{D498EBAF-382C-E1A3-B3DF-EC8128442719}"/>
                </a:ext>
              </a:extLst>
            </p:cNvPr>
            <p:cNvSpPr/>
            <p:nvPr/>
          </p:nvSpPr>
          <p:spPr>
            <a:xfrm>
              <a:off x="4319579" y="3156762"/>
              <a:ext cx="413981" cy="112906"/>
            </a:xfrm>
            <a:custGeom>
              <a:avLst/>
              <a:gdLst>
                <a:gd name="connsiteX0" fmla="*/ 21456 w 21600"/>
                <a:gd name="connsiteY0" fmla="*/ 10106 h 22167"/>
                <a:gd name="connsiteX1" fmla="*/ 16547 w 21600"/>
                <a:gd name="connsiteY1" fmla="*/ 288 h 22167"/>
                <a:gd name="connsiteX2" fmla="*/ 16200 w 21600"/>
                <a:gd name="connsiteY2" fmla="*/ 0 h 22167"/>
                <a:gd name="connsiteX3" fmla="*/ 15709 w 21600"/>
                <a:gd name="connsiteY3" fmla="*/ 982 h 22167"/>
                <a:gd name="connsiteX4" fmla="*/ 15853 w 21600"/>
                <a:gd name="connsiteY4" fmla="*/ 1676 h 22167"/>
                <a:gd name="connsiteX5" fmla="*/ 19924 w 21600"/>
                <a:gd name="connsiteY5" fmla="*/ 9818 h 22167"/>
                <a:gd name="connsiteX6" fmla="*/ 491 w 21600"/>
                <a:gd name="connsiteY6" fmla="*/ 9818 h 22167"/>
                <a:gd name="connsiteX7" fmla="*/ 0 w 21600"/>
                <a:gd name="connsiteY7" fmla="*/ 10800 h 22167"/>
                <a:gd name="connsiteX8" fmla="*/ 491 w 21600"/>
                <a:gd name="connsiteY8" fmla="*/ 11782 h 22167"/>
                <a:gd name="connsiteX9" fmla="*/ 19924 w 21600"/>
                <a:gd name="connsiteY9" fmla="*/ 11782 h 22167"/>
                <a:gd name="connsiteX10" fmla="*/ 15853 w 21600"/>
                <a:gd name="connsiteY10" fmla="*/ 19924 h 22167"/>
                <a:gd name="connsiteX11" fmla="*/ 15709 w 21600"/>
                <a:gd name="connsiteY11" fmla="*/ 20618 h 22167"/>
                <a:gd name="connsiteX12" fmla="*/ 16200 w 21600"/>
                <a:gd name="connsiteY12" fmla="*/ 21600 h 22167"/>
                <a:gd name="connsiteX13" fmla="*/ 21456 w 21600"/>
                <a:gd name="connsiteY13" fmla="*/ 11494 h 22167"/>
                <a:gd name="connsiteX14" fmla="*/ 21600 w 21600"/>
                <a:gd name="connsiteY14" fmla="*/ 10800 h 22167"/>
                <a:gd name="connsiteX15" fmla="*/ 21456 w 21600"/>
                <a:gd name="connsiteY15" fmla="*/ 10106 h 22167"/>
                <a:gd name="connsiteX0" fmla="*/ 21456 w 21600"/>
                <a:gd name="connsiteY0" fmla="*/ 10106 h 21128"/>
                <a:gd name="connsiteX1" fmla="*/ 16547 w 21600"/>
                <a:gd name="connsiteY1" fmla="*/ 288 h 21128"/>
                <a:gd name="connsiteX2" fmla="*/ 16200 w 21600"/>
                <a:gd name="connsiteY2" fmla="*/ 0 h 21128"/>
                <a:gd name="connsiteX3" fmla="*/ 15709 w 21600"/>
                <a:gd name="connsiteY3" fmla="*/ 982 h 21128"/>
                <a:gd name="connsiteX4" fmla="*/ 15853 w 21600"/>
                <a:gd name="connsiteY4" fmla="*/ 1676 h 21128"/>
                <a:gd name="connsiteX5" fmla="*/ 19924 w 21600"/>
                <a:gd name="connsiteY5" fmla="*/ 9818 h 21128"/>
                <a:gd name="connsiteX6" fmla="*/ 491 w 21600"/>
                <a:gd name="connsiteY6" fmla="*/ 9818 h 21128"/>
                <a:gd name="connsiteX7" fmla="*/ 0 w 21600"/>
                <a:gd name="connsiteY7" fmla="*/ 10800 h 21128"/>
                <a:gd name="connsiteX8" fmla="*/ 491 w 21600"/>
                <a:gd name="connsiteY8" fmla="*/ 11782 h 21128"/>
                <a:gd name="connsiteX9" fmla="*/ 19924 w 21600"/>
                <a:gd name="connsiteY9" fmla="*/ 11782 h 21128"/>
                <a:gd name="connsiteX10" fmla="*/ 15853 w 21600"/>
                <a:gd name="connsiteY10" fmla="*/ 19924 h 21128"/>
                <a:gd name="connsiteX11" fmla="*/ 15709 w 21600"/>
                <a:gd name="connsiteY11" fmla="*/ 20618 h 21128"/>
                <a:gd name="connsiteX12" fmla="*/ 21456 w 21600"/>
                <a:gd name="connsiteY12" fmla="*/ 11494 h 21128"/>
                <a:gd name="connsiteX13" fmla="*/ 21600 w 21600"/>
                <a:gd name="connsiteY13" fmla="*/ 10800 h 21128"/>
                <a:gd name="connsiteX14" fmla="*/ 21456 w 21600"/>
                <a:gd name="connsiteY14" fmla="*/ 10106 h 21128"/>
                <a:gd name="connsiteX0" fmla="*/ 21456 w 21600"/>
                <a:gd name="connsiteY0" fmla="*/ 10106 h 19924"/>
                <a:gd name="connsiteX1" fmla="*/ 16547 w 21600"/>
                <a:gd name="connsiteY1" fmla="*/ 288 h 19924"/>
                <a:gd name="connsiteX2" fmla="*/ 16200 w 21600"/>
                <a:gd name="connsiteY2" fmla="*/ 0 h 19924"/>
                <a:gd name="connsiteX3" fmla="*/ 15709 w 21600"/>
                <a:gd name="connsiteY3" fmla="*/ 982 h 19924"/>
                <a:gd name="connsiteX4" fmla="*/ 15853 w 21600"/>
                <a:gd name="connsiteY4" fmla="*/ 1676 h 19924"/>
                <a:gd name="connsiteX5" fmla="*/ 19924 w 21600"/>
                <a:gd name="connsiteY5" fmla="*/ 9818 h 19924"/>
                <a:gd name="connsiteX6" fmla="*/ 491 w 21600"/>
                <a:gd name="connsiteY6" fmla="*/ 9818 h 19924"/>
                <a:gd name="connsiteX7" fmla="*/ 0 w 21600"/>
                <a:gd name="connsiteY7" fmla="*/ 10800 h 19924"/>
                <a:gd name="connsiteX8" fmla="*/ 491 w 21600"/>
                <a:gd name="connsiteY8" fmla="*/ 11782 h 19924"/>
                <a:gd name="connsiteX9" fmla="*/ 19924 w 21600"/>
                <a:gd name="connsiteY9" fmla="*/ 11782 h 19924"/>
                <a:gd name="connsiteX10" fmla="*/ 15853 w 21600"/>
                <a:gd name="connsiteY10" fmla="*/ 19924 h 19924"/>
                <a:gd name="connsiteX11" fmla="*/ 21456 w 21600"/>
                <a:gd name="connsiteY11" fmla="*/ 11494 h 19924"/>
                <a:gd name="connsiteX12" fmla="*/ 21600 w 21600"/>
                <a:gd name="connsiteY12" fmla="*/ 10800 h 19924"/>
                <a:gd name="connsiteX13" fmla="*/ 21456 w 21600"/>
                <a:gd name="connsiteY13" fmla="*/ 10106 h 19924"/>
                <a:gd name="connsiteX0" fmla="*/ 21456 w 21600"/>
                <a:gd name="connsiteY0" fmla="*/ 10106 h 11782"/>
                <a:gd name="connsiteX1" fmla="*/ 16547 w 21600"/>
                <a:gd name="connsiteY1" fmla="*/ 288 h 11782"/>
                <a:gd name="connsiteX2" fmla="*/ 16200 w 21600"/>
                <a:gd name="connsiteY2" fmla="*/ 0 h 11782"/>
                <a:gd name="connsiteX3" fmla="*/ 15709 w 21600"/>
                <a:gd name="connsiteY3" fmla="*/ 982 h 11782"/>
                <a:gd name="connsiteX4" fmla="*/ 15853 w 21600"/>
                <a:gd name="connsiteY4" fmla="*/ 1676 h 11782"/>
                <a:gd name="connsiteX5" fmla="*/ 19924 w 21600"/>
                <a:gd name="connsiteY5" fmla="*/ 9818 h 11782"/>
                <a:gd name="connsiteX6" fmla="*/ 491 w 21600"/>
                <a:gd name="connsiteY6" fmla="*/ 9818 h 11782"/>
                <a:gd name="connsiteX7" fmla="*/ 0 w 21600"/>
                <a:gd name="connsiteY7" fmla="*/ 10800 h 11782"/>
                <a:gd name="connsiteX8" fmla="*/ 491 w 21600"/>
                <a:gd name="connsiteY8" fmla="*/ 11782 h 11782"/>
                <a:gd name="connsiteX9" fmla="*/ 19924 w 21600"/>
                <a:gd name="connsiteY9" fmla="*/ 11782 h 11782"/>
                <a:gd name="connsiteX10" fmla="*/ 21456 w 21600"/>
                <a:gd name="connsiteY10" fmla="*/ 11494 h 11782"/>
                <a:gd name="connsiteX11" fmla="*/ 21600 w 21600"/>
                <a:gd name="connsiteY11" fmla="*/ 10800 h 11782"/>
                <a:gd name="connsiteX12" fmla="*/ 21456 w 21600"/>
                <a:gd name="connsiteY12" fmla="*/ 10106 h 11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600" h="11782" extrusionOk="0">
                  <a:moveTo>
                    <a:pt x="21456" y="10106"/>
                  </a:moveTo>
                  <a:lnTo>
                    <a:pt x="16547" y="288"/>
                  </a:lnTo>
                  <a:cubicBezTo>
                    <a:pt x="16458" y="111"/>
                    <a:pt x="16336" y="0"/>
                    <a:pt x="16200" y="0"/>
                  </a:cubicBezTo>
                  <a:cubicBezTo>
                    <a:pt x="15929" y="0"/>
                    <a:pt x="15709" y="439"/>
                    <a:pt x="15709" y="982"/>
                  </a:cubicBezTo>
                  <a:cubicBezTo>
                    <a:pt x="15709" y="1254"/>
                    <a:pt x="15764" y="1500"/>
                    <a:pt x="15853" y="1676"/>
                  </a:cubicBezTo>
                  <a:lnTo>
                    <a:pt x="19924" y="9818"/>
                  </a:lnTo>
                  <a:lnTo>
                    <a:pt x="491" y="9818"/>
                  </a:lnTo>
                  <a:cubicBezTo>
                    <a:pt x="220" y="9818"/>
                    <a:pt x="0" y="10257"/>
                    <a:pt x="0" y="10800"/>
                  </a:cubicBezTo>
                  <a:cubicBezTo>
                    <a:pt x="0" y="11343"/>
                    <a:pt x="220" y="11782"/>
                    <a:pt x="491" y="11782"/>
                  </a:cubicBezTo>
                  <a:lnTo>
                    <a:pt x="19924" y="11782"/>
                  </a:lnTo>
                  <a:lnTo>
                    <a:pt x="21456" y="11494"/>
                  </a:lnTo>
                  <a:cubicBezTo>
                    <a:pt x="21545" y="11318"/>
                    <a:pt x="21600" y="11072"/>
                    <a:pt x="21600" y="10800"/>
                  </a:cubicBezTo>
                  <a:cubicBezTo>
                    <a:pt x="21600" y="10530"/>
                    <a:pt x="21545" y="10284"/>
                    <a:pt x="21456" y="10106"/>
                  </a:cubicBezTo>
                </a:path>
              </a:pathLst>
            </a:custGeom>
            <a:solidFill>
              <a:srgbClr val="874349"/>
            </a:solidFill>
            <a:ln w="12700">
              <a:miter lim="400000"/>
            </a:ln>
          </p:spPr>
          <p:txBody>
            <a:bodyPr lIns="38100" tIns="38100" rIns="38100" bIns="38100" anchor="ctr"/>
            <a:lstStyle/>
            <a:p>
              <a:pPr defTabSz="914377"/>
              <a:endParaRPr>
                <a:solidFill>
                  <a:prstClr val="black"/>
                </a:solidFill>
                <a:latin typeface="Calibri" panose="020F0502020204030204"/>
              </a:endParaRPr>
            </a:p>
          </p:txBody>
        </p:sp>
        <p:sp>
          <p:nvSpPr>
            <p:cNvPr id="22" name="TextBox 21">
              <a:extLst>
                <a:ext uri="{FF2B5EF4-FFF2-40B4-BE49-F238E27FC236}">
                  <a16:creationId xmlns:a16="http://schemas.microsoft.com/office/drawing/2014/main" id="{A86CDAA5-3139-A803-51DC-2568703C762C}"/>
                </a:ext>
              </a:extLst>
            </p:cNvPr>
            <p:cNvSpPr txBox="1"/>
            <p:nvPr/>
          </p:nvSpPr>
          <p:spPr>
            <a:xfrm>
              <a:off x="3775365" y="1939300"/>
              <a:ext cx="1708402" cy="337280"/>
            </a:xfrm>
            <a:prstGeom prst="rect">
              <a:avLst/>
            </a:prstGeom>
            <a:noFill/>
          </p:spPr>
          <p:txBody>
            <a:bodyPr wrap="square" lIns="0" tIns="0" rIns="0" bIns="0" rtlCol="0">
              <a:spAutoFit/>
            </a:bodyPr>
            <a:lstStyle/>
            <a:p>
              <a:pPr algn="ctr" defTabSz="914377">
                <a:lnSpc>
                  <a:spcPct val="80000"/>
                </a:lnSpc>
              </a:pPr>
              <a:r>
                <a:rPr lang="en-US" sz="2000" b="1" spc="200">
                  <a:solidFill>
                    <a:srgbClr val="7B2931"/>
                  </a:solidFill>
                  <a:latin typeface="Titillium" charset="0"/>
                  <a:ea typeface="Titillium" charset="0"/>
                  <a:cs typeface="Titillium" charset="0"/>
                </a:rPr>
                <a:t>METHODOLOGY</a:t>
              </a:r>
            </a:p>
            <a:p>
              <a:pPr algn="ctr" defTabSz="914377">
                <a:lnSpc>
                  <a:spcPct val="80000"/>
                </a:lnSpc>
              </a:pPr>
              <a:endParaRPr lang="en-US" sz="2000" b="1" spc="200">
                <a:solidFill>
                  <a:srgbClr val="7B2931"/>
                </a:solidFill>
                <a:latin typeface="Titillium" charset="0"/>
                <a:ea typeface="Titillium" charset="0"/>
                <a:cs typeface="Titillium" charset="0"/>
              </a:endParaRPr>
            </a:p>
          </p:txBody>
        </p:sp>
        <p:sp>
          <p:nvSpPr>
            <p:cNvPr id="23" name="TextBox 22">
              <a:extLst>
                <a:ext uri="{FF2B5EF4-FFF2-40B4-BE49-F238E27FC236}">
                  <a16:creationId xmlns:a16="http://schemas.microsoft.com/office/drawing/2014/main" id="{0E112365-25E4-21A8-B2FD-983334CE53FD}"/>
                </a:ext>
              </a:extLst>
            </p:cNvPr>
            <p:cNvSpPr txBox="1"/>
            <p:nvPr/>
          </p:nvSpPr>
          <p:spPr>
            <a:xfrm>
              <a:off x="3476636" y="2250661"/>
              <a:ext cx="2148115" cy="248337"/>
            </a:xfrm>
            <a:prstGeom prst="rect">
              <a:avLst/>
            </a:prstGeom>
            <a:noFill/>
          </p:spPr>
          <p:txBody>
            <a:bodyPr wrap="square" lIns="0" tIns="0" rIns="91440" bIns="0" rtlCol="0">
              <a:spAutoFit/>
            </a:bodyPr>
            <a:lstStyle/>
            <a:p>
              <a:pPr algn="ctr" defTabSz="914377">
                <a:lnSpc>
                  <a:spcPct val="150000"/>
                </a:lnSpc>
              </a:pPr>
              <a:r>
                <a:rPr lang="en-US" sz="1600">
                  <a:solidFill>
                    <a:srgbClr val="17171E">
                      <a:alpha val="60000"/>
                    </a:srgbClr>
                  </a:solidFill>
                  <a:latin typeface="Titillium"/>
                </a:rPr>
                <a:t>What did we implement?</a:t>
              </a:r>
              <a:endParaRPr lang="en-US" sz="2400"/>
            </a:p>
          </p:txBody>
        </p:sp>
      </p:grpSp>
      <p:sp>
        <p:nvSpPr>
          <p:cNvPr id="33" name="Shape 3599">
            <a:extLst>
              <a:ext uri="{FF2B5EF4-FFF2-40B4-BE49-F238E27FC236}">
                <a16:creationId xmlns:a16="http://schemas.microsoft.com/office/drawing/2014/main" id="{2F12FADF-F1D0-049C-1E0C-7FB2718A4831}"/>
              </a:ext>
            </a:extLst>
          </p:cNvPr>
          <p:cNvSpPr/>
          <p:nvPr/>
        </p:nvSpPr>
        <p:spPr>
          <a:xfrm>
            <a:off x="8839625" y="1998283"/>
            <a:ext cx="539912" cy="539912"/>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rgbClr val="874349"/>
          </a:solidFill>
          <a:ln w="12700">
            <a:miter lim="400000"/>
          </a:ln>
        </p:spPr>
        <p:txBody>
          <a:bodyPr lIns="38100" tIns="38100" rIns="38100" bIns="38100" anchor="ctr"/>
          <a:lstStyle/>
          <a:p>
            <a:pPr defTabSz="914377"/>
            <a:endParaRPr>
              <a:solidFill>
                <a:prstClr val="black"/>
              </a:solidFill>
              <a:latin typeface="Calibri" panose="020F0502020204030204"/>
            </a:endParaRPr>
          </a:p>
        </p:txBody>
      </p:sp>
      <p:sp>
        <p:nvSpPr>
          <p:cNvPr id="35" name="Shape 3929">
            <a:extLst>
              <a:ext uri="{FF2B5EF4-FFF2-40B4-BE49-F238E27FC236}">
                <a16:creationId xmlns:a16="http://schemas.microsoft.com/office/drawing/2014/main" id="{F5BE5F52-61E6-E498-D749-84B4E5228C3A}"/>
              </a:ext>
            </a:extLst>
          </p:cNvPr>
          <p:cNvSpPr/>
          <p:nvPr/>
        </p:nvSpPr>
        <p:spPr>
          <a:xfrm>
            <a:off x="5535771" y="4900722"/>
            <a:ext cx="582180" cy="166908"/>
          </a:xfrm>
          <a:custGeom>
            <a:avLst/>
            <a:gdLst>
              <a:gd name="connsiteX0" fmla="*/ 21406 w 21897"/>
              <a:gd name="connsiteY0" fmla="*/ 10385 h 22167"/>
              <a:gd name="connsiteX1" fmla="*/ 1973 w 21897"/>
              <a:gd name="connsiteY1" fmla="*/ 10385 h 22167"/>
              <a:gd name="connsiteX2" fmla="*/ 6044 w 21897"/>
              <a:gd name="connsiteY2" fmla="*/ 2243 h 22167"/>
              <a:gd name="connsiteX3" fmla="*/ 6188 w 21897"/>
              <a:gd name="connsiteY3" fmla="*/ 1549 h 22167"/>
              <a:gd name="connsiteX4" fmla="*/ 5697 w 21897"/>
              <a:gd name="connsiteY4" fmla="*/ 567 h 22167"/>
              <a:gd name="connsiteX5" fmla="*/ 441 w 21897"/>
              <a:gd name="connsiteY5" fmla="*/ 10673 h 22167"/>
              <a:gd name="connsiteX6" fmla="*/ 297 w 21897"/>
              <a:gd name="connsiteY6" fmla="*/ 11367 h 22167"/>
              <a:gd name="connsiteX7" fmla="*/ 441 w 21897"/>
              <a:gd name="connsiteY7" fmla="*/ 12061 h 22167"/>
              <a:gd name="connsiteX8" fmla="*/ 5350 w 21897"/>
              <a:gd name="connsiteY8" fmla="*/ 21879 h 22167"/>
              <a:gd name="connsiteX9" fmla="*/ 5697 w 21897"/>
              <a:gd name="connsiteY9" fmla="*/ 22167 h 22167"/>
              <a:gd name="connsiteX10" fmla="*/ 6188 w 21897"/>
              <a:gd name="connsiteY10" fmla="*/ 21185 h 22167"/>
              <a:gd name="connsiteX11" fmla="*/ 6044 w 21897"/>
              <a:gd name="connsiteY11" fmla="*/ 20491 h 22167"/>
              <a:gd name="connsiteX12" fmla="*/ 1973 w 21897"/>
              <a:gd name="connsiteY12" fmla="*/ 12349 h 22167"/>
              <a:gd name="connsiteX13" fmla="*/ 21406 w 21897"/>
              <a:gd name="connsiteY13" fmla="*/ 12349 h 22167"/>
              <a:gd name="connsiteX14" fmla="*/ 21897 w 21897"/>
              <a:gd name="connsiteY14" fmla="*/ 11367 h 22167"/>
              <a:gd name="connsiteX15" fmla="*/ 21406 w 21897"/>
              <a:gd name="connsiteY15" fmla="*/ 10385 h 22167"/>
              <a:gd name="connsiteX0" fmla="*/ 21442 w 21933"/>
              <a:gd name="connsiteY0" fmla="*/ 9347 h 21129"/>
              <a:gd name="connsiteX1" fmla="*/ 2009 w 21933"/>
              <a:gd name="connsiteY1" fmla="*/ 9347 h 21129"/>
              <a:gd name="connsiteX2" fmla="*/ 6080 w 21933"/>
              <a:gd name="connsiteY2" fmla="*/ 1205 h 21129"/>
              <a:gd name="connsiteX3" fmla="*/ 6224 w 21933"/>
              <a:gd name="connsiteY3" fmla="*/ 511 h 21129"/>
              <a:gd name="connsiteX4" fmla="*/ 477 w 21933"/>
              <a:gd name="connsiteY4" fmla="*/ 9635 h 21129"/>
              <a:gd name="connsiteX5" fmla="*/ 333 w 21933"/>
              <a:gd name="connsiteY5" fmla="*/ 10329 h 21129"/>
              <a:gd name="connsiteX6" fmla="*/ 477 w 21933"/>
              <a:gd name="connsiteY6" fmla="*/ 11023 h 21129"/>
              <a:gd name="connsiteX7" fmla="*/ 5386 w 21933"/>
              <a:gd name="connsiteY7" fmla="*/ 20841 h 21129"/>
              <a:gd name="connsiteX8" fmla="*/ 5733 w 21933"/>
              <a:gd name="connsiteY8" fmla="*/ 21129 h 21129"/>
              <a:gd name="connsiteX9" fmla="*/ 6224 w 21933"/>
              <a:gd name="connsiteY9" fmla="*/ 20147 h 21129"/>
              <a:gd name="connsiteX10" fmla="*/ 6080 w 21933"/>
              <a:gd name="connsiteY10" fmla="*/ 19453 h 21129"/>
              <a:gd name="connsiteX11" fmla="*/ 2009 w 21933"/>
              <a:gd name="connsiteY11" fmla="*/ 11311 h 21129"/>
              <a:gd name="connsiteX12" fmla="*/ 21442 w 21933"/>
              <a:gd name="connsiteY12" fmla="*/ 11311 h 21129"/>
              <a:gd name="connsiteX13" fmla="*/ 21933 w 21933"/>
              <a:gd name="connsiteY13" fmla="*/ 10329 h 21129"/>
              <a:gd name="connsiteX14" fmla="*/ 21442 w 21933"/>
              <a:gd name="connsiteY14" fmla="*/ 9347 h 21129"/>
              <a:gd name="connsiteX0" fmla="*/ 21432 w 21923"/>
              <a:gd name="connsiteY0" fmla="*/ 8142 h 19924"/>
              <a:gd name="connsiteX1" fmla="*/ 1999 w 21923"/>
              <a:gd name="connsiteY1" fmla="*/ 8142 h 19924"/>
              <a:gd name="connsiteX2" fmla="*/ 6070 w 21923"/>
              <a:gd name="connsiteY2" fmla="*/ 0 h 19924"/>
              <a:gd name="connsiteX3" fmla="*/ 467 w 21923"/>
              <a:gd name="connsiteY3" fmla="*/ 8430 h 19924"/>
              <a:gd name="connsiteX4" fmla="*/ 323 w 21923"/>
              <a:gd name="connsiteY4" fmla="*/ 9124 h 19924"/>
              <a:gd name="connsiteX5" fmla="*/ 467 w 21923"/>
              <a:gd name="connsiteY5" fmla="*/ 9818 h 19924"/>
              <a:gd name="connsiteX6" fmla="*/ 5376 w 21923"/>
              <a:gd name="connsiteY6" fmla="*/ 19636 h 19924"/>
              <a:gd name="connsiteX7" fmla="*/ 5723 w 21923"/>
              <a:gd name="connsiteY7" fmla="*/ 19924 h 19924"/>
              <a:gd name="connsiteX8" fmla="*/ 6214 w 21923"/>
              <a:gd name="connsiteY8" fmla="*/ 18942 h 19924"/>
              <a:gd name="connsiteX9" fmla="*/ 6070 w 21923"/>
              <a:gd name="connsiteY9" fmla="*/ 18248 h 19924"/>
              <a:gd name="connsiteX10" fmla="*/ 1999 w 21923"/>
              <a:gd name="connsiteY10" fmla="*/ 10106 h 19924"/>
              <a:gd name="connsiteX11" fmla="*/ 21432 w 21923"/>
              <a:gd name="connsiteY11" fmla="*/ 10106 h 19924"/>
              <a:gd name="connsiteX12" fmla="*/ 21923 w 21923"/>
              <a:gd name="connsiteY12" fmla="*/ 9124 h 19924"/>
              <a:gd name="connsiteX13" fmla="*/ 21432 w 21923"/>
              <a:gd name="connsiteY13" fmla="*/ 8142 h 19924"/>
              <a:gd name="connsiteX0" fmla="*/ 21432 w 21923"/>
              <a:gd name="connsiteY0" fmla="*/ 0 h 11782"/>
              <a:gd name="connsiteX1" fmla="*/ 1999 w 21923"/>
              <a:gd name="connsiteY1" fmla="*/ 0 h 11782"/>
              <a:gd name="connsiteX2" fmla="*/ 467 w 21923"/>
              <a:gd name="connsiteY2" fmla="*/ 288 h 11782"/>
              <a:gd name="connsiteX3" fmla="*/ 323 w 21923"/>
              <a:gd name="connsiteY3" fmla="*/ 982 h 11782"/>
              <a:gd name="connsiteX4" fmla="*/ 467 w 21923"/>
              <a:gd name="connsiteY4" fmla="*/ 1676 h 11782"/>
              <a:gd name="connsiteX5" fmla="*/ 5376 w 21923"/>
              <a:gd name="connsiteY5" fmla="*/ 11494 h 11782"/>
              <a:gd name="connsiteX6" fmla="*/ 5723 w 21923"/>
              <a:gd name="connsiteY6" fmla="*/ 11782 h 11782"/>
              <a:gd name="connsiteX7" fmla="*/ 6214 w 21923"/>
              <a:gd name="connsiteY7" fmla="*/ 10800 h 11782"/>
              <a:gd name="connsiteX8" fmla="*/ 6070 w 21923"/>
              <a:gd name="connsiteY8" fmla="*/ 10106 h 11782"/>
              <a:gd name="connsiteX9" fmla="*/ 1999 w 21923"/>
              <a:gd name="connsiteY9" fmla="*/ 1964 h 11782"/>
              <a:gd name="connsiteX10" fmla="*/ 21432 w 21923"/>
              <a:gd name="connsiteY10" fmla="*/ 1964 h 11782"/>
              <a:gd name="connsiteX11" fmla="*/ 21923 w 21923"/>
              <a:gd name="connsiteY11" fmla="*/ 982 h 11782"/>
              <a:gd name="connsiteX12" fmla="*/ 21432 w 21923"/>
              <a:gd name="connsiteY12" fmla="*/ 0 h 11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923" h="11782" extrusionOk="0">
                <a:moveTo>
                  <a:pt x="21432" y="0"/>
                </a:moveTo>
                <a:lnTo>
                  <a:pt x="1999" y="0"/>
                </a:lnTo>
                <a:lnTo>
                  <a:pt x="467" y="288"/>
                </a:lnTo>
                <a:cubicBezTo>
                  <a:pt x="-491" y="1809"/>
                  <a:pt x="323" y="712"/>
                  <a:pt x="323" y="982"/>
                </a:cubicBezTo>
                <a:cubicBezTo>
                  <a:pt x="323" y="1254"/>
                  <a:pt x="378" y="1500"/>
                  <a:pt x="467" y="1676"/>
                </a:cubicBezTo>
                <a:lnTo>
                  <a:pt x="5376" y="11494"/>
                </a:lnTo>
                <a:cubicBezTo>
                  <a:pt x="5465" y="11673"/>
                  <a:pt x="5588" y="11782"/>
                  <a:pt x="5723" y="11782"/>
                </a:cubicBezTo>
                <a:cubicBezTo>
                  <a:pt x="5994" y="11782"/>
                  <a:pt x="6214" y="11343"/>
                  <a:pt x="6214" y="10800"/>
                </a:cubicBezTo>
                <a:cubicBezTo>
                  <a:pt x="6214" y="10530"/>
                  <a:pt x="6159" y="10284"/>
                  <a:pt x="6070" y="10106"/>
                </a:cubicBezTo>
                <a:lnTo>
                  <a:pt x="1999" y="1964"/>
                </a:lnTo>
                <a:lnTo>
                  <a:pt x="21432" y="1964"/>
                </a:lnTo>
                <a:cubicBezTo>
                  <a:pt x="21703" y="1964"/>
                  <a:pt x="21923" y="1525"/>
                  <a:pt x="21923" y="982"/>
                </a:cubicBezTo>
                <a:cubicBezTo>
                  <a:pt x="21923" y="439"/>
                  <a:pt x="21703" y="0"/>
                  <a:pt x="21432" y="0"/>
                </a:cubicBezTo>
              </a:path>
            </a:pathLst>
          </a:custGeom>
          <a:solidFill>
            <a:srgbClr val="874349"/>
          </a:solidFill>
          <a:ln w="12700">
            <a:miter lim="400000"/>
          </a:ln>
        </p:spPr>
        <p:txBody>
          <a:bodyPr lIns="38100" tIns="38100" rIns="38100" bIns="38100" anchor="ctr"/>
          <a:lstStyle/>
          <a:p>
            <a:pPr defTabSz="914377"/>
            <a:endParaRPr>
              <a:solidFill>
                <a:prstClr val="black"/>
              </a:solidFill>
              <a:latin typeface="Calibri" panose="020F0502020204030204"/>
            </a:endParaRPr>
          </a:p>
        </p:txBody>
      </p:sp>
      <p:sp>
        <p:nvSpPr>
          <p:cNvPr id="37" name="TextBox 36">
            <a:extLst>
              <a:ext uri="{FF2B5EF4-FFF2-40B4-BE49-F238E27FC236}">
                <a16:creationId xmlns:a16="http://schemas.microsoft.com/office/drawing/2014/main" id="{C4492564-DE06-43AE-DCAD-B7CF82532DCC}"/>
              </a:ext>
            </a:extLst>
          </p:cNvPr>
          <p:cNvSpPr txBox="1"/>
          <p:nvPr/>
        </p:nvSpPr>
        <p:spPr>
          <a:xfrm>
            <a:off x="11512883" y="6515745"/>
            <a:ext cx="6690730" cy="307777"/>
          </a:xfrm>
          <a:prstGeom prst="rect">
            <a:avLst/>
          </a:prstGeom>
          <a:noFill/>
        </p:spPr>
        <p:txBody>
          <a:bodyPr wrap="square">
            <a:spAutoFit/>
          </a:bodyPr>
          <a:lstStyle/>
          <a:p>
            <a:r>
              <a:rPr lang="en-US" sz="1400"/>
              <a:t>2</a:t>
            </a:r>
          </a:p>
        </p:txBody>
      </p:sp>
    </p:spTree>
    <p:extLst>
      <p:ext uri="{BB962C8B-B14F-4D97-AF65-F5344CB8AC3E}">
        <p14:creationId xmlns:p14="http://schemas.microsoft.com/office/powerpoint/2010/main" val="1301816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61F88C-24C8-0481-71E7-BAE6C9710638}"/>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1145241-48C3-BF66-C93A-B6DC6E01A67B}"/>
              </a:ext>
            </a:extLst>
          </p:cNvPr>
          <p:cNvCxnSpPr/>
          <p:nvPr/>
        </p:nvCxnSpPr>
        <p:spPr>
          <a:xfrm>
            <a:off x="333495" y="1185638"/>
            <a:ext cx="691243" cy="0"/>
          </a:xfrm>
          <a:prstGeom prst="line">
            <a:avLst/>
          </a:prstGeom>
          <a:ln w="25400">
            <a:gradFill>
              <a:gsLst>
                <a:gs pos="0">
                  <a:srgbClr val="7B2931"/>
                </a:gs>
                <a:gs pos="100000">
                  <a:srgbClr val="B7979D"/>
                </a:gs>
              </a:gsLst>
              <a:lin ang="2700000" scaled="0"/>
            </a:gradFill>
          </a:ln>
        </p:spPr>
        <p:style>
          <a:lnRef idx="1">
            <a:schemeClr val="accent1"/>
          </a:lnRef>
          <a:fillRef idx="0">
            <a:schemeClr val="accent1"/>
          </a:fillRef>
          <a:effectRef idx="0">
            <a:schemeClr val="accent1"/>
          </a:effectRef>
          <a:fontRef idx="minor">
            <a:schemeClr val="tx1"/>
          </a:fontRef>
        </p:style>
      </p:cxnSp>
      <p:sp>
        <p:nvSpPr>
          <p:cNvPr id="7" name="Google Shape;1976;p35">
            <a:extLst>
              <a:ext uri="{FF2B5EF4-FFF2-40B4-BE49-F238E27FC236}">
                <a16:creationId xmlns:a16="http://schemas.microsoft.com/office/drawing/2014/main" id="{E1C6C2C2-2CAF-AE70-06EA-CAC8C89950A8}"/>
              </a:ext>
            </a:extLst>
          </p:cNvPr>
          <p:cNvSpPr txBox="1">
            <a:spLocks/>
          </p:cNvSpPr>
          <p:nvPr/>
        </p:nvSpPr>
        <p:spPr>
          <a:xfrm>
            <a:off x="257331" y="269157"/>
            <a:ext cx="10250339" cy="2076670"/>
          </a:xfrm>
          <a:prstGeom prst="rect">
            <a:avLst/>
          </a:prstGeom>
        </p:spPr>
        <p:txBody>
          <a:bodyPr spcFirstLastPara="1" wrap="square" lIns="162533" tIns="162533" rIns="162533" bIns="162533" anchor="t"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buClrTx/>
              <a:buFontTx/>
            </a:pPr>
            <a:r>
              <a:rPr lang="en-IN" sz="5600" i="1">
                <a:solidFill>
                  <a:srgbClr val="B67E89"/>
                </a:solidFill>
                <a:latin typeface="Montserrat ExtraBold"/>
                <a:ea typeface="Montserrat ExtraBold"/>
                <a:cs typeface="Montserrat ExtraBold"/>
                <a:sym typeface="Montserrat ExtraBold"/>
              </a:rPr>
              <a:t>SAMPLE OUTPUT</a:t>
            </a:r>
          </a:p>
        </p:txBody>
      </p:sp>
      <p:cxnSp>
        <p:nvCxnSpPr>
          <p:cNvPr id="25" name="Straight Connector 24">
            <a:extLst>
              <a:ext uri="{FF2B5EF4-FFF2-40B4-BE49-F238E27FC236}">
                <a16:creationId xmlns:a16="http://schemas.microsoft.com/office/drawing/2014/main" id="{94E278A3-D4C7-88CF-91D4-C9979307AFFC}"/>
              </a:ext>
            </a:extLst>
          </p:cNvPr>
          <p:cNvCxnSpPr/>
          <p:nvPr/>
        </p:nvCxnSpPr>
        <p:spPr>
          <a:xfrm flipV="1">
            <a:off x="9746063" y="2033116"/>
            <a:ext cx="0" cy="2355035"/>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AutoShape 3">
            <a:extLst>
              <a:ext uri="{FF2B5EF4-FFF2-40B4-BE49-F238E27FC236}">
                <a16:creationId xmlns:a16="http://schemas.microsoft.com/office/drawing/2014/main" id="{277009F7-6920-8E82-7542-545A2515A185}"/>
              </a:ext>
            </a:extLst>
          </p:cNvPr>
          <p:cNvSpPr>
            <a:spLocks/>
          </p:cNvSpPr>
          <p:nvPr/>
        </p:nvSpPr>
        <p:spPr bwMode="auto">
          <a:xfrm>
            <a:off x="10314529" y="-303143"/>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pPr defTabSz="914377"/>
            <a:endParaRPr lang="en-US">
              <a:latin typeface="Calibri" panose="020F0502020204030204"/>
            </a:endParaRPr>
          </a:p>
        </p:txBody>
      </p:sp>
      <p:sp>
        <p:nvSpPr>
          <p:cNvPr id="32" name="AutoShape 3">
            <a:extLst>
              <a:ext uri="{FF2B5EF4-FFF2-40B4-BE49-F238E27FC236}">
                <a16:creationId xmlns:a16="http://schemas.microsoft.com/office/drawing/2014/main" id="{4FD17050-DAD9-F645-D4EC-DA62C48BF193}"/>
              </a:ext>
            </a:extLst>
          </p:cNvPr>
          <p:cNvSpPr>
            <a:spLocks/>
          </p:cNvSpPr>
          <p:nvPr/>
        </p:nvSpPr>
        <p:spPr bwMode="auto">
          <a:xfrm>
            <a:off x="8645335" y="-1164617"/>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noFill/>
          <a:ln w="25400">
            <a:gradFill>
              <a:gsLst>
                <a:gs pos="0">
                  <a:schemeClr val="accent1"/>
                </a:gs>
                <a:gs pos="100000">
                  <a:schemeClr val="accent2"/>
                </a:gs>
              </a:gsLst>
              <a:lin ang="5400000" scaled="1"/>
            </a:gradFill>
          </a:ln>
        </p:spPr>
        <p:txBody>
          <a:bodyPr lIns="0" tIns="0" rIns="0" bIns="0"/>
          <a:lstStyle/>
          <a:p>
            <a:pPr defTabSz="914377"/>
            <a:endParaRPr lang="en-US">
              <a:latin typeface="Calibri" panose="020F0502020204030204"/>
            </a:endParaRPr>
          </a:p>
        </p:txBody>
      </p:sp>
      <p:sp>
        <p:nvSpPr>
          <p:cNvPr id="2" name="AutoShape 3">
            <a:extLst>
              <a:ext uri="{FF2B5EF4-FFF2-40B4-BE49-F238E27FC236}">
                <a16:creationId xmlns:a16="http://schemas.microsoft.com/office/drawing/2014/main" id="{6CDABECC-934D-C729-C128-6B7CC2F733F3}"/>
              </a:ext>
            </a:extLst>
          </p:cNvPr>
          <p:cNvSpPr>
            <a:spLocks/>
          </p:cNvSpPr>
          <p:nvPr/>
        </p:nvSpPr>
        <p:spPr bwMode="auto">
          <a:xfrm>
            <a:off x="10507670" y="1672527"/>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pPr defTabSz="914377"/>
            <a:endParaRPr lang="en-US">
              <a:latin typeface="Calibri" panose="020F0502020204030204"/>
            </a:endParaRP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D0A81B22-C6A6-0790-9356-2C6CA857A35F}"/>
                  </a:ext>
                </a:extLst>
              </p:cNvPr>
              <p:cNvGraphicFramePr>
                <a:graphicFrameLocks noGrp="1"/>
              </p:cNvGraphicFramePr>
              <p:nvPr>
                <p:extLst>
                  <p:ext uri="{D42A27DB-BD31-4B8C-83A1-F6EECF244321}">
                    <p14:modId xmlns:p14="http://schemas.microsoft.com/office/powerpoint/2010/main" val="245349730"/>
                  </p:ext>
                </p:extLst>
              </p:nvPr>
            </p:nvGraphicFramePr>
            <p:xfrm>
              <a:off x="800921" y="1416205"/>
              <a:ext cx="10590157" cy="5000283"/>
            </p:xfrm>
            <a:graphic>
              <a:graphicData uri="http://schemas.openxmlformats.org/drawingml/2006/table">
                <a:tbl>
                  <a:tblPr firstRow="1" bandRow="1">
                    <a:tableStyleId>{5C22544A-7EE6-4342-B048-85BDC9FD1C3A}</a:tableStyleId>
                  </a:tblPr>
                  <a:tblGrid>
                    <a:gridCol w="1562381">
                      <a:extLst>
                        <a:ext uri="{9D8B030D-6E8A-4147-A177-3AD203B41FA5}">
                          <a16:colId xmlns:a16="http://schemas.microsoft.com/office/drawing/2014/main" val="2148452135"/>
                        </a:ext>
                      </a:extLst>
                    </a:gridCol>
                    <a:gridCol w="2008865">
                      <a:extLst>
                        <a:ext uri="{9D8B030D-6E8A-4147-A177-3AD203B41FA5}">
                          <a16:colId xmlns:a16="http://schemas.microsoft.com/office/drawing/2014/main" val="456939208"/>
                        </a:ext>
                      </a:extLst>
                    </a:gridCol>
                    <a:gridCol w="2284251">
                      <a:extLst>
                        <a:ext uri="{9D8B030D-6E8A-4147-A177-3AD203B41FA5}">
                          <a16:colId xmlns:a16="http://schemas.microsoft.com/office/drawing/2014/main" val="1480717437"/>
                        </a:ext>
                      </a:extLst>
                    </a:gridCol>
                    <a:gridCol w="2341756">
                      <a:extLst>
                        <a:ext uri="{9D8B030D-6E8A-4147-A177-3AD203B41FA5}">
                          <a16:colId xmlns:a16="http://schemas.microsoft.com/office/drawing/2014/main" val="3071308955"/>
                        </a:ext>
                      </a:extLst>
                    </a:gridCol>
                    <a:gridCol w="2392904">
                      <a:extLst>
                        <a:ext uri="{9D8B030D-6E8A-4147-A177-3AD203B41FA5}">
                          <a16:colId xmlns:a16="http://schemas.microsoft.com/office/drawing/2014/main" val="919278312"/>
                        </a:ext>
                      </a:extLst>
                    </a:gridCol>
                  </a:tblGrid>
                  <a:tr h="619069">
                    <a:tc>
                      <a:txBody>
                        <a:bodyPr/>
                        <a:lstStyle/>
                        <a:p>
                          <a:r>
                            <a:rPr lang="en-US" b="1" i="0">
                              <a:latin typeface="+mn-lt"/>
                              <a:ea typeface="+mn-ea"/>
                            </a:rPr>
                            <a:t>Education</a:t>
                          </a:r>
                          <a14:m>
                            <m:oMath xmlns:m="http://schemas.openxmlformats.org/officeDocument/2006/math">
                              <m:r>
                                <a:rPr lang="en-US" i="1" dirty="0" smtClean="0">
                                  <a:latin typeface="Cambria Math" panose="02040503050406030204" pitchFamily="18" charset="0"/>
                                  <a:ea typeface="Cambria Math" panose="02040503050406030204" pitchFamily="18" charset="0"/>
                                </a:rPr>
                                <m:t>→</m:t>
                              </m:r>
                              <m:r>
                                <m:rPr>
                                  <m:nor/>
                                </m:rPr>
                                <a:rPr lang="en-US" b="1" i="0" smtClean="0">
                                  <a:latin typeface="Cambria Math" panose="02040503050406030204" pitchFamily="18" charset="0"/>
                                  <a:ea typeface="Cambria Math" panose="02040503050406030204" pitchFamily="18" charset="0"/>
                                </a:rPr>
                                <m:t>/ </m:t>
                              </m:r>
                              <m:r>
                                <m:rPr>
                                  <m:nor/>
                                </m:rPr>
                                <a:rPr lang="en-US" b="1" i="0" dirty="0" smtClean="0"/>
                                <m:t>Level</m:t>
                              </m:r>
                              <m:r>
                                <a:rPr lang="en-US" i="1" smtClean="0">
                                  <a:latin typeface="Cambria Math" panose="02040503050406030204" pitchFamily="18" charset="0"/>
                                  <a:ea typeface="Cambria Math" panose="02040503050406030204" pitchFamily="18" charset="0"/>
                                </a:rPr>
                                <m:t>↓</m:t>
                              </m:r>
                            </m:oMath>
                          </a14:m>
                          <a:endParaRPr lang="en-US"/>
                        </a:p>
                      </a:txBody>
                      <a:tcPr/>
                    </a:tc>
                    <a:tc>
                      <a:txBody>
                        <a:bodyPr/>
                        <a:lstStyle/>
                        <a:p>
                          <a:r>
                            <a:rPr lang="en-US"/>
                            <a:t>High School</a:t>
                          </a:r>
                        </a:p>
                      </a:txBody>
                      <a:tcPr/>
                    </a:tc>
                    <a:tc>
                      <a:txBody>
                        <a:bodyPr/>
                        <a:lstStyle/>
                        <a:p>
                          <a:r>
                            <a:rPr lang="en-US"/>
                            <a:t>Bachelors</a:t>
                          </a:r>
                        </a:p>
                      </a:txBody>
                      <a:tcPr/>
                    </a:tc>
                    <a:tc>
                      <a:txBody>
                        <a:bodyPr/>
                        <a:lstStyle/>
                        <a:p>
                          <a:r>
                            <a:rPr lang="en-US"/>
                            <a:t>Masters</a:t>
                          </a:r>
                        </a:p>
                      </a:txBody>
                      <a:tcPr/>
                    </a:tc>
                    <a:tc>
                      <a:txBody>
                        <a:bodyPr/>
                        <a:lstStyle/>
                        <a:p>
                          <a:r>
                            <a:rPr lang="en-US"/>
                            <a:t>PhD</a:t>
                          </a:r>
                        </a:p>
                      </a:txBody>
                      <a:tcPr/>
                    </a:tc>
                    <a:extLst>
                      <a:ext uri="{0D108BD9-81ED-4DB2-BD59-A6C34878D82A}">
                        <a16:rowId xmlns:a16="http://schemas.microsoft.com/office/drawing/2014/main" val="3898469200"/>
                      </a:ext>
                    </a:extLst>
                  </a:tr>
                  <a:tr h="885483">
                    <a:tc>
                      <a:txBody>
                        <a:bodyPr/>
                        <a:lstStyle/>
                        <a:p>
                          <a:r>
                            <a:rPr lang="en-US" b="1">
                              <a:solidFill>
                                <a:schemeClr val="accent6">
                                  <a:lumMod val="50000"/>
                                </a:schemeClr>
                              </a:solidFill>
                            </a:rPr>
                            <a:t>Easy</a:t>
                          </a:r>
                          <a:endParaRPr lang="en-US"/>
                        </a:p>
                      </a:txBody>
                      <a:tcPr/>
                    </a:tc>
                    <a:tc>
                      <a:txBody>
                        <a:bodyPr/>
                        <a:lstStyle/>
                        <a:p>
                          <a:r>
                            <a:rPr lang="en-US" sz="1200">
                              <a:solidFill>
                                <a:schemeClr val="accent6">
                                  <a:lumMod val="50000"/>
                                </a:schemeClr>
                              </a:solidFill>
                            </a:rPr>
                            <a:t>Which company released GPT-4, currently the most powerful LLM?</a:t>
                          </a:r>
                        </a:p>
                      </a:txBody>
                      <a:tcPr/>
                    </a:tc>
                    <a:tc>
                      <a:txBody>
                        <a:bodyPr/>
                        <a:lstStyle/>
                        <a:p>
                          <a:r>
                            <a:rPr lang="en-US" sz="1200">
                              <a:solidFill>
                                <a:schemeClr val="accent6">
                                  <a:lumMod val="50000"/>
                                </a:schemeClr>
                              </a:solidFill>
                            </a:rPr>
                            <a:t>What is fine-tuning in the context of LLMs?</a:t>
                          </a:r>
                        </a:p>
                      </a:txBody>
                      <a:tcPr/>
                    </a:tc>
                    <a:tc>
                      <a:txBody>
                        <a:bodyPr/>
                        <a:lstStyle/>
                        <a:p>
                          <a:r>
                            <a:rPr lang="en-US" sz="1200">
                              <a:solidFill>
                                <a:schemeClr val="accent6">
                                  <a:lumMod val="50000"/>
                                </a:schemeClr>
                              </a:solidFill>
                            </a:rPr>
                            <a:t>What is the primary application of Zero-shot LLMs?</a:t>
                          </a:r>
                        </a:p>
                      </a:txBody>
                      <a:tcPr/>
                    </a:tc>
                    <a:tc>
                      <a:txBody>
                        <a:bodyPr/>
                        <a:lstStyle/>
                        <a:p>
                          <a:r>
                            <a:rPr lang="en-US" sz="1200">
                              <a:solidFill>
                                <a:schemeClr val="accent6">
                                  <a:lumMod val="50000"/>
                                </a:schemeClr>
                              </a:solidFill>
                            </a:rPr>
                            <a:t>What does </a:t>
                          </a:r>
                          <a:r>
                            <a:rPr lang="en-US" sz="1200" err="1">
                              <a:solidFill>
                                <a:schemeClr val="accent6">
                                  <a:lumMod val="50000"/>
                                </a:schemeClr>
                              </a:solidFill>
                            </a:rPr>
                            <a:t>LLaMa</a:t>
                          </a:r>
                          <a:r>
                            <a:rPr lang="en-US" sz="1200">
                              <a:solidFill>
                                <a:schemeClr val="accent6">
                                  <a:lumMod val="50000"/>
                                </a:schemeClr>
                              </a:solidFill>
                            </a:rPr>
                            <a:t> stand for in the context of LLMs?</a:t>
                          </a:r>
                        </a:p>
                        <a:p>
                          <a:endParaRPr lang="en-US" sz="1200">
                            <a:solidFill>
                              <a:schemeClr val="accent6">
                                <a:lumMod val="50000"/>
                              </a:schemeClr>
                            </a:solidFill>
                          </a:endParaRPr>
                        </a:p>
                      </a:txBody>
                      <a:tcPr/>
                    </a:tc>
                    <a:extLst>
                      <a:ext uri="{0D108BD9-81ED-4DB2-BD59-A6C34878D82A}">
                        <a16:rowId xmlns:a16="http://schemas.microsoft.com/office/drawing/2014/main" val="1951139103"/>
                      </a:ext>
                    </a:extLst>
                  </a:tr>
                  <a:tr h="1529871">
                    <a:tc>
                      <a:txBody>
                        <a:bodyPr/>
                        <a:lstStyle/>
                        <a:p>
                          <a:r>
                            <a:rPr lang="en-US" b="1">
                              <a:solidFill>
                                <a:schemeClr val="accent6">
                                  <a:lumMod val="50000"/>
                                </a:schemeClr>
                              </a:solidFill>
                            </a:rPr>
                            <a:t>Medium</a:t>
                          </a:r>
                          <a:endParaRPr lang="en-US"/>
                        </a:p>
                      </a:txBody>
                      <a:tcPr/>
                    </a:tc>
                    <a:tc>
                      <a:txBody>
                        <a:bodyPr/>
                        <a:lstStyle/>
                        <a:p>
                          <a:r>
                            <a:rPr lang="en-US" sz="1200">
                              <a:solidFill>
                                <a:schemeClr val="accent6">
                                  <a:lumMod val="50000"/>
                                </a:schemeClr>
                              </a:solidFill>
                            </a:rPr>
                            <a:t>What are some common applications or industries where LLMs have shown significant impact?</a:t>
                          </a:r>
                        </a:p>
                      </a:txBody>
                      <a:tcPr/>
                    </a:tc>
                    <a:tc>
                      <a:txBody>
                        <a:bodyPr/>
                        <a:lstStyle/>
                        <a:p>
                          <a:r>
                            <a:rPr lang="en-US" sz="1200">
                              <a:solidFill>
                                <a:schemeClr val="accent6">
                                  <a:lumMod val="50000"/>
                                </a:schemeClr>
                              </a:solidFill>
                            </a:rPr>
                            <a:t>What is the primary difference between a pre-trained LLM and a fine-tuned LLM, and how does it impact their performance on specific tasks?</a:t>
                          </a:r>
                        </a:p>
                        <a:p>
                          <a:endParaRPr lang="en-US" sz="1200">
                            <a:solidFill>
                              <a:schemeClr val="accent6">
                                <a:lumMod val="50000"/>
                              </a:schemeClr>
                            </a:solidFill>
                          </a:endParaRPr>
                        </a:p>
                      </a:txBody>
                      <a:tcPr/>
                    </a:tc>
                    <a:tc>
                      <a:txBody>
                        <a:bodyPr/>
                        <a:lstStyle/>
                        <a:p>
                          <a:r>
                            <a:rPr lang="en-US" sz="1200">
                              <a:solidFill>
                                <a:schemeClr val="accent6">
                                  <a:lumMod val="50000"/>
                                </a:schemeClr>
                              </a:solidFill>
                            </a:rPr>
                            <a:t>Explain the relationship between LLMs and the phenomenon of "hallucinations". What are the causes and consequences of hallucinations in LLMs, and how can they be mitigated or addressed?</a:t>
                          </a:r>
                        </a:p>
                        <a:p>
                          <a:endParaRPr lang="en-US" sz="1200">
                            <a:solidFill>
                              <a:schemeClr val="accent6">
                                <a:lumMod val="50000"/>
                              </a:schemeClr>
                            </a:solidFill>
                          </a:endParaRPr>
                        </a:p>
                      </a:txBody>
                      <a:tcPr/>
                    </a:tc>
                    <a:tc>
                      <a:txBody>
                        <a:bodyPr/>
                        <a:lstStyle/>
                        <a:p>
                          <a:r>
                            <a:rPr lang="en-US" sz="1200">
                              <a:solidFill>
                                <a:schemeClr val="accent6">
                                  <a:lumMod val="50000"/>
                                </a:schemeClr>
                              </a:solidFill>
                            </a:rPr>
                            <a:t>Explain how the growth of open-source LLMs like </a:t>
                          </a:r>
                          <a:r>
                            <a:rPr lang="en-US" sz="1200" err="1">
                              <a:solidFill>
                                <a:schemeClr val="accent6">
                                  <a:lumMod val="50000"/>
                                </a:schemeClr>
                              </a:solidFill>
                            </a:rPr>
                            <a:t>LLaMa</a:t>
                          </a:r>
                          <a:r>
                            <a:rPr lang="en-US" sz="1200">
                              <a:solidFill>
                                <a:schemeClr val="accent6">
                                  <a:lumMod val="50000"/>
                                </a:schemeClr>
                              </a:solidFill>
                            </a:rPr>
                            <a:t> 2 is influencing the development of proprietary models like GPT-4, and what implications this has for the broader AI research community.</a:t>
                          </a:r>
                        </a:p>
                        <a:p>
                          <a:endParaRPr lang="en-US" sz="1200">
                            <a:solidFill>
                              <a:schemeClr val="accent6">
                                <a:lumMod val="50000"/>
                              </a:schemeClr>
                            </a:solidFill>
                          </a:endParaRPr>
                        </a:p>
                      </a:txBody>
                      <a:tcPr/>
                    </a:tc>
                    <a:extLst>
                      <a:ext uri="{0D108BD9-81ED-4DB2-BD59-A6C34878D82A}">
                        <a16:rowId xmlns:a16="http://schemas.microsoft.com/office/drawing/2014/main" val="660670872"/>
                      </a:ext>
                    </a:extLst>
                  </a:tr>
                  <a:tr h="1826493">
                    <a:tc>
                      <a:txBody>
                        <a:bodyPr/>
                        <a:lstStyle/>
                        <a:p>
                          <a:r>
                            <a:rPr lang="en-US" b="1">
                              <a:solidFill>
                                <a:schemeClr val="accent6">
                                  <a:lumMod val="50000"/>
                                </a:schemeClr>
                              </a:solidFill>
                            </a:rPr>
                            <a:t>Difficult</a:t>
                          </a:r>
                          <a:endParaRPr lang="en-US"/>
                        </a:p>
                      </a:txBody>
                      <a:tcPr/>
                    </a:tc>
                    <a:tc>
                      <a:txBody>
                        <a:bodyPr/>
                        <a:lstStyle/>
                        <a:p>
                          <a:r>
                            <a:rPr lang="en-US" sz="1200">
                              <a:solidFill>
                                <a:schemeClr val="accent6">
                                  <a:lumMod val="50000"/>
                                </a:schemeClr>
                              </a:solidFill>
                            </a:rPr>
                            <a:t>Evaluate the environmental impact of large-scale LLM training and deployment.</a:t>
                          </a:r>
                        </a:p>
                        <a:p>
                          <a:endParaRPr lang="en-US" sz="1200">
                            <a:solidFill>
                              <a:schemeClr val="accent6">
                                <a:lumMod val="50000"/>
                              </a:schemeClr>
                            </a:solidFill>
                          </a:endParaRPr>
                        </a:p>
                      </a:txBody>
                      <a:tcPr/>
                    </a:tc>
                    <a:tc>
                      <a:txBody>
                        <a:bodyPr/>
                        <a:lstStyle/>
                        <a:p>
                          <a:r>
                            <a:rPr lang="en-US" sz="1200">
                              <a:solidFill>
                                <a:schemeClr val="accent6">
                                  <a:lumMod val="50000"/>
                                </a:schemeClr>
                              </a:solidFill>
                            </a:rPr>
                            <a:t>Discuss the ethical implications of developing and deploying Large Language Models that generate content that could be harmful or misleading  (e.g., fake news, propaganda), and propose strategies for mitigating their potential negative consequences.</a:t>
                          </a:r>
                        </a:p>
                      </a:txBody>
                      <a:tcPr/>
                    </a:tc>
                    <a:tc>
                      <a:txBody>
                        <a:bodyPr/>
                        <a:lstStyle/>
                        <a:p>
                          <a:r>
                            <a:rPr lang="en-US" sz="1200">
                              <a:solidFill>
                                <a:schemeClr val="accent6">
                                  <a:lumMod val="50000"/>
                                </a:schemeClr>
                              </a:solidFill>
                            </a:rPr>
                            <a:t>How do LLMs like BERT, </a:t>
                          </a:r>
                          <a:r>
                            <a:rPr lang="en-US" sz="1200" err="1">
                              <a:solidFill>
                                <a:schemeClr val="accent6">
                                  <a:lumMod val="50000"/>
                                </a:schemeClr>
                              </a:solidFill>
                            </a:rPr>
                            <a:t>PaLM</a:t>
                          </a:r>
                          <a:r>
                            <a:rPr lang="en-US" sz="1200">
                              <a:solidFill>
                                <a:schemeClr val="accent6">
                                  <a:lumMod val="50000"/>
                                </a:schemeClr>
                              </a:solidFill>
                            </a:rPr>
                            <a:t> 2, and </a:t>
                          </a:r>
                          <a:r>
                            <a:rPr lang="en-US" sz="1200" err="1">
                              <a:solidFill>
                                <a:schemeClr val="accent6">
                                  <a:lumMod val="50000"/>
                                </a:schemeClr>
                              </a:solidFill>
                            </a:rPr>
                            <a:t>LLaMa</a:t>
                          </a:r>
                          <a:r>
                            <a:rPr lang="en-US" sz="1200">
                              <a:solidFill>
                                <a:schemeClr val="accent6">
                                  <a:lumMod val="50000"/>
                                </a:schemeClr>
                              </a:solidFill>
                            </a:rPr>
                            <a:t> 2 differ in their architecture and design choices that impact their performance on natural language processing (NLP) tasks, and what are the implications for real-world applications?</a:t>
                          </a:r>
                        </a:p>
                        <a:p>
                          <a:endParaRPr lang="en-US" sz="1200">
                            <a:solidFill>
                              <a:schemeClr val="accent6">
                                <a:lumMod val="50000"/>
                              </a:schemeClr>
                            </a:solidFill>
                          </a:endParaRPr>
                        </a:p>
                      </a:txBody>
                      <a:tcPr/>
                    </a:tc>
                    <a:tc>
                      <a:txBody>
                        <a:bodyPr/>
                        <a:lstStyle/>
                        <a:p>
                          <a:r>
                            <a:rPr lang="en-US" sz="1200">
                              <a:solidFill>
                                <a:schemeClr val="accent6">
                                  <a:lumMod val="50000"/>
                                </a:schemeClr>
                              </a:solidFill>
                            </a:rPr>
                            <a:t>Design an experiment to investigate the effects of adversarial attacks on the performance of a state-of-the-art LLM, considering metrics such as perplexity, accuracy, and interpretability, and discuss potential implications for LLM-based applications in high-stakes domains.</a:t>
                          </a:r>
                        </a:p>
                      </a:txBody>
                      <a:tcPr/>
                    </a:tc>
                    <a:extLst>
                      <a:ext uri="{0D108BD9-81ED-4DB2-BD59-A6C34878D82A}">
                        <a16:rowId xmlns:a16="http://schemas.microsoft.com/office/drawing/2014/main" val="3183076046"/>
                      </a:ext>
                    </a:extLst>
                  </a:tr>
                </a:tbl>
              </a:graphicData>
            </a:graphic>
          </p:graphicFrame>
        </mc:Choice>
        <mc:Fallback xmlns="">
          <p:graphicFrame>
            <p:nvGraphicFramePr>
              <p:cNvPr id="3" name="Table 2">
                <a:extLst>
                  <a:ext uri="{FF2B5EF4-FFF2-40B4-BE49-F238E27FC236}">
                    <a16:creationId xmlns:a16="http://schemas.microsoft.com/office/drawing/2014/main" id="{D0A81B22-C6A6-0790-9356-2C6CA857A35F}"/>
                  </a:ext>
                </a:extLst>
              </p:cNvPr>
              <p:cNvGraphicFramePr>
                <a:graphicFrameLocks noGrp="1"/>
              </p:cNvGraphicFramePr>
              <p:nvPr>
                <p:extLst>
                  <p:ext uri="{D42A27DB-BD31-4B8C-83A1-F6EECF244321}">
                    <p14:modId xmlns:p14="http://schemas.microsoft.com/office/powerpoint/2010/main" val="245349730"/>
                  </p:ext>
                </p:extLst>
              </p:nvPr>
            </p:nvGraphicFramePr>
            <p:xfrm>
              <a:off x="800921" y="1416205"/>
              <a:ext cx="10590157" cy="5000283"/>
            </p:xfrm>
            <a:graphic>
              <a:graphicData uri="http://schemas.openxmlformats.org/drawingml/2006/table">
                <a:tbl>
                  <a:tblPr firstRow="1" bandRow="1">
                    <a:tableStyleId>{5C22544A-7EE6-4342-B048-85BDC9FD1C3A}</a:tableStyleId>
                  </a:tblPr>
                  <a:tblGrid>
                    <a:gridCol w="1562381">
                      <a:extLst>
                        <a:ext uri="{9D8B030D-6E8A-4147-A177-3AD203B41FA5}">
                          <a16:colId xmlns:a16="http://schemas.microsoft.com/office/drawing/2014/main" val="2148452135"/>
                        </a:ext>
                      </a:extLst>
                    </a:gridCol>
                    <a:gridCol w="2008865">
                      <a:extLst>
                        <a:ext uri="{9D8B030D-6E8A-4147-A177-3AD203B41FA5}">
                          <a16:colId xmlns:a16="http://schemas.microsoft.com/office/drawing/2014/main" val="456939208"/>
                        </a:ext>
                      </a:extLst>
                    </a:gridCol>
                    <a:gridCol w="2284251">
                      <a:extLst>
                        <a:ext uri="{9D8B030D-6E8A-4147-A177-3AD203B41FA5}">
                          <a16:colId xmlns:a16="http://schemas.microsoft.com/office/drawing/2014/main" val="1480717437"/>
                        </a:ext>
                      </a:extLst>
                    </a:gridCol>
                    <a:gridCol w="2341756">
                      <a:extLst>
                        <a:ext uri="{9D8B030D-6E8A-4147-A177-3AD203B41FA5}">
                          <a16:colId xmlns:a16="http://schemas.microsoft.com/office/drawing/2014/main" val="3071308955"/>
                        </a:ext>
                      </a:extLst>
                    </a:gridCol>
                    <a:gridCol w="2392904">
                      <a:extLst>
                        <a:ext uri="{9D8B030D-6E8A-4147-A177-3AD203B41FA5}">
                          <a16:colId xmlns:a16="http://schemas.microsoft.com/office/drawing/2014/main" val="919278312"/>
                        </a:ext>
                      </a:extLst>
                    </a:gridCol>
                  </a:tblGrid>
                  <a:tr h="640080">
                    <a:tc>
                      <a:txBody>
                        <a:bodyPr/>
                        <a:lstStyle/>
                        <a:p>
                          <a:endParaRPr lang="en-US"/>
                        </a:p>
                      </a:txBody>
                      <a:tcPr>
                        <a:blipFill>
                          <a:blip r:embed="rId3"/>
                          <a:stretch>
                            <a:fillRect l="-813" t="-3922" r="-580488" b="-680392"/>
                          </a:stretch>
                        </a:blipFill>
                      </a:tcPr>
                    </a:tc>
                    <a:tc>
                      <a:txBody>
                        <a:bodyPr/>
                        <a:lstStyle/>
                        <a:p>
                          <a:r>
                            <a:rPr lang="en-US"/>
                            <a:t>High School</a:t>
                          </a:r>
                        </a:p>
                      </a:txBody>
                      <a:tcPr/>
                    </a:tc>
                    <a:tc>
                      <a:txBody>
                        <a:bodyPr/>
                        <a:lstStyle/>
                        <a:p>
                          <a:r>
                            <a:rPr lang="en-US"/>
                            <a:t>Bachelors</a:t>
                          </a:r>
                        </a:p>
                      </a:txBody>
                      <a:tcPr/>
                    </a:tc>
                    <a:tc>
                      <a:txBody>
                        <a:bodyPr/>
                        <a:lstStyle/>
                        <a:p>
                          <a:r>
                            <a:rPr lang="en-US"/>
                            <a:t>Masters</a:t>
                          </a:r>
                        </a:p>
                      </a:txBody>
                      <a:tcPr/>
                    </a:tc>
                    <a:tc>
                      <a:txBody>
                        <a:bodyPr/>
                        <a:lstStyle/>
                        <a:p>
                          <a:r>
                            <a:rPr lang="en-US"/>
                            <a:t>PhD</a:t>
                          </a:r>
                        </a:p>
                      </a:txBody>
                      <a:tcPr/>
                    </a:tc>
                    <a:extLst>
                      <a:ext uri="{0D108BD9-81ED-4DB2-BD59-A6C34878D82A}">
                        <a16:rowId xmlns:a16="http://schemas.microsoft.com/office/drawing/2014/main" val="3898469200"/>
                      </a:ext>
                    </a:extLst>
                  </a:tr>
                  <a:tr h="885483">
                    <a:tc>
                      <a:txBody>
                        <a:bodyPr/>
                        <a:lstStyle/>
                        <a:p>
                          <a:r>
                            <a:rPr lang="en-US" b="1">
                              <a:solidFill>
                                <a:schemeClr val="accent6">
                                  <a:lumMod val="50000"/>
                                </a:schemeClr>
                              </a:solidFill>
                            </a:rPr>
                            <a:t>Easy</a:t>
                          </a:r>
                          <a:endParaRPr lang="en-US"/>
                        </a:p>
                      </a:txBody>
                      <a:tcPr/>
                    </a:tc>
                    <a:tc>
                      <a:txBody>
                        <a:bodyPr/>
                        <a:lstStyle/>
                        <a:p>
                          <a:r>
                            <a:rPr lang="en-US" sz="1200">
                              <a:solidFill>
                                <a:schemeClr val="accent6">
                                  <a:lumMod val="50000"/>
                                </a:schemeClr>
                              </a:solidFill>
                            </a:rPr>
                            <a:t>Which company released GPT-4, currently the most powerful LLM?</a:t>
                          </a:r>
                        </a:p>
                      </a:txBody>
                      <a:tcPr/>
                    </a:tc>
                    <a:tc>
                      <a:txBody>
                        <a:bodyPr/>
                        <a:lstStyle/>
                        <a:p>
                          <a:r>
                            <a:rPr lang="en-US" sz="1200">
                              <a:solidFill>
                                <a:schemeClr val="accent6">
                                  <a:lumMod val="50000"/>
                                </a:schemeClr>
                              </a:solidFill>
                            </a:rPr>
                            <a:t>What is fine-tuning in the context of LLMs?</a:t>
                          </a:r>
                        </a:p>
                      </a:txBody>
                      <a:tcPr/>
                    </a:tc>
                    <a:tc>
                      <a:txBody>
                        <a:bodyPr/>
                        <a:lstStyle/>
                        <a:p>
                          <a:r>
                            <a:rPr lang="en-US" sz="1200">
                              <a:solidFill>
                                <a:schemeClr val="accent6">
                                  <a:lumMod val="50000"/>
                                </a:schemeClr>
                              </a:solidFill>
                            </a:rPr>
                            <a:t>What is the primary application of Zero-shot LLMs?</a:t>
                          </a:r>
                        </a:p>
                      </a:txBody>
                      <a:tcPr/>
                    </a:tc>
                    <a:tc>
                      <a:txBody>
                        <a:bodyPr/>
                        <a:lstStyle/>
                        <a:p>
                          <a:r>
                            <a:rPr lang="en-US" sz="1200">
                              <a:solidFill>
                                <a:schemeClr val="accent6">
                                  <a:lumMod val="50000"/>
                                </a:schemeClr>
                              </a:solidFill>
                            </a:rPr>
                            <a:t>What does </a:t>
                          </a:r>
                          <a:r>
                            <a:rPr lang="en-US" sz="1200" err="1">
                              <a:solidFill>
                                <a:schemeClr val="accent6">
                                  <a:lumMod val="50000"/>
                                </a:schemeClr>
                              </a:solidFill>
                            </a:rPr>
                            <a:t>LLaMa</a:t>
                          </a:r>
                          <a:r>
                            <a:rPr lang="en-US" sz="1200">
                              <a:solidFill>
                                <a:schemeClr val="accent6">
                                  <a:lumMod val="50000"/>
                                </a:schemeClr>
                              </a:solidFill>
                            </a:rPr>
                            <a:t> stand for in the context of LLMs?</a:t>
                          </a:r>
                        </a:p>
                        <a:p>
                          <a:endParaRPr lang="en-US" sz="1200">
                            <a:solidFill>
                              <a:schemeClr val="accent6">
                                <a:lumMod val="50000"/>
                              </a:schemeClr>
                            </a:solidFill>
                          </a:endParaRPr>
                        </a:p>
                      </a:txBody>
                      <a:tcPr/>
                    </a:tc>
                    <a:extLst>
                      <a:ext uri="{0D108BD9-81ED-4DB2-BD59-A6C34878D82A}">
                        <a16:rowId xmlns:a16="http://schemas.microsoft.com/office/drawing/2014/main" val="1951139103"/>
                      </a:ext>
                    </a:extLst>
                  </a:tr>
                  <a:tr h="1554480">
                    <a:tc>
                      <a:txBody>
                        <a:bodyPr/>
                        <a:lstStyle/>
                        <a:p>
                          <a:r>
                            <a:rPr lang="en-US" b="1">
                              <a:solidFill>
                                <a:schemeClr val="accent6">
                                  <a:lumMod val="50000"/>
                                </a:schemeClr>
                              </a:solidFill>
                            </a:rPr>
                            <a:t>Medium</a:t>
                          </a:r>
                          <a:endParaRPr lang="en-US"/>
                        </a:p>
                      </a:txBody>
                      <a:tcPr/>
                    </a:tc>
                    <a:tc>
                      <a:txBody>
                        <a:bodyPr/>
                        <a:lstStyle/>
                        <a:p>
                          <a:r>
                            <a:rPr lang="en-US" sz="1200">
                              <a:solidFill>
                                <a:schemeClr val="accent6">
                                  <a:lumMod val="50000"/>
                                </a:schemeClr>
                              </a:solidFill>
                            </a:rPr>
                            <a:t>What are some common applications or industries where LLMs have shown significant impact?</a:t>
                          </a:r>
                        </a:p>
                      </a:txBody>
                      <a:tcPr/>
                    </a:tc>
                    <a:tc>
                      <a:txBody>
                        <a:bodyPr/>
                        <a:lstStyle/>
                        <a:p>
                          <a:r>
                            <a:rPr lang="en-US" sz="1200">
                              <a:solidFill>
                                <a:schemeClr val="accent6">
                                  <a:lumMod val="50000"/>
                                </a:schemeClr>
                              </a:solidFill>
                            </a:rPr>
                            <a:t>What is the primary difference between a pre-trained LLM and a fine-tuned LLM, and how does it impact their performance on specific tasks?</a:t>
                          </a:r>
                        </a:p>
                        <a:p>
                          <a:endParaRPr lang="en-US" sz="1200">
                            <a:solidFill>
                              <a:schemeClr val="accent6">
                                <a:lumMod val="50000"/>
                              </a:schemeClr>
                            </a:solidFill>
                          </a:endParaRPr>
                        </a:p>
                      </a:txBody>
                      <a:tcPr/>
                    </a:tc>
                    <a:tc>
                      <a:txBody>
                        <a:bodyPr/>
                        <a:lstStyle/>
                        <a:p>
                          <a:r>
                            <a:rPr lang="en-US" sz="1200">
                              <a:solidFill>
                                <a:schemeClr val="accent6">
                                  <a:lumMod val="50000"/>
                                </a:schemeClr>
                              </a:solidFill>
                            </a:rPr>
                            <a:t>Explain the relationship between LLMs and the phenomenon of "hallucinations". What are the causes and consequences of hallucinations in LLMs, and how can they be mitigated or addressed?</a:t>
                          </a:r>
                        </a:p>
                        <a:p>
                          <a:endParaRPr lang="en-US" sz="1200">
                            <a:solidFill>
                              <a:schemeClr val="accent6">
                                <a:lumMod val="50000"/>
                              </a:schemeClr>
                            </a:solidFill>
                          </a:endParaRPr>
                        </a:p>
                      </a:txBody>
                      <a:tcPr/>
                    </a:tc>
                    <a:tc>
                      <a:txBody>
                        <a:bodyPr/>
                        <a:lstStyle/>
                        <a:p>
                          <a:r>
                            <a:rPr lang="en-US" sz="1200">
                              <a:solidFill>
                                <a:schemeClr val="accent6">
                                  <a:lumMod val="50000"/>
                                </a:schemeClr>
                              </a:solidFill>
                            </a:rPr>
                            <a:t>Explain how the growth of open-source LLMs like </a:t>
                          </a:r>
                          <a:r>
                            <a:rPr lang="en-US" sz="1200" err="1">
                              <a:solidFill>
                                <a:schemeClr val="accent6">
                                  <a:lumMod val="50000"/>
                                </a:schemeClr>
                              </a:solidFill>
                            </a:rPr>
                            <a:t>LLaMa</a:t>
                          </a:r>
                          <a:r>
                            <a:rPr lang="en-US" sz="1200">
                              <a:solidFill>
                                <a:schemeClr val="accent6">
                                  <a:lumMod val="50000"/>
                                </a:schemeClr>
                              </a:solidFill>
                            </a:rPr>
                            <a:t> 2 is influencing the development of proprietary models like GPT-4, and what implications this has for the broader AI research community.</a:t>
                          </a:r>
                        </a:p>
                        <a:p>
                          <a:endParaRPr lang="en-US" sz="1200">
                            <a:solidFill>
                              <a:schemeClr val="accent6">
                                <a:lumMod val="50000"/>
                              </a:schemeClr>
                            </a:solidFill>
                          </a:endParaRPr>
                        </a:p>
                      </a:txBody>
                      <a:tcPr/>
                    </a:tc>
                    <a:extLst>
                      <a:ext uri="{0D108BD9-81ED-4DB2-BD59-A6C34878D82A}">
                        <a16:rowId xmlns:a16="http://schemas.microsoft.com/office/drawing/2014/main" val="660670872"/>
                      </a:ext>
                    </a:extLst>
                  </a:tr>
                  <a:tr h="1920240">
                    <a:tc>
                      <a:txBody>
                        <a:bodyPr/>
                        <a:lstStyle/>
                        <a:p>
                          <a:r>
                            <a:rPr lang="en-US" b="1">
                              <a:solidFill>
                                <a:schemeClr val="accent6">
                                  <a:lumMod val="50000"/>
                                </a:schemeClr>
                              </a:solidFill>
                            </a:rPr>
                            <a:t>Difficult</a:t>
                          </a:r>
                          <a:endParaRPr lang="en-US"/>
                        </a:p>
                      </a:txBody>
                      <a:tcPr/>
                    </a:tc>
                    <a:tc>
                      <a:txBody>
                        <a:bodyPr/>
                        <a:lstStyle/>
                        <a:p>
                          <a:r>
                            <a:rPr lang="en-US" sz="1200">
                              <a:solidFill>
                                <a:schemeClr val="accent6">
                                  <a:lumMod val="50000"/>
                                </a:schemeClr>
                              </a:solidFill>
                            </a:rPr>
                            <a:t>Evaluate the environmental impact of large-scale LLM training and deployment.</a:t>
                          </a:r>
                        </a:p>
                        <a:p>
                          <a:endParaRPr lang="en-US" sz="1200">
                            <a:solidFill>
                              <a:schemeClr val="accent6">
                                <a:lumMod val="50000"/>
                              </a:schemeClr>
                            </a:solidFill>
                          </a:endParaRPr>
                        </a:p>
                      </a:txBody>
                      <a:tcPr/>
                    </a:tc>
                    <a:tc>
                      <a:txBody>
                        <a:bodyPr/>
                        <a:lstStyle/>
                        <a:p>
                          <a:r>
                            <a:rPr lang="en-US" sz="1200">
                              <a:solidFill>
                                <a:schemeClr val="accent6">
                                  <a:lumMod val="50000"/>
                                </a:schemeClr>
                              </a:solidFill>
                            </a:rPr>
                            <a:t>Discuss the ethical implications of developing and deploying Large Language Models that generate content that could be harmful or misleading  (e.g., fake news, propaganda), and propose strategies for mitigating their potential negative consequences.</a:t>
                          </a:r>
                        </a:p>
                      </a:txBody>
                      <a:tcPr/>
                    </a:tc>
                    <a:tc>
                      <a:txBody>
                        <a:bodyPr/>
                        <a:lstStyle/>
                        <a:p>
                          <a:r>
                            <a:rPr lang="en-US" sz="1200">
                              <a:solidFill>
                                <a:schemeClr val="accent6">
                                  <a:lumMod val="50000"/>
                                </a:schemeClr>
                              </a:solidFill>
                            </a:rPr>
                            <a:t>How do LLMs like BERT, </a:t>
                          </a:r>
                          <a:r>
                            <a:rPr lang="en-US" sz="1200" err="1">
                              <a:solidFill>
                                <a:schemeClr val="accent6">
                                  <a:lumMod val="50000"/>
                                </a:schemeClr>
                              </a:solidFill>
                            </a:rPr>
                            <a:t>PaLM</a:t>
                          </a:r>
                          <a:r>
                            <a:rPr lang="en-US" sz="1200">
                              <a:solidFill>
                                <a:schemeClr val="accent6">
                                  <a:lumMod val="50000"/>
                                </a:schemeClr>
                              </a:solidFill>
                            </a:rPr>
                            <a:t> 2, and </a:t>
                          </a:r>
                          <a:r>
                            <a:rPr lang="en-US" sz="1200" err="1">
                              <a:solidFill>
                                <a:schemeClr val="accent6">
                                  <a:lumMod val="50000"/>
                                </a:schemeClr>
                              </a:solidFill>
                            </a:rPr>
                            <a:t>LLaMa</a:t>
                          </a:r>
                          <a:r>
                            <a:rPr lang="en-US" sz="1200">
                              <a:solidFill>
                                <a:schemeClr val="accent6">
                                  <a:lumMod val="50000"/>
                                </a:schemeClr>
                              </a:solidFill>
                            </a:rPr>
                            <a:t> 2 differ in their architecture and design choices that impact their performance on natural language processing (NLP) tasks, and what are the implications for real-world applications?</a:t>
                          </a:r>
                        </a:p>
                        <a:p>
                          <a:endParaRPr lang="en-US" sz="1200">
                            <a:solidFill>
                              <a:schemeClr val="accent6">
                                <a:lumMod val="50000"/>
                              </a:schemeClr>
                            </a:solidFill>
                          </a:endParaRPr>
                        </a:p>
                      </a:txBody>
                      <a:tcPr/>
                    </a:tc>
                    <a:tc>
                      <a:txBody>
                        <a:bodyPr/>
                        <a:lstStyle/>
                        <a:p>
                          <a:r>
                            <a:rPr lang="en-US" sz="1200">
                              <a:solidFill>
                                <a:schemeClr val="accent6">
                                  <a:lumMod val="50000"/>
                                </a:schemeClr>
                              </a:solidFill>
                            </a:rPr>
                            <a:t>Design an experiment to investigate the effects of adversarial attacks on the performance of a state-of-the-art LLM, considering metrics such as perplexity, accuracy, and interpretability, and discuss potential implications for LLM-based applications in high-stakes domains.</a:t>
                          </a:r>
                        </a:p>
                      </a:txBody>
                      <a:tcPr/>
                    </a:tc>
                    <a:extLst>
                      <a:ext uri="{0D108BD9-81ED-4DB2-BD59-A6C34878D82A}">
                        <a16:rowId xmlns:a16="http://schemas.microsoft.com/office/drawing/2014/main" val="3183076046"/>
                      </a:ext>
                    </a:extLst>
                  </a:tr>
                </a:tbl>
              </a:graphicData>
            </a:graphic>
          </p:graphicFrame>
        </mc:Fallback>
      </mc:AlternateContent>
      <p:sp>
        <p:nvSpPr>
          <p:cNvPr id="6" name="TextBox 5">
            <a:extLst>
              <a:ext uri="{FF2B5EF4-FFF2-40B4-BE49-F238E27FC236}">
                <a16:creationId xmlns:a16="http://schemas.microsoft.com/office/drawing/2014/main" id="{E7DB547C-D911-0AF4-A7B9-CDE7E1174603}"/>
              </a:ext>
            </a:extLst>
          </p:cNvPr>
          <p:cNvSpPr txBox="1"/>
          <p:nvPr/>
        </p:nvSpPr>
        <p:spPr>
          <a:xfrm>
            <a:off x="11512883" y="6421025"/>
            <a:ext cx="6696306" cy="276999"/>
          </a:xfrm>
          <a:prstGeom prst="rect">
            <a:avLst/>
          </a:prstGeom>
          <a:noFill/>
        </p:spPr>
        <p:txBody>
          <a:bodyPr wrap="square">
            <a:spAutoFit/>
          </a:bodyPr>
          <a:lstStyle/>
          <a:p>
            <a:r>
              <a:rPr lang="en-US" sz="1200"/>
              <a:t>20</a:t>
            </a:r>
          </a:p>
        </p:txBody>
      </p:sp>
    </p:spTree>
    <p:extLst>
      <p:ext uri="{BB962C8B-B14F-4D97-AF65-F5344CB8AC3E}">
        <p14:creationId xmlns:p14="http://schemas.microsoft.com/office/powerpoint/2010/main" val="3062303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91E197-8AC6-EB14-BEEA-41B54C04F5CA}"/>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97683515-38A9-7702-D7A7-F40CEB3E5259}"/>
              </a:ext>
            </a:extLst>
          </p:cNvPr>
          <p:cNvCxnSpPr/>
          <p:nvPr/>
        </p:nvCxnSpPr>
        <p:spPr>
          <a:xfrm>
            <a:off x="3338939" y="3709402"/>
            <a:ext cx="691243" cy="0"/>
          </a:xfrm>
          <a:prstGeom prst="line">
            <a:avLst/>
          </a:prstGeom>
          <a:ln w="25400">
            <a:gradFill>
              <a:gsLst>
                <a:gs pos="0">
                  <a:srgbClr val="7B2931"/>
                </a:gs>
                <a:gs pos="100000">
                  <a:srgbClr val="B7979D"/>
                </a:gs>
              </a:gsLst>
              <a:lin ang="2700000" scaled="0"/>
            </a:gradFill>
          </a:ln>
        </p:spPr>
        <p:style>
          <a:lnRef idx="1">
            <a:schemeClr val="accent1"/>
          </a:lnRef>
          <a:fillRef idx="0">
            <a:schemeClr val="accent1"/>
          </a:fillRef>
          <a:effectRef idx="0">
            <a:schemeClr val="accent1"/>
          </a:effectRef>
          <a:fontRef idx="minor">
            <a:schemeClr val="tx1"/>
          </a:fontRef>
        </p:style>
      </p:cxnSp>
      <p:sp>
        <p:nvSpPr>
          <p:cNvPr id="7" name="Google Shape;1976;p35">
            <a:extLst>
              <a:ext uri="{FF2B5EF4-FFF2-40B4-BE49-F238E27FC236}">
                <a16:creationId xmlns:a16="http://schemas.microsoft.com/office/drawing/2014/main" id="{046C91A3-20CA-D8EA-79AC-493B25DE7392}"/>
              </a:ext>
            </a:extLst>
          </p:cNvPr>
          <p:cNvSpPr txBox="1">
            <a:spLocks/>
          </p:cNvSpPr>
          <p:nvPr/>
        </p:nvSpPr>
        <p:spPr>
          <a:xfrm>
            <a:off x="3155922" y="2690766"/>
            <a:ext cx="9380789" cy="1975670"/>
          </a:xfrm>
          <a:prstGeom prst="rect">
            <a:avLst/>
          </a:prstGeom>
        </p:spPr>
        <p:txBody>
          <a:bodyPr spcFirstLastPara="1" wrap="square" lIns="162533" tIns="162533" rIns="162533" bIns="162533" anchor="t"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buClrTx/>
              <a:buFontTx/>
            </a:pPr>
            <a:r>
              <a:rPr lang="en-IN" sz="6000" i="1">
                <a:solidFill>
                  <a:srgbClr val="B67E89"/>
                </a:solidFill>
                <a:latin typeface="Montserrat ExtraBold"/>
                <a:ea typeface="Montserrat ExtraBold"/>
                <a:cs typeface="Montserrat ExtraBold"/>
                <a:sym typeface="Montserrat ExtraBold"/>
              </a:rPr>
              <a:t>EVALUATION</a:t>
            </a:r>
            <a:endParaRPr lang="en-IN" sz="5500" i="1">
              <a:solidFill>
                <a:srgbClr val="B67E89"/>
              </a:solidFill>
              <a:latin typeface="Montserrat ExtraBold"/>
              <a:ea typeface="Montserrat ExtraBold"/>
              <a:cs typeface="Montserrat ExtraBold"/>
              <a:sym typeface="Montserrat ExtraBold"/>
            </a:endParaRPr>
          </a:p>
        </p:txBody>
      </p:sp>
      <p:cxnSp>
        <p:nvCxnSpPr>
          <p:cNvPr id="25" name="Straight Connector 24">
            <a:extLst>
              <a:ext uri="{FF2B5EF4-FFF2-40B4-BE49-F238E27FC236}">
                <a16:creationId xmlns:a16="http://schemas.microsoft.com/office/drawing/2014/main" id="{01B4813D-F5FE-9FCC-2909-139732F82F7C}"/>
              </a:ext>
            </a:extLst>
          </p:cNvPr>
          <p:cNvCxnSpPr/>
          <p:nvPr/>
        </p:nvCxnSpPr>
        <p:spPr>
          <a:xfrm flipV="1">
            <a:off x="9746063" y="2033116"/>
            <a:ext cx="0" cy="2355035"/>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AutoShape 3">
            <a:extLst>
              <a:ext uri="{FF2B5EF4-FFF2-40B4-BE49-F238E27FC236}">
                <a16:creationId xmlns:a16="http://schemas.microsoft.com/office/drawing/2014/main" id="{FA0B9666-A921-E8AD-5EFA-20C84E7F4F46}"/>
              </a:ext>
            </a:extLst>
          </p:cNvPr>
          <p:cNvSpPr>
            <a:spLocks/>
          </p:cNvSpPr>
          <p:nvPr/>
        </p:nvSpPr>
        <p:spPr bwMode="auto">
          <a:xfrm>
            <a:off x="10314529" y="-303143"/>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pPr defTabSz="914377"/>
            <a:endParaRPr lang="en-US">
              <a:latin typeface="Calibri" panose="020F0502020204030204"/>
            </a:endParaRPr>
          </a:p>
        </p:txBody>
      </p:sp>
      <p:sp>
        <p:nvSpPr>
          <p:cNvPr id="32" name="AutoShape 3">
            <a:extLst>
              <a:ext uri="{FF2B5EF4-FFF2-40B4-BE49-F238E27FC236}">
                <a16:creationId xmlns:a16="http://schemas.microsoft.com/office/drawing/2014/main" id="{B1155025-1467-3F94-B08C-D15E75DC76C7}"/>
              </a:ext>
            </a:extLst>
          </p:cNvPr>
          <p:cNvSpPr>
            <a:spLocks/>
          </p:cNvSpPr>
          <p:nvPr/>
        </p:nvSpPr>
        <p:spPr bwMode="auto">
          <a:xfrm>
            <a:off x="8645335" y="-1164617"/>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noFill/>
          <a:ln w="25400">
            <a:gradFill>
              <a:gsLst>
                <a:gs pos="0">
                  <a:schemeClr val="accent1"/>
                </a:gs>
                <a:gs pos="100000">
                  <a:schemeClr val="accent2"/>
                </a:gs>
              </a:gsLst>
              <a:lin ang="5400000" scaled="1"/>
            </a:gradFill>
          </a:ln>
        </p:spPr>
        <p:txBody>
          <a:bodyPr lIns="0" tIns="0" rIns="0" bIns="0"/>
          <a:lstStyle/>
          <a:p>
            <a:pPr defTabSz="914377"/>
            <a:endParaRPr lang="en-US">
              <a:latin typeface="Calibri" panose="020F0502020204030204"/>
            </a:endParaRPr>
          </a:p>
        </p:txBody>
      </p:sp>
      <p:sp>
        <p:nvSpPr>
          <p:cNvPr id="2" name="AutoShape 3">
            <a:extLst>
              <a:ext uri="{FF2B5EF4-FFF2-40B4-BE49-F238E27FC236}">
                <a16:creationId xmlns:a16="http://schemas.microsoft.com/office/drawing/2014/main" id="{22119889-9F55-032B-F46A-88C972662683}"/>
              </a:ext>
            </a:extLst>
          </p:cNvPr>
          <p:cNvSpPr>
            <a:spLocks/>
          </p:cNvSpPr>
          <p:nvPr/>
        </p:nvSpPr>
        <p:spPr bwMode="auto">
          <a:xfrm>
            <a:off x="10507670" y="1672527"/>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pPr defTabSz="914377"/>
            <a:endParaRPr lang="en-US">
              <a:latin typeface="Calibri" panose="020F0502020204030204"/>
            </a:endParaRPr>
          </a:p>
        </p:txBody>
      </p:sp>
      <p:sp>
        <p:nvSpPr>
          <p:cNvPr id="4" name="TextBox 3">
            <a:extLst>
              <a:ext uri="{FF2B5EF4-FFF2-40B4-BE49-F238E27FC236}">
                <a16:creationId xmlns:a16="http://schemas.microsoft.com/office/drawing/2014/main" id="{50343193-D294-8482-009E-AE94EDB819F0}"/>
              </a:ext>
            </a:extLst>
          </p:cNvPr>
          <p:cNvSpPr txBox="1"/>
          <p:nvPr/>
        </p:nvSpPr>
        <p:spPr>
          <a:xfrm>
            <a:off x="11512883" y="6515745"/>
            <a:ext cx="6690730" cy="276999"/>
          </a:xfrm>
          <a:prstGeom prst="rect">
            <a:avLst/>
          </a:prstGeom>
          <a:noFill/>
        </p:spPr>
        <p:txBody>
          <a:bodyPr wrap="square">
            <a:spAutoFit/>
          </a:bodyPr>
          <a:lstStyle/>
          <a:p>
            <a:r>
              <a:rPr lang="en-US" sz="1200"/>
              <a:t>21</a:t>
            </a:r>
          </a:p>
        </p:txBody>
      </p:sp>
    </p:spTree>
    <p:extLst>
      <p:ext uri="{BB962C8B-B14F-4D97-AF65-F5344CB8AC3E}">
        <p14:creationId xmlns:p14="http://schemas.microsoft.com/office/powerpoint/2010/main" val="3098374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7FD382-8BDD-A9AF-5772-E304EE92E9CC}"/>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2F8B8B3-483E-C7E6-BC05-157698754DE3}"/>
              </a:ext>
            </a:extLst>
          </p:cNvPr>
          <p:cNvCxnSpPr/>
          <p:nvPr/>
        </p:nvCxnSpPr>
        <p:spPr>
          <a:xfrm>
            <a:off x="428452" y="1365599"/>
            <a:ext cx="691243" cy="0"/>
          </a:xfrm>
          <a:prstGeom prst="line">
            <a:avLst/>
          </a:prstGeom>
          <a:ln w="25400">
            <a:gradFill>
              <a:gsLst>
                <a:gs pos="0">
                  <a:srgbClr val="7B2931"/>
                </a:gs>
                <a:gs pos="100000">
                  <a:srgbClr val="B7979D"/>
                </a:gs>
              </a:gsLst>
              <a:lin ang="2700000" scaled="0"/>
            </a:gradFill>
          </a:ln>
        </p:spPr>
        <p:style>
          <a:lnRef idx="1">
            <a:schemeClr val="accent1"/>
          </a:lnRef>
          <a:fillRef idx="0">
            <a:schemeClr val="accent1"/>
          </a:fillRef>
          <a:effectRef idx="0">
            <a:schemeClr val="accent1"/>
          </a:effectRef>
          <a:fontRef idx="minor">
            <a:schemeClr val="tx1"/>
          </a:fontRef>
        </p:style>
      </p:cxnSp>
      <p:sp>
        <p:nvSpPr>
          <p:cNvPr id="7" name="Google Shape;1976;p35">
            <a:extLst>
              <a:ext uri="{FF2B5EF4-FFF2-40B4-BE49-F238E27FC236}">
                <a16:creationId xmlns:a16="http://schemas.microsoft.com/office/drawing/2014/main" id="{B7B4F97C-5B03-3D64-4354-36D318F9BFA1}"/>
              </a:ext>
            </a:extLst>
          </p:cNvPr>
          <p:cNvSpPr txBox="1">
            <a:spLocks/>
          </p:cNvSpPr>
          <p:nvPr/>
        </p:nvSpPr>
        <p:spPr>
          <a:xfrm>
            <a:off x="243119" y="485875"/>
            <a:ext cx="7916143" cy="1055852"/>
          </a:xfrm>
          <a:prstGeom prst="rect">
            <a:avLst/>
          </a:prstGeom>
        </p:spPr>
        <p:txBody>
          <a:bodyPr spcFirstLastPara="1" wrap="square" lIns="162533" tIns="162533" rIns="162533" bIns="162533" anchor="t"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buClrTx/>
              <a:buFontTx/>
            </a:pPr>
            <a:r>
              <a:rPr lang="en-IN" sz="4800" i="1">
                <a:solidFill>
                  <a:srgbClr val="B67E89"/>
                </a:solidFill>
                <a:latin typeface="Montserrat ExtraBold"/>
                <a:ea typeface="Montserrat ExtraBold"/>
                <a:cs typeface="Montserrat ExtraBold"/>
                <a:sym typeface="Montserrat ExtraBold"/>
              </a:rPr>
              <a:t>SUMMARIZATION</a:t>
            </a:r>
          </a:p>
        </p:txBody>
      </p:sp>
      <p:cxnSp>
        <p:nvCxnSpPr>
          <p:cNvPr id="25" name="Straight Connector 24">
            <a:extLst>
              <a:ext uri="{FF2B5EF4-FFF2-40B4-BE49-F238E27FC236}">
                <a16:creationId xmlns:a16="http://schemas.microsoft.com/office/drawing/2014/main" id="{A3B54923-08B0-BAEB-D66E-8C02579AF343}"/>
              </a:ext>
            </a:extLst>
          </p:cNvPr>
          <p:cNvCxnSpPr/>
          <p:nvPr/>
        </p:nvCxnSpPr>
        <p:spPr>
          <a:xfrm flipV="1">
            <a:off x="9746063" y="2033116"/>
            <a:ext cx="0" cy="2355035"/>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AutoShape 3">
            <a:extLst>
              <a:ext uri="{FF2B5EF4-FFF2-40B4-BE49-F238E27FC236}">
                <a16:creationId xmlns:a16="http://schemas.microsoft.com/office/drawing/2014/main" id="{26EA1D92-0E42-992F-46E1-3CDE9676FFA2}"/>
              </a:ext>
            </a:extLst>
          </p:cNvPr>
          <p:cNvSpPr>
            <a:spLocks/>
          </p:cNvSpPr>
          <p:nvPr/>
        </p:nvSpPr>
        <p:spPr bwMode="auto">
          <a:xfrm>
            <a:off x="10314529" y="-303143"/>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pPr defTabSz="914377"/>
            <a:endParaRPr lang="en-US">
              <a:latin typeface="Calibri" panose="020F0502020204030204"/>
            </a:endParaRPr>
          </a:p>
        </p:txBody>
      </p:sp>
      <p:sp>
        <p:nvSpPr>
          <p:cNvPr id="32" name="AutoShape 3">
            <a:extLst>
              <a:ext uri="{FF2B5EF4-FFF2-40B4-BE49-F238E27FC236}">
                <a16:creationId xmlns:a16="http://schemas.microsoft.com/office/drawing/2014/main" id="{B1453B09-EAFB-1549-9EB6-DB9483DBC451}"/>
              </a:ext>
            </a:extLst>
          </p:cNvPr>
          <p:cNvSpPr>
            <a:spLocks/>
          </p:cNvSpPr>
          <p:nvPr/>
        </p:nvSpPr>
        <p:spPr bwMode="auto">
          <a:xfrm>
            <a:off x="8645335" y="-1164617"/>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noFill/>
          <a:ln w="25400">
            <a:gradFill>
              <a:gsLst>
                <a:gs pos="0">
                  <a:schemeClr val="accent1"/>
                </a:gs>
                <a:gs pos="100000">
                  <a:schemeClr val="accent2"/>
                </a:gs>
              </a:gsLst>
              <a:lin ang="5400000" scaled="1"/>
            </a:gradFill>
          </a:ln>
        </p:spPr>
        <p:txBody>
          <a:bodyPr lIns="0" tIns="0" rIns="0" bIns="0"/>
          <a:lstStyle/>
          <a:p>
            <a:pPr defTabSz="914377"/>
            <a:endParaRPr lang="en-US">
              <a:latin typeface="Calibri" panose="020F0502020204030204"/>
            </a:endParaRPr>
          </a:p>
        </p:txBody>
      </p:sp>
      <p:sp>
        <p:nvSpPr>
          <p:cNvPr id="2" name="AutoShape 3">
            <a:extLst>
              <a:ext uri="{FF2B5EF4-FFF2-40B4-BE49-F238E27FC236}">
                <a16:creationId xmlns:a16="http://schemas.microsoft.com/office/drawing/2014/main" id="{B908C03D-62F1-D3F9-C593-9713EF01308E}"/>
              </a:ext>
            </a:extLst>
          </p:cNvPr>
          <p:cNvSpPr>
            <a:spLocks/>
          </p:cNvSpPr>
          <p:nvPr/>
        </p:nvSpPr>
        <p:spPr bwMode="auto">
          <a:xfrm>
            <a:off x="10507670" y="1672527"/>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pPr defTabSz="914377"/>
            <a:endParaRPr lang="en-US">
              <a:latin typeface="Calibri" panose="020F0502020204030204"/>
            </a:endParaRP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408FCD4E-4A66-054A-7084-57EB72D6299B}"/>
                  </a:ext>
                </a:extLst>
              </p:cNvPr>
              <p:cNvGraphicFramePr>
                <a:graphicFrameLocks noGrp="1"/>
              </p:cNvGraphicFramePr>
              <p:nvPr>
                <p:extLst>
                  <p:ext uri="{D42A27DB-BD31-4B8C-83A1-F6EECF244321}">
                    <p14:modId xmlns:p14="http://schemas.microsoft.com/office/powerpoint/2010/main" val="2472373869"/>
                  </p:ext>
                </p:extLst>
              </p:nvPr>
            </p:nvGraphicFramePr>
            <p:xfrm>
              <a:off x="1463555" y="2564405"/>
              <a:ext cx="8282508" cy="2355036"/>
            </p:xfrm>
            <a:graphic>
              <a:graphicData uri="http://schemas.openxmlformats.org/drawingml/2006/table">
                <a:tbl>
                  <a:tblPr firstRow="1" bandRow="1">
                    <a:tableStyleId>{5C22544A-7EE6-4342-B048-85BDC9FD1C3A}</a:tableStyleId>
                  </a:tblPr>
                  <a:tblGrid>
                    <a:gridCol w="2760836">
                      <a:extLst>
                        <a:ext uri="{9D8B030D-6E8A-4147-A177-3AD203B41FA5}">
                          <a16:colId xmlns:a16="http://schemas.microsoft.com/office/drawing/2014/main" val="2457453023"/>
                        </a:ext>
                      </a:extLst>
                    </a:gridCol>
                    <a:gridCol w="2760836">
                      <a:extLst>
                        <a:ext uri="{9D8B030D-6E8A-4147-A177-3AD203B41FA5}">
                          <a16:colId xmlns:a16="http://schemas.microsoft.com/office/drawing/2014/main" val="1397501633"/>
                        </a:ext>
                      </a:extLst>
                    </a:gridCol>
                    <a:gridCol w="2760836">
                      <a:extLst>
                        <a:ext uri="{9D8B030D-6E8A-4147-A177-3AD203B41FA5}">
                          <a16:colId xmlns:a16="http://schemas.microsoft.com/office/drawing/2014/main" val="1938912074"/>
                        </a:ext>
                      </a:extLst>
                    </a:gridCol>
                  </a:tblGrid>
                  <a:tr h="588759">
                    <a:tc>
                      <a:txBody>
                        <a:bodyPr/>
                        <a:lstStyle/>
                        <a:p>
                          <a:pPr algn="ctr"/>
                          <a:r>
                            <a:rPr lang="en-US"/>
                            <a:t>METRIC</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a:t> / MODEL</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endParaRPr lang="en-US"/>
                        </a:p>
                      </a:txBody>
                      <a:tcPr>
                        <a:solidFill>
                          <a:schemeClr val="accent1">
                            <a:lumMod val="60000"/>
                            <a:lumOff val="40000"/>
                          </a:schemeClr>
                        </a:solidFill>
                      </a:tcPr>
                    </a:tc>
                    <a:tc>
                      <a:txBody>
                        <a:bodyPr/>
                        <a:lstStyle/>
                        <a:p>
                          <a:pPr algn="ctr"/>
                          <a:r>
                            <a:rPr lang="en-US"/>
                            <a:t>GEMMA</a:t>
                          </a:r>
                        </a:p>
                      </a:txBody>
                      <a:tcPr>
                        <a:solidFill>
                          <a:schemeClr val="accent1">
                            <a:lumMod val="60000"/>
                            <a:lumOff val="40000"/>
                          </a:schemeClr>
                        </a:solidFill>
                      </a:tcPr>
                    </a:tc>
                    <a:tc>
                      <a:txBody>
                        <a:bodyPr/>
                        <a:lstStyle/>
                        <a:p>
                          <a:pPr algn="ctr"/>
                          <a:r>
                            <a:rPr lang="en-US"/>
                            <a:t>T5</a:t>
                          </a:r>
                        </a:p>
                      </a:txBody>
                      <a:tcPr>
                        <a:solidFill>
                          <a:schemeClr val="accent1">
                            <a:lumMod val="60000"/>
                            <a:lumOff val="40000"/>
                          </a:schemeClr>
                        </a:solidFill>
                      </a:tcPr>
                    </a:tc>
                    <a:extLst>
                      <a:ext uri="{0D108BD9-81ED-4DB2-BD59-A6C34878D82A}">
                        <a16:rowId xmlns:a16="http://schemas.microsoft.com/office/drawing/2014/main" val="2003252272"/>
                      </a:ext>
                    </a:extLst>
                  </a:tr>
                  <a:tr h="588759">
                    <a:tc>
                      <a:txBody>
                        <a:bodyPr/>
                        <a:lstStyle/>
                        <a:p>
                          <a:pPr algn="ctr"/>
                          <a:r>
                            <a:rPr lang="en-US" b="1">
                              <a:solidFill>
                                <a:schemeClr val="accent6">
                                  <a:lumMod val="50000"/>
                                </a:schemeClr>
                              </a:solidFill>
                            </a:rPr>
                            <a:t>ROGUE-1 F1 SCORE</a:t>
                          </a:r>
                        </a:p>
                      </a:txBody>
                      <a:tcPr>
                        <a:solidFill>
                          <a:schemeClr val="accent1">
                            <a:lumMod val="20000"/>
                            <a:lumOff val="80000"/>
                          </a:schemeClr>
                        </a:solidFill>
                      </a:tcPr>
                    </a:tc>
                    <a:tc>
                      <a:txBody>
                        <a:bodyPr/>
                        <a:lstStyle/>
                        <a:p>
                          <a:pPr algn="ctr"/>
                          <a:r>
                            <a:rPr lang="en-US"/>
                            <a:t>0.59</a:t>
                          </a:r>
                        </a:p>
                      </a:txBody>
                      <a:tcPr>
                        <a:solidFill>
                          <a:schemeClr val="accent1">
                            <a:lumMod val="20000"/>
                            <a:lumOff val="80000"/>
                          </a:schemeClr>
                        </a:solidFill>
                      </a:tcPr>
                    </a:tc>
                    <a:tc>
                      <a:txBody>
                        <a:bodyPr/>
                        <a:lstStyle/>
                        <a:p>
                          <a:pPr algn="ctr"/>
                          <a:r>
                            <a:rPr lang="en-US"/>
                            <a:t>0.04</a:t>
                          </a:r>
                        </a:p>
                      </a:txBody>
                      <a:tcPr>
                        <a:solidFill>
                          <a:schemeClr val="accent1">
                            <a:lumMod val="20000"/>
                            <a:lumOff val="80000"/>
                          </a:schemeClr>
                        </a:solidFill>
                      </a:tcPr>
                    </a:tc>
                    <a:extLst>
                      <a:ext uri="{0D108BD9-81ED-4DB2-BD59-A6C34878D82A}">
                        <a16:rowId xmlns:a16="http://schemas.microsoft.com/office/drawing/2014/main" val="3508069153"/>
                      </a:ext>
                    </a:extLst>
                  </a:tr>
                  <a:tr h="588759">
                    <a:tc>
                      <a:txBody>
                        <a:bodyPr/>
                        <a:lstStyle/>
                        <a:p>
                          <a:pPr algn="ctr"/>
                          <a:r>
                            <a:rPr lang="en-US" b="1">
                              <a:solidFill>
                                <a:schemeClr val="accent6">
                                  <a:lumMod val="50000"/>
                                </a:schemeClr>
                              </a:solidFill>
                            </a:rPr>
                            <a:t>ROGUE-2 F1 SCORE</a:t>
                          </a:r>
                        </a:p>
                      </a:txBody>
                      <a:tcPr/>
                    </a:tc>
                    <a:tc>
                      <a:txBody>
                        <a:bodyPr/>
                        <a:lstStyle/>
                        <a:p>
                          <a:pPr algn="ctr"/>
                          <a:r>
                            <a:rPr lang="en-US"/>
                            <a:t>0.28</a:t>
                          </a:r>
                        </a:p>
                      </a:txBody>
                      <a:tcPr/>
                    </a:tc>
                    <a:tc>
                      <a:txBody>
                        <a:bodyPr/>
                        <a:lstStyle/>
                        <a:p>
                          <a:pPr algn="ctr"/>
                          <a:r>
                            <a:rPr lang="en-US"/>
                            <a:t>0.03</a:t>
                          </a:r>
                        </a:p>
                      </a:txBody>
                      <a:tcPr/>
                    </a:tc>
                    <a:extLst>
                      <a:ext uri="{0D108BD9-81ED-4DB2-BD59-A6C34878D82A}">
                        <a16:rowId xmlns:a16="http://schemas.microsoft.com/office/drawing/2014/main" val="1843312252"/>
                      </a:ext>
                    </a:extLst>
                  </a:tr>
                  <a:tr h="588759">
                    <a:tc>
                      <a:txBody>
                        <a:bodyPr/>
                        <a:lstStyle/>
                        <a:p>
                          <a:pPr algn="ctr"/>
                          <a:r>
                            <a:rPr lang="en-US" b="1">
                              <a:solidFill>
                                <a:schemeClr val="accent6">
                                  <a:lumMod val="50000"/>
                                </a:schemeClr>
                              </a:solidFill>
                            </a:rPr>
                            <a:t>ROGUE-L F1 SCORE</a:t>
                          </a:r>
                        </a:p>
                      </a:txBody>
                      <a:tcPr/>
                    </a:tc>
                    <a:tc>
                      <a:txBody>
                        <a:bodyPr/>
                        <a:lstStyle/>
                        <a:p>
                          <a:pPr algn="ctr"/>
                          <a:r>
                            <a:rPr lang="en-US"/>
                            <a:t>0.32</a:t>
                          </a:r>
                        </a:p>
                      </a:txBody>
                      <a:tcPr/>
                    </a:tc>
                    <a:tc>
                      <a:txBody>
                        <a:bodyPr/>
                        <a:lstStyle/>
                        <a:p>
                          <a:pPr algn="ctr"/>
                          <a:r>
                            <a:rPr lang="en-US"/>
                            <a:t>0.04</a:t>
                          </a:r>
                        </a:p>
                      </a:txBody>
                      <a:tcPr/>
                    </a:tc>
                    <a:extLst>
                      <a:ext uri="{0D108BD9-81ED-4DB2-BD59-A6C34878D82A}">
                        <a16:rowId xmlns:a16="http://schemas.microsoft.com/office/drawing/2014/main" val="2926678499"/>
                      </a:ext>
                    </a:extLst>
                  </a:tr>
                </a:tbl>
              </a:graphicData>
            </a:graphic>
          </p:graphicFrame>
        </mc:Choice>
        <mc:Fallback xmlns="">
          <p:graphicFrame>
            <p:nvGraphicFramePr>
              <p:cNvPr id="3" name="Table 2">
                <a:extLst>
                  <a:ext uri="{FF2B5EF4-FFF2-40B4-BE49-F238E27FC236}">
                    <a16:creationId xmlns:a16="http://schemas.microsoft.com/office/drawing/2014/main" id="{408FCD4E-4A66-054A-7084-57EB72D6299B}"/>
                  </a:ext>
                </a:extLst>
              </p:cNvPr>
              <p:cNvGraphicFramePr>
                <a:graphicFrameLocks noGrp="1"/>
              </p:cNvGraphicFramePr>
              <p:nvPr>
                <p:extLst>
                  <p:ext uri="{D42A27DB-BD31-4B8C-83A1-F6EECF244321}">
                    <p14:modId xmlns:p14="http://schemas.microsoft.com/office/powerpoint/2010/main" val="2472373869"/>
                  </p:ext>
                </p:extLst>
              </p:nvPr>
            </p:nvGraphicFramePr>
            <p:xfrm>
              <a:off x="1463555" y="2564405"/>
              <a:ext cx="8282508" cy="2355036"/>
            </p:xfrm>
            <a:graphic>
              <a:graphicData uri="http://schemas.openxmlformats.org/drawingml/2006/table">
                <a:tbl>
                  <a:tblPr firstRow="1" bandRow="1">
                    <a:tableStyleId>{5C22544A-7EE6-4342-B048-85BDC9FD1C3A}</a:tableStyleId>
                  </a:tblPr>
                  <a:tblGrid>
                    <a:gridCol w="2760836">
                      <a:extLst>
                        <a:ext uri="{9D8B030D-6E8A-4147-A177-3AD203B41FA5}">
                          <a16:colId xmlns:a16="http://schemas.microsoft.com/office/drawing/2014/main" val="2457453023"/>
                        </a:ext>
                      </a:extLst>
                    </a:gridCol>
                    <a:gridCol w="2760836">
                      <a:extLst>
                        <a:ext uri="{9D8B030D-6E8A-4147-A177-3AD203B41FA5}">
                          <a16:colId xmlns:a16="http://schemas.microsoft.com/office/drawing/2014/main" val="1397501633"/>
                        </a:ext>
                      </a:extLst>
                    </a:gridCol>
                    <a:gridCol w="2760836">
                      <a:extLst>
                        <a:ext uri="{9D8B030D-6E8A-4147-A177-3AD203B41FA5}">
                          <a16:colId xmlns:a16="http://schemas.microsoft.com/office/drawing/2014/main" val="1938912074"/>
                        </a:ext>
                      </a:extLst>
                    </a:gridCol>
                  </a:tblGrid>
                  <a:tr h="588759">
                    <a:tc>
                      <a:txBody>
                        <a:bodyPr/>
                        <a:lstStyle/>
                        <a:p>
                          <a:endParaRPr lang="en-US"/>
                        </a:p>
                      </a:txBody>
                      <a:tcPr>
                        <a:blipFill>
                          <a:blip r:embed="rId3"/>
                          <a:stretch>
                            <a:fillRect l="-459" t="-4255" r="-200459" b="-300000"/>
                          </a:stretch>
                        </a:blipFill>
                      </a:tcPr>
                    </a:tc>
                    <a:tc>
                      <a:txBody>
                        <a:bodyPr/>
                        <a:lstStyle/>
                        <a:p>
                          <a:pPr algn="ctr"/>
                          <a:r>
                            <a:rPr lang="en-US"/>
                            <a:t>GEMMA</a:t>
                          </a:r>
                        </a:p>
                      </a:txBody>
                      <a:tcPr>
                        <a:solidFill>
                          <a:schemeClr val="accent1">
                            <a:lumMod val="60000"/>
                            <a:lumOff val="40000"/>
                          </a:schemeClr>
                        </a:solidFill>
                      </a:tcPr>
                    </a:tc>
                    <a:tc>
                      <a:txBody>
                        <a:bodyPr/>
                        <a:lstStyle/>
                        <a:p>
                          <a:pPr algn="ctr"/>
                          <a:r>
                            <a:rPr lang="en-US"/>
                            <a:t>T5</a:t>
                          </a:r>
                        </a:p>
                      </a:txBody>
                      <a:tcPr>
                        <a:solidFill>
                          <a:schemeClr val="accent1">
                            <a:lumMod val="60000"/>
                            <a:lumOff val="40000"/>
                          </a:schemeClr>
                        </a:solidFill>
                      </a:tcPr>
                    </a:tc>
                    <a:extLst>
                      <a:ext uri="{0D108BD9-81ED-4DB2-BD59-A6C34878D82A}">
                        <a16:rowId xmlns:a16="http://schemas.microsoft.com/office/drawing/2014/main" val="2003252272"/>
                      </a:ext>
                    </a:extLst>
                  </a:tr>
                  <a:tr h="588759">
                    <a:tc>
                      <a:txBody>
                        <a:bodyPr/>
                        <a:lstStyle/>
                        <a:p>
                          <a:pPr algn="ctr"/>
                          <a:r>
                            <a:rPr lang="en-US" b="1">
                              <a:solidFill>
                                <a:schemeClr val="accent6">
                                  <a:lumMod val="50000"/>
                                </a:schemeClr>
                              </a:solidFill>
                            </a:rPr>
                            <a:t>ROGUE-1 F1 SCORE</a:t>
                          </a:r>
                        </a:p>
                      </a:txBody>
                      <a:tcPr>
                        <a:solidFill>
                          <a:schemeClr val="accent1">
                            <a:lumMod val="20000"/>
                            <a:lumOff val="80000"/>
                          </a:schemeClr>
                        </a:solidFill>
                      </a:tcPr>
                    </a:tc>
                    <a:tc>
                      <a:txBody>
                        <a:bodyPr/>
                        <a:lstStyle/>
                        <a:p>
                          <a:pPr algn="ctr"/>
                          <a:r>
                            <a:rPr lang="en-US"/>
                            <a:t>0.59</a:t>
                          </a:r>
                        </a:p>
                      </a:txBody>
                      <a:tcPr>
                        <a:solidFill>
                          <a:schemeClr val="accent1">
                            <a:lumMod val="20000"/>
                            <a:lumOff val="80000"/>
                          </a:schemeClr>
                        </a:solidFill>
                      </a:tcPr>
                    </a:tc>
                    <a:tc>
                      <a:txBody>
                        <a:bodyPr/>
                        <a:lstStyle/>
                        <a:p>
                          <a:pPr algn="ctr"/>
                          <a:r>
                            <a:rPr lang="en-US"/>
                            <a:t>0.04</a:t>
                          </a:r>
                        </a:p>
                      </a:txBody>
                      <a:tcPr>
                        <a:solidFill>
                          <a:schemeClr val="accent1">
                            <a:lumMod val="20000"/>
                            <a:lumOff val="80000"/>
                          </a:schemeClr>
                        </a:solidFill>
                      </a:tcPr>
                    </a:tc>
                    <a:extLst>
                      <a:ext uri="{0D108BD9-81ED-4DB2-BD59-A6C34878D82A}">
                        <a16:rowId xmlns:a16="http://schemas.microsoft.com/office/drawing/2014/main" val="3508069153"/>
                      </a:ext>
                    </a:extLst>
                  </a:tr>
                  <a:tr h="588759">
                    <a:tc>
                      <a:txBody>
                        <a:bodyPr/>
                        <a:lstStyle/>
                        <a:p>
                          <a:pPr algn="ctr"/>
                          <a:r>
                            <a:rPr lang="en-US" b="1">
                              <a:solidFill>
                                <a:schemeClr val="accent6">
                                  <a:lumMod val="50000"/>
                                </a:schemeClr>
                              </a:solidFill>
                            </a:rPr>
                            <a:t>ROGUE-2 F1 SCORE</a:t>
                          </a:r>
                        </a:p>
                      </a:txBody>
                      <a:tcPr/>
                    </a:tc>
                    <a:tc>
                      <a:txBody>
                        <a:bodyPr/>
                        <a:lstStyle/>
                        <a:p>
                          <a:pPr algn="ctr"/>
                          <a:r>
                            <a:rPr lang="en-US"/>
                            <a:t>0.28</a:t>
                          </a:r>
                        </a:p>
                      </a:txBody>
                      <a:tcPr/>
                    </a:tc>
                    <a:tc>
                      <a:txBody>
                        <a:bodyPr/>
                        <a:lstStyle/>
                        <a:p>
                          <a:pPr algn="ctr"/>
                          <a:r>
                            <a:rPr lang="en-US"/>
                            <a:t>0.03</a:t>
                          </a:r>
                        </a:p>
                      </a:txBody>
                      <a:tcPr/>
                    </a:tc>
                    <a:extLst>
                      <a:ext uri="{0D108BD9-81ED-4DB2-BD59-A6C34878D82A}">
                        <a16:rowId xmlns:a16="http://schemas.microsoft.com/office/drawing/2014/main" val="1843312252"/>
                      </a:ext>
                    </a:extLst>
                  </a:tr>
                  <a:tr h="588759">
                    <a:tc>
                      <a:txBody>
                        <a:bodyPr/>
                        <a:lstStyle/>
                        <a:p>
                          <a:pPr algn="ctr"/>
                          <a:r>
                            <a:rPr lang="en-US" b="1">
                              <a:solidFill>
                                <a:schemeClr val="accent6">
                                  <a:lumMod val="50000"/>
                                </a:schemeClr>
                              </a:solidFill>
                            </a:rPr>
                            <a:t>ROGUE-L F1 SCORE</a:t>
                          </a:r>
                        </a:p>
                      </a:txBody>
                      <a:tcPr/>
                    </a:tc>
                    <a:tc>
                      <a:txBody>
                        <a:bodyPr/>
                        <a:lstStyle/>
                        <a:p>
                          <a:pPr algn="ctr"/>
                          <a:r>
                            <a:rPr lang="en-US"/>
                            <a:t>0.32</a:t>
                          </a:r>
                        </a:p>
                      </a:txBody>
                      <a:tcPr/>
                    </a:tc>
                    <a:tc>
                      <a:txBody>
                        <a:bodyPr/>
                        <a:lstStyle/>
                        <a:p>
                          <a:pPr algn="ctr"/>
                          <a:r>
                            <a:rPr lang="en-US"/>
                            <a:t>0.04</a:t>
                          </a:r>
                        </a:p>
                      </a:txBody>
                      <a:tcPr/>
                    </a:tc>
                    <a:extLst>
                      <a:ext uri="{0D108BD9-81ED-4DB2-BD59-A6C34878D82A}">
                        <a16:rowId xmlns:a16="http://schemas.microsoft.com/office/drawing/2014/main" val="2926678499"/>
                      </a:ext>
                    </a:extLst>
                  </a:tr>
                </a:tbl>
              </a:graphicData>
            </a:graphic>
          </p:graphicFrame>
        </mc:Fallback>
      </mc:AlternateContent>
      <p:sp>
        <p:nvSpPr>
          <p:cNvPr id="6" name="TextBox 5">
            <a:extLst>
              <a:ext uri="{FF2B5EF4-FFF2-40B4-BE49-F238E27FC236}">
                <a16:creationId xmlns:a16="http://schemas.microsoft.com/office/drawing/2014/main" id="{BA411FF0-91DA-AD91-FC5E-EA34F4BC0386}"/>
              </a:ext>
            </a:extLst>
          </p:cNvPr>
          <p:cNvSpPr txBox="1"/>
          <p:nvPr/>
        </p:nvSpPr>
        <p:spPr>
          <a:xfrm>
            <a:off x="11512883" y="6515745"/>
            <a:ext cx="6690730" cy="276999"/>
          </a:xfrm>
          <a:prstGeom prst="rect">
            <a:avLst/>
          </a:prstGeom>
          <a:noFill/>
        </p:spPr>
        <p:txBody>
          <a:bodyPr wrap="square">
            <a:spAutoFit/>
          </a:bodyPr>
          <a:lstStyle/>
          <a:p>
            <a:r>
              <a:rPr lang="en-US" sz="1200"/>
              <a:t>22</a:t>
            </a:r>
          </a:p>
        </p:txBody>
      </p:sp>
    </p:spTree>
    <p:extLst>
      <p:ext uri="{BB962C8B-B14F-4D97-AF65-F5344CB8AC3E}">
        <p14:creationId xmlns:p14="http://schemas.microsoft.com/office/powerpoint/2010/main" val="609343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F7D11-0CD1-8EA6-C4EF-50B06E3F99E5}"/>
            </a:ext>
          </a:extLst>
        </p:cNvPr>
        <p:cNvGrpSpPr/>
        <p:nvPr/>
      </p:nvGrpSpPr>
      <p:grpSpPr>
        <a:xfrm>
          <a:off x="0" y="0"/>
          <a:ext cx="0" cy="0"/>
          <a:chOff x="0" y="0"/>
          <a:chExt cx="0" cy="0"/>
        </a:xfrm>
      </p:grpSpPr>
      <p:cxnSp>
        <p:nvCxnSpPr>
          <p:cNvPr id="25" name="Straight Connector 24">
            <a:extLst>
              <a:ext uri="{FF2B5EF4-FFF2-40B4-BE49-F238E27FC236}">
                <a16:creationId xmlns:a16="http://schemas.microsoft.com/office/drawing/2014/main" id="{D94568D6-E997-B234-5B1E-5914BD37E8C8}"/>
              </a:ext>
            </a:extLst>
          </p:cNvPr>
          <p:cNvCxnSpPr/>
          <p:nvPr/>
        </p:nvCxnSpPr>
        <p:spPr>
          <a:xfrm flipV="1">
            <a:off x="9746063" y="2033116"/>
            <a:ext cx="0" cy="2355035"/>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AutoShape 3">
            <a:extLst>
              <a:ext uri="{FF2B5EF4-FFF2-40B4-BE49-F238E27FC236}">
                <a16:creationId xmlns:a16="http://schemas.microsoft.com/office/drawing/2014/main" id="{2BD20829-E298-DF27-36F2-201540E4227D}"/>
              </a:ext>
            </a:extLst>
          </p:cNvPr>
          <p:cNvSpPr>
            <a:spLocks/>
          </p:cNvSpPr>
          <p:nvPr/>
        </p:nvSpPr>
        <p:spPr bwMode="auto">
          <a:xfrm>
            <a:off x="10314529" y="-303143"/>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pPr defTabSz="914377"/>
            <a:endParaRPr lang="en-US">
              <a:latin typeface="Calibri" panose="020F0502020204030204"/>
            </a:endParaRPr>
          </a:p>
        </p:txBody>
      </p:sp>
      <p:sp>
        <p:nvSpPr>
          <p:cNvPr id="32" name="AutoShape 3">
            <a:extLst>
              <a:ext uri="{FF2B5EF4-FFF2-40B4-BE49-F238E27FC236}">
                <a16:creationId xmlns:a16="http://schemas.microsoft.com/office/drawing/2014/main" id="{A2D2A2AA-8C9D-B8A2-3299-7C42EA45AC72}"/>
              </a:ext>
            </a:extLst>
          </p:cNvPr>
          <p:cNvSpPr>
            <a:spLocks/>
          </p:cNvSpPr>
          <p:nvPr/>
        </p:nvSpPr>
        <p:spPr bwMode="auto">
          <a:xfrm>
            <a:off x="8645335" y="-1164617"/>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noFill/>
          <a:ln w="25400">
            <a:gradFill>
              <a:gsLst>
                <a:gs pos="0">
                  <a:schemeClr val="accent1"/>
                </a:gs>
                <a:gs pos="100000">
                  <a:schemeClr val="accent2"/>
                </a:gs>
              </a:gsLst>
              <a:lin ang="5400000" scaled="1"/>
            </a:gradFill>
          </a:ln>
        </p:spPr>
        <p:txBody>
          <a:bodyPr lIns="0" tIns="0" rIns="0" bIns="0"/>
          <a:lstStyle/>
          <a:p>
            <a:pPr defTabSz="914377"/>
            <a:endParaRPr lang="en-US">
              <a:latin typeface="Calibri" panose="020F0502020204030204"/>
            </a:endParaRPr>
          </a:p>
        </p:txBody>
      </p:sp>
      <p:sp>
        <p:nvSpPr>
          <p:cNvPr id="2" name="AutoShape 3">
            <a:extLst>
              <a:ext uri="{FF2B5EF4-FFF2-40B4-BE49-F238E27FC236}">
                <a16:creationId xmlns:a16="http://schemas.microsoft.com/office/drawing/2014/main" id="{BD6FC1C4-299E-67FE-7880-47E8415FC09E}"/>
              </a:ext>
            </a:extLst>
          </p:cNvPr>
          <p:cNvSpPr>
            <a:spLocks/>
          </p:cNvSpPr>
          <p:nvPr/>
        </p:nvSpPr>
        <p:spPr bwMode="auto">
          <a:xfrm>
            <a:off x="10507670" y="1672527"/>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pPr defTabSz="914377"/>
            <a:endParaRPr lang="en-US">
              <a:latin typeface="Calibri" panose="020F0502020204030204"/>
            </a:endParaRPr>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B3571318-60F4-C654-1D1A-D0B6E8CEE83A}"/>
                  </a:ext>
                </a:extLst>
              </p:cNvPr>
              <p:cNvGraphicFramePr>
                <a:graphicFrameLocks noGrp="1"/>
              </p:cNvGraphicFramePr>
              <p:nvPr>
                <p:extLst>
                  <p:ext uri="{D42A27DB-BD31-4B8C-83A1-F6EECF244321}">
                    <p14:modId xmlns:p14="http://schemas.microsoft.com/office/powerpoint/2010/main" val="1619942994"/>
                  </p:ext>
                </p:extLst>
              </p:nvPr>
            </p:nvGraphicFramePr>
            <p:xfrm>
              <a:off x="2445936" y="2571347"/>
              <a:ext cx="6693694" cy="2564810"/>
            </p:xfrm>
            <a:graphic>
              <a:graphicData uri="http://schemas.openxmlformats.org/drawingml/2006/table">
                <a:tbl>
                  <a:tblPr firstRow="1" bandRow="1">
                    <a:tableStyleId>{5C22544A-7EE6-4342-B048-85BDC9FD1C3A}</a:tableStyleId>
                  </a:tblPr>
                  <a:tblGrid>
                    <a:gridCol w="3346847">
                      <a:extLst>
                        <a:ext uri="{9D8B030D-6E8A-4147-A177-3AD203B41FA5}">
                          <a16:colId xmlns:a16="http://schemas.microsoft.com/office/drawing/2014/main" val="2457453023"/>
                        </a:ext>
                      </a:extLst>
                    </a:gridCol>
                    <a:gridCol w="3346847">
                      <a:extLst>
                        <a:ext uri="{9D8B030D-6E8A-4147-A177-3AD203B41FA5}">
                          <a16:colId xmlns:a16="http://schemas.microsoft.com/office/drawing/2014/main" val="1397501633"/>
                        </a:ext>
                      </a:extLst>
                    </a:gridCol>
                  </a:tblGrid>
                  <a:tr h="899141">
                    <a:tc>
                      <a:txBody>
                        <a:bodyPr/>
                        <a:lstStyle/>
                        <a:p>
                          <a:pPr algn="ctr"/>
                          <a:r>
                            <a:rPr lang="en-US" err="1">
                              <a:ea typeface="Cambria Math" panose="02040503050406030204" pitchFamily="18" charset="0"/>
                            </a:rPr>
                            <a:t>BERTScore</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a:t> / MODEL</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endParaRPr lang="en-US"/>
                        </a:p>
                      </a:txBody>
                      <a:tcPr>
                        <a:solidFill>
                          <a:schemeClr val="accent1">
                            <a:lumMod val="60000"/>
                            <a:lumOff val="40000"/>
                          </a:schemeClr>
                        </a:solidFill>
                      </a:tcPr>
                    </a:tc>
                    <a:tc>
                      <a:txBody>
                        <a:bodyPr/>
                        <a:lstStyle/>
                        <a:p>
                          <a:pPr algn="ctr"/>
                          <a:r>
                            <a:rPr lang="en-US" err="1"/>
                            <a:t>LLaMA</a:t>
                          </a:r>
                          <a:r>
                            <a:rPr lang="en-US"/>
                            <a:t> 3.2</a:t>
                          </a:r>
                        </a:p>
                      </a:txBody>
                      <a:tcPr>
                        <a:solidFill>
                          <a:schemeClr val="accent1">
                            <a:lumMod val="60000"/>
                            <a:lumOff val="40000"/>
                          </a:schemeClr>
                        </a:solidFill>
                      </a:tcPr>
                    </a:tc>
                    <a:extLst>
                      <a:ext uri="{0D108BD9-81ED-4DB2-BD59-A6C34878D82A}">
                        <a16:rowId xmlns:a16="http://schemas.microsoft.com/office/drawing/2014/main" val="2003252272"/>
                      </a:ext>
                    </a:extLst>
                  </a:tr>
                  <a:tr h="555223">
                    <a:tc>
                      <a:txBody>
                        <a:bodyPr/>
                        <a:lstStyle/>
                        <a:p>
                          <a:pPr algn="ctr"/>
                          <a:r>
                            <a:rPr lang="en-US" b="1">
                              <a:solidFill>
                                <a:schemeClr val="accent6">
                                  <a:lumMod val="50000"/>
                                </a:schemeClr>
                              </a:solidFill>
                            </a:rPr>
                            <a:t>AVERAGE PRECISION</a:t>
                          </a:r>
                        </a:p>
                      </a:txBody>
                      <a:tcPr>
                        <a:solidFill>
                          <a:schemeClr val="accent1">
                            <a:lumMod val="20000"/>
                            <a:lumOff val="80000"/>
                          </a:schemeClr>
                        </a:solidFill>
                      </a:tcPr>
                    </a:tc>
                    <a:tc>
                      <a:txBody>
                        <a:bodyPr/>
                        <a:lstStyle/>
                        <a:p>
                          <a:pPr algn="ctr"/>
                          <a:r>
                            <a:rPr lang="en-US"/>
                            <a:t>0.93</a:t>
                          </a:r>
                        </a:p>
                      </a:txBody>
                      <a:tcPr>
                        <a:solidFill>
                          <a:schemeClr val="accent1">
                            <a:lumMod val="20000"/>
                            <a:lumOff val="80000"/>
                          </a:schemeClr>
                        </a:solidFill>
                      </a:tcPr>
                    </a:tc>
                    <a:extLst>
                      <a:ext uri="{0D108BD9-81ED-4DB2-BD59-A6C34878D82A}">
                        <a16:rowId xmlns:a16="http://schemas.microsoft.com/office/drawing/2014/main" val="3508069153"/>
                      </a:ext>
                    </a:extLst>
                  </a:tr>
                  <a:tr h="555223">
                    <a:tc>
                      <a:txBody>
                        <a:bodyPr/>
                        <a:lstStyle/>
                        <a:p>
                          <a:pPr algn="ctr"/>
                          <a:r>
                            <a:rPr lang="en-US" b="1">
                              <a:solidFill>
                                <a:schemeClr val="accent6">
                                  <a:lumMod val="50000"/>
                                </a:schemeClr>
                              </a:solidFill>
                            </a:rPr>
                            <a:t>AVERAGE RECALL</a:t>
                          </a:r>
                        </a:p>
                      </a:txBody>
                      <a:tcPr/>
                    </a:tc>
                    <a:tc>
                      <a:txBody>
                        <a:bodyPr/>
                        <a:lstStyle/>
                        <a:p>
                          <a:pPr algn="ctr"/>
                          <a:r>
                            <a:rPr lang="en-US"/>
                            <a:t>0.94</a:t>
                          </a:r>
                        </a:p>
                      </a:txBody>
                      <a:tcPr/>
                    </a:tc>
                    <a:extLst>
                      <a:ext uri="{0D108BD9-81ED-4DB2-BD59-A6C34878D82A}">
                        <a16:rowId xmlns:a16="http://schemas.microsoft.com/office/drawing/2014/main" val="1843312252"/>
                      </a:ext>
                    </a:extLst>
                  </a:tr>
                  <a:tr h="555223">
                    <a:tc>
                      <a:txBody>
                        <a:bodyPr/>
                        <a:lstStyle/>
                        <a:p>
                          <a:pPr algn="ctr"/>
                          <a:r>
                            <a:rPr lang="en-US" b="1">
                              <a:solidFill>
                                <a:schemeClr val="accent6">
                                  <a:lumMod val="50000"/>
                                </a:schemeClr>
                              </a:solidFill>
                            </a:rPr>
                            <a:t>AVERAGE F1 SCORE</a:t>
                          </a:r>
                        </a:p>
                      </a:txBody>
                      <a:tcPr/>
                    </a:tc>
                    <a:tc>
                      <a:txBody>
                        <a:bodyPr/>
                        <a:lstStyle/>
                        <a:p>
                          <a:pPr algn="ctr"/>
                          <a:r>
                            <a:rPr lang="en-US"/>
                            <a:t>0.94</a:t>
                          </a:r>
                        </a:p>
                      </a:txBody>
                      <a:tcPr/>
                    </a:tc>
                    <a:extLst>
                      <a:ext uri="{0D108BD9-81ED-4DB2-BD59-A6C34878D82A}">
                        <a16:rowId xmlns:a16="http://schemas.microsoft.com/office/drawing/2014/main" val="2926678499"/>
                      </a:ext>
                    </a:extLst>
                  </a:tr>
                </a:tbl>
              </a:graphicData>
            </a:graphic>
          </p:graphicFrame>
        </mc:Choice>
        <mc:Fallback xmlns="">
          <p:graphicFrame>
            <p:nvGraphicFramePr>
              <p:cNvPr id="8" name="Table 7">
                <a:extLst>
                  <a:ext uri="{FF2B5EF4-FFF2-40B4-BE49-F238E27FC236}">
                    <a16:creationId xmlns:a16="http://schemas.microsoft.com/office/drawing/2014/main" id="{B3571318-60F4-C654-1D1A-D0B6E8CEE83A}"/>
                  </a:ext>
                </a:extLst>
              </p:cNvPr>
              <p:cNvGraphicFramePr>
                <a:graphicFrameLocks noGrp="1"/>
              </p:cNvGraphicFramePr>
              <p:nvPr>
                <p:extLst>
                  <p:ext uri="{D42A27DB-BD31-4B8C-83A1-F6EECF244321}">
                    <p14:modId xmlns:p14="http://schemas.microsoft.com/office/powerpoint/2010/main" val="1619942994"/>
                  </p:ext>
                </p:extLst>
              </p:nvPr>
            </p:nvGraphicFramePr>
            <p:xfrm>
              <a:off x="2445936" y="2571347"/>
              <a:ext cx="6693694" cy="2564810"/>
            </p:xfrm>
            <a:graphic>
              <a:graphicData uri="http://schemas.openxmlformats.org/drawingml/2006/table">
                <a:tbl>
                  <a:tblPr firstRow="1" bandRow="1">
                    <a:tableStyleId>{5C22544A-7EE6-4342-B048-85BDC9FD1C3A}</a:tableStyleId>
                  </a:tblPr>
                  <a:tblGrid>
                    <a:gridCol w="3346847">
                      <a:extLst>
                        <a:ext uri="{9D8B030D-6E8A-4147-A177-3AD203B41FA5}">
                          <a16:colId xmlns:a16="http://schemas.microsoft.com/office/drawing/2014/main" val="2457453023"/>
                        </a:ext>
                      </a:extLst>
                    </a:gridCol>
                    <a:gridCol w="3346847">
                      <a:extLst>
                        <a:ext uri="{9D8B030D-6E8A-4147-A177-3AD203B41FA5}">
                          <a16:colId xmlns:a16="http://schemas.microsoft.com/office/drawing/2014/main" val="1397501633"/>
                        </a:ext>
                      </a:extLst>
                    </a:gridCol>
                  </a:tblGrid>
                  <a:tr h="899141">
                    <a:tc>
                      <a:txBody>
                        <a:bodyPr/>
                        <a:lstStyle/>
                        <a:p>
                          <a:endParaRPr lang="en-US"/>
                        </a:p>
                      </a:txBody>
                      <a:tcPr>
                        <a:blipFill>
                          <a:blip r:embed="rId3"/>
                          <a:stretch>
                            <a:fillRect t="-2817" r="-100758" b="-187324"/>
                          </a:stretch>
                        </a:blipFill>
                      </a:tcPr>
                    </a:tc>
                    <a:tc>
                      <a:txBody>
                        <a:bodyPr/>
                        <a:lstStyle/>
                        <a:p>
                          <a:pPr algn="ctr"/>
                          <a:r>
                            <a:rPr lang="en-US" err="1"/>
                            <a:t>LLaMA</a:t>
                          </a:r>
                          <a:r>
                            <a:rPr lang="en-US"/>
                            <a:t> 3.2</a:t>
                          </a:r>
                        </a:p>
                      </a:txBody>
                      <a:tcPr>
                        <a:solidFill>
                          <a:schemeClr val="accent1">
                            <a:lumMod val="60000"/>
                            <a:lumOff val="40000"/>
                          </a:schemeClr>
                        </a:solidFill>
                      </a:tcPr>
                    </a:tc>
                    <a:extLst>
                      <a:ext uri="{0D108BD9-81ED-4DB2-BD59-A6C34878D82A}">
                        <a16:rowId xmlns:a16="http://schemas.microsoft.com/office/drawing/2014/main" val="2003252272"/>
                      </a:ext>
                    </a:extLst>
                  </a:tr>
                  <a:tr h="555223">
                    <a:tc>
                      <a:txBody>
                        <a:bodyPr/>
                        <a:lstStyle/>
                        <a:p>
                          <a:pPr algn="ctr"/>
                          <a:r>
                            <a:rPr lang="en-US" b="1">
                              <a:solidFill>
                                <a:schemeClr val="accent6">
                                  <a:lumMod val="50000"/>
                                </a:schemeClr>
                              </a:solidFill>
                            </a:rPr>
                            <a:t>AVERAGE PRECISION</a:t>
                          </a:r>
                        </a:p>
                      </a:txBody>
                      <a:tcPr>
                        <a:solidFill>
                          <a:schemeClr val="accent1">
                            <a:lumMod val="20000"/>
                            <a:lumOff val="80000"/>
                          </a:schemeClr>
                        </a:solidFill>
                      </a:tcPr>
                    </a:tc>
                    <a:tc>
                      <a:txBody>
                        <a:bodyPr/>
                        <a:lstStyle/>
                        <a:p>
                          <a:pPr algn="ctr"/>
                          <a:r>
                            <a:rPr lang="en-US"/>
                            <a:t>0.93</a:t>
                          </a:r>
                        </a:p>
                      </a:txBody>
                      <a:tcPr>
                        <a:solidFill>
                          <a:schemeClr val="accent1">
                            <a:lumMod val="20000"/>
                            <a:lumOff val="80000"/>
                          </a:schemeClr>
                        </a:solidFill>
                      </a:tcPr>
                    </a:tc>
                    <a:extLst>
                      <a:ext uri="{0D108BD9-81ED-4DB2-BD59-A6C34878D82A}">
                        <a16:rowId xmlns:a16="http://schemas.microsoft.com/office/drawing/2014/main" val="3508069153"/>
                      </a:ext>
                    </a:extLst>
                  </a:tr>
                  <a:tr h="555223">
                    <a:tc>
                      <a:txBody>
                        <a:bodyPr/>
                        <a:lstStyle/>
                        <a:p>
                          <a:pPr algn="ctr"/>
                          <a:r>
                            <a:rPr lang="en-US" b="1">
                              <a:solidFill>
                                <a:schemeClr val="accent6">
                                  <a:lumMod val="50000"/>
                                </a:schemeClr>
                              </a:solidFill>
                            </a:rPr>
                            <a:t>AVERAGE RECALL</a:t>
                          </a:r>
                        </a:p>
                      </a:txBody>
                      <a:tcPr/>
                    </a:tc>
                    <a:tc>
                      <a:txBody>
                        <a:bodyPr/>
                        <a:lstStyle/>
                        <a:p>
                          <a:pPr algn="ctr"/>
                          <a:r>
                            <a:rPr lang="en-US"/>
                            <a:t>0.94</a:t>
                          </a:r>
                        </a:p>
                      </a:txBody>
                      <a:tcPr/>
                    </a:tc>
                    <a:extLst>
                      <a:ext uri="{0D108BD9-81ED-4DB2-BD59-A6C34878D82A}">
                        <a16:rowId xmlns:a16="http://schemas.microsoft.com/office/drawing/2014/main" val="1843312252"/>
                      </a:ext>
                    </a:extLst>
                  </a:tr>
                  <a:tr h="555223">
                    <a:tc>
                      <a:txBody>
                        <a:bodyPr/>
                        <a:lstStyle/>
                        <a:p>
                          <a:pPr algn="ctr"/>
                          <a:r>
                            <a:rPr lang="en-US" b="1">
                              <a:solidFill>
                                <a:schemeClr val="accent6">
                                  <a:lumMod val="50000"/>
                                </a:schemeClr>
                              </a:solidFill>
                            </a:rPr>
                            <a:t>AVERAGE F1 SCORE</a:t>
                          </a:r>
                        </a:p>
                      </a:txBody>
                      <a:tcPr/>
                    </a:tc>
                    <a:tc>
                      <a:txBody>
                        <a:bodyPr/>
                        <a:lstStyle/>
                        <a:p>
                          <a:pPr algn="ctr"/>
                          <a:r>
                            <a:rPr lang="en-US"/>
                            <a:t>0.94</a:t>
                          </a:r>
                        </a:p>
                      </a:txBody>
                      <a:tcPr/>
                    </a:tc>
                    <a:extLst>
                      <a:ext uri="{0D108BD9-81ED-4DB2-BD59-A6C34878D82A}">
                        <a16:rowId xmlns:a16="http://schemas.microsoft.com/office/drawing/2014/main" val="2926678499"/>
                      </a:ext>
                    </a:extLst>
                  </a:tr>
                </a:tbl>
              </a:graphicData>
            </a:graphic>
          </p:graphicFrame>
        </mc:Fallback>
      </mc:AlternateContent>
      <p:sp>
        <p:nvSpPr>
          <p:cNvPr id="10" name="TextBox 9">
            <a:extLst>
              <a:ext uri="{FF2B5EF4-FFF2-40B4-BE49-F238E27FC236}">
                <a16:creationId xmlns:a16="http://schemas.microsoft.com/office/drawing/2014/main" id="{08B0E4DD-5D55-1168-30B7-441CAC8A60FF}"/>
              </a:ext>
            </a:extLst>
          </p:cNvPr>
          <p:cNvSpPr txBox="1"/>
          <p:nvPr/>
        </p:nvSpPr>
        <p:spPr>
          <a:xfrm>
            <a:off x="333495" y="715132"/>
            <a:ext cx="6693694" cy="830997"/>
          </a:xfrm>
          <a:prstGeom prst="rect">
            <a:avLst/>
          </a:prstGeom>
          <a:noFill/>
        </p:spPr>
        <p:txBody>
          <a:bodyPr wrap="square">
            <a:spAutoFit/>
          </a:bodyPr>
          <a:lstStyle/>
          <a:p>
            <a:r>
              <a:rPr lang="en-IN" sz="4800" i="1">
                <a:solidFill>
                  <a:srgbClr val="B67E89"/>
                </a:solidFill>
                <a:latin typeface="Montserrat ExtraBold"/>
                <a:ea typeface="Montserrat ExtraBold"/>
                <a:cs typeface="Montserrat ExtraBold"/>
                <a:sym typeface="Montserrat ExtraBold"/>
              </a:rPr>
              <a:t>Q&amp;A GENERATION</a:t>
            </a:r>
            <a:endParaRPr lang="en-US" sz="4800"/>
          </a:p>
        </p:txBody>
      </p:sp>
      <p:cxnSp>
        <p:nvCxnSpPr>
          <p:cNvPr id="11" name="Straight Connector 10">
            <a:extLst>
              <a:ext uri="{FF2B5EF4-FFF2-40B4-BE49-F238E27FC236}">
                <a16:creationId xmlns:a16="http://schemas.microsoft.com/office/drawing/2014/main" id="{9ABD7957-28A7-ACB2-A73A-C90A81C6A6E0}"/>
              </a:ext>
            </a:extLst>
          </p:cNvPr>
          <p:cNvCxnSpPr/>
          <p:nvPr/>
        </p:nvCxnSpPr>
        <p:spPr>
          <a:xfrm>
            <a:off x="519233" y="1672527"/>
            <a:ext cx="691243" cy="0"/>
          </a:xfrm>
          <a:prstGeom prst="line">
            <a:avLst/>
          </a:prstGeom>
          <a:ln w="25400">
            <a:gradFill>
              <a:gsLst>
                <a:gs pos="0">
                  <a:srgbClr val="7B2931"/>
                </a:gs>
                <a:gs pos="100000">
                  <a:srgbClr val="B7979D"/>
                </a:gs>
              </a:gsLst>
              <a:lin ang="2700000" scaled="0"/>
            </a:gra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C8DEEBC-4AAD-27DF-A2C9-703DB489AECF}"/>
              </a:ext>
            </a:extLst>
          </p:cNvPr>
          <p:cNvSpPr txBox="1"/>
          <p:nvPr/>
        </p:nvSpPr>
        <p:spPr>
          <a:xfrm>
            <a:off x="11512883" y="6515745"/>
            <a:ext cx="6690730" cy="276999"/>
          </a:xfrm>
          <a:prstGeom prst="rect">
            <a:avLst/>
          </a:prstGeom>
          <a:noFill/>
        </p:spPr>
        <p:txBody>
          <a:bodyPr wrap="square">
            <a:spAutoFit/>
          </a:bodyPr>
          <a:lstStyle/>
          <a:p>
            <a:r>
              <a:rPr lang="en-US" sz="1200"/>
              <a:t>23</a:t>
            </a:r>
          </a:p>
        </p:txBody>
      </p:sp>
    </p:spTree>
    <p:extLst>
      <p:ext uri="{BB962C8B-B14F-4D97-AF65-F5344CB8AC3E}">
        <p14:creationId xmlns:p14="http://schemas.microsoft.com/office/powerpoint/2010/main" val="4125836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DA10FC-939B-547C-CCC0-C016C65153FA}"/>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6A64DE7-4A41-F078-5BFF-7EB209803AE6}"/>
              </a:ext>
            </a:extLst>
          </p:cNvPr>
          <p:cNvCxnSpPr/>
          <p:nvPr/>
        </p:nvCxnSpPr>
        <p:spPr>
          <a:xfrm>
            <a:off x="679117" y="3938002"/>
            <a:ext cx="691243" cy="0"/>
          </a:xfrm>
          <a:prstGeom prst="line">
            <a:avLst/>
          </a:prstGeom>
          <a:ln w="25400">
            <a:gradFill>
              <a:gsLst>
                <a:gs pos="0">
                  <a:srgbClr val="7B2931"/>
                </a:gs>
                <a:gs pos="100000">
                  <a:srgbClr val="B7979D"/>
                </a:gs>
              </a:gsLst>
              <a:lin ang="2700000" scaled="0"/>
            </a:gradFill>
          </a:ln>
        </p:spPr>
        <p:style>
          <a:lnRef idx="1">
            <a:schemeClr val="accent1"/>
          </a:lnRef>
          <a:fillRef idx="0">
            <a:schemeClr val="accent1"/>
          </a:fillRef>
          <a:effectRef idx="0">
            <a:schemeClr val="accent1"/>
          </a:effectRef>
          <a:fontRef idx="minor">
            <a:schemeClr val="tx1"/>
          </a:fontRef>
        </p:style>
      </p:cxnSp>
      <p:sp>
        <p:nvSpPr>
          <p:cNvPr id="7" name="Google Shape;1976;p35">
            <a:extLst>
              <a:ext uri="{FF2B5EF4-FFF2-40B4-BE49-F238E27FC236}">
                <a16:creationId xmlns:a16="http://schemas.microsoft.com/office/drawing/2014/main" id="{579BD8FD-8EDC-61C8-EB0D-691F46B26010}"/>
              </a:ext>
            </a:extLst>
          </p:cNvPr>
          <p:cNvSpPr txBox="1">
            <a:spLocks/>
          </p:cNvSpPr>
          <p:nvPr/>
        </p:nvSpPr>
        <p:spPr>
          <a:xfrm>
            <a:off x="511354" y="2833035"/>
            <a:ext cx="11388968" cy="2209933"/>
          </a:xfrm>
          <a:prstGeom prst="rect">
            <a:avLst/>
          </a:prstGeom>
        </p:spPr>
        <p:txBody>
          <a:bodyPr spcFirstLastPara="1" wrap="square" lIns="162533" tIns="162533" rIns="162533" bIns="162533" anchor="t"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buClrTx/>
              <a:buFontTx/>
            </a:pPr>
            <a:r>
              <a:rPr lang="en-IN" sz="6000" i="1">
                <a:solidFill>
                  <a:srgbClr val="B67E89"/>
                </a:solidFill>
                <a:latin typeface="Montserrat ExtraBold"/>
                <a:ea typeface="Montserrat ExtraBold"/>
                <a:cs typeface="Montserrat ExtraBold"/>
                <a:sym typeface="Montserrat ExtraBold"/>
              </a:rPr>
              <a:t>SUMMARY &amp; REFLECTIONS</a:t>
            </a:r>
            <a:endParaRPr lang="en-IN" sz="5500" i="1">
              <a:solidFill>
                <a:srgbClr val="B67E89"/>
              </a:solidFill>
              <a:latin typeface="Montserrat ExtraBold"/>
              <a:ea typeface="Montserrat ExtraBold"/>
              <a:cs typeface="Montserrat ExtraBold"/>
              <a:sym typeface="Montserrat ExtraBold"/>
            </a:endParaRPr>
          </a:p>
        </p:txBody>
      </p:sp>
      <p:cxnSp>
        <p:nvCxnSpPr>
          <p:cNvPr id="25" name="Straight Connector 24">
            <a:extLst>
              <a:ext uri="{FF2B5EF4-FFF2-40B4-BE49-F238E27FC236}">
                <a16:creationId xmlns:a16="http://schemas.microsoft.com/office/drawing/2014/main" id="{35003867-07F5-DDBB-17A3-D2886CDD298C}"/>
              </a:ext>
            </a:extLst>
          </p:cNvPr>
          <p:cNvCxnSpPr/>
          <p:nvPr/>
        </p:nvCxnSpPr>
        <p:spPr>
          <a:xfrm flipV="1">
            <a:off x="9746063" y="2033116"/>
            <a:ext cx="0" cy="2355035"/>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AutoShape 3">
            <a:extLst>
              <a:ext uri="{FF2B5EF4-FFF2-40B4-BE49-F238E27FC236}">
                <a16:creationId xmlns:a16="http://schemas.microsoft.com/office/drawing/2014/main" id="{3B514371-3FE5-9B62-297E-DC4FE17F067B}"/>
              </a:ext>
            </a:extLst>
          </p:cNvPr>
          <p:cNvSpPr>
            <a:spLocks/>
          </p:cNvSpPr>
          <p:nvPr/>
        </p:nvSpPr>
        <p:spPr bwMode="auto">
          <a:xfrm>
            <a:off x="10314529" y="-303143"/>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pPr defTabSz="914377"/>
            <a:endParaRPr lang="en-US">
              <a:latin typeface="Calibri" panose="020F0502020204030204"/>
            </a:endParaRPr>
          </a:p>
        </p:txBody>
      </p:sp>
      <p:sp>
        <p:nvSpPr>
          <p:cNvPr id="32" name="AutoShape 3">
            <a:extLst>
              <a:ext uri="{FF2B5EF4-FFF2-40B4-BE49-F238E27FC236}">
                <a16:creationId xmlns:a16="http://schemas.microsoft.com/office/drawing/2014/main" id="{8A302544-0583-2556-EE4A-206E84894D7B}"/>
              </a:ext>
            </a:extLst>
          </p:cNvPr>
          <p:cNvSpPr>
            <a:spLocks/>
          </p:cNvSpPr>
          <p:nvPr/>
        </p:nvSpPr>
        <p:spPr bwMode="auto">
          <a:xfrm>
            <a:off x="8645335" y="-1164617"/>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noFill/>
          <a:ln w="25400">
            <a:gradFill>
              <a:gsLst>
                <a:gs pos="0">
                  <a:schemeClr val="accent1"/>
                </a:gs>
                <a:gs pos="100000">
                  <a:schemeClr val="accent2"/>
                </a:gs>
              </a:gsLst>
              <a:lin ang="5400000" scaled="1"/>
            </a:gradFill>
          </a:ln>
        </p:spPr>
        <p:txBody>
          <a:bodyPr lIns="0" tIns="0" rIns="0" bIns="0"/>
          <a:lstStyle/>
          <a:p>
            <a:pPr defTabSz="914377"/>
            <a:endParaRPr lang="en-US">
              <a:latin typeface="Calibri" panose="020F0502020204030204"/>
            </a:endParaRPr>
          </a:p>
        </p:txBody>
      </p:sp>
      <p:sp>
        <p:nvSpPr>
          <p:cNvPr id="2" name="AutoShape 3">
            <a:extLst>
              <a:ext uri="{FF2B5EF4-FFF2-40B4-BE49-F238E27FC236}">
                <a16:creationId xmlns:a16="http://schemas.microsoft.com/office/drawing/2014/main" id="{24519A76-B2EE-35A4-6CEC-70ED8A050909}"/>
              </a:ext>
            </a:extLst>
          </p:cNvPr>
          <p:cNvSpPr>
            <a:spLocks/>
          </p:cNvSpPr>
          <p:nvPr/>
        </p:nvSpPr>
        <p:spPr bwMode="auto">
          <a:xfrm>
            <a:off x="10507670" y="1672527"/>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pPr defTabSz="914377"/>
            <a:endParaRPr lang="en-US">
              <a:latin typeface="Calibri" panose="020F0502020204030204"/>
            </a:endParaRPr>
          </a:p>
        </p:txBody>
      </p:sp>
      <p:sp>
        <p:nvSpPr>
          <p:cNvPr id="4" name="TextBox 3">
            <a:extLst>
              <a:ext uri="{FF2B5EF4-FFF2-40B4-BE49-F238E27FC236}">
                <a16:creationId xmlns:a16="http://schemas.microsoft.com/office/drawing/2014/main" id="{03D1C460-45DD-63A7-DED2-A8BD7BBF8556}"/>
              </a:ext>
            </a:extLst>
          </p:cNvPr>
          <p:cNvSpPr txBox="1"/>
          <p:nvPr/>
        </p:nvSpPr>
        <p:spPr>
          <a:xfrm>
            <a:off x="11512883" y="6377245"/>
            <a:ext cx="6690730" cy="276999"/>
          </a:xfrm>
          <a:prstGeom prst="rect">
            <a:avLst/>
          </a:prstGeom>
          <a:noFill/>
        </p:spPr>
        <p:txBody>
          <a:bodyPr wrap="square">
            <a:spAutoFit/>
          </a:bodyPr>
          <a:lstStyle/>
          <a:p>
            <a:r>
              <a:rPr lang="en-US" sz="1200"/>
              <a:t>24</a:t>
            </a:r>
          </a:p>
        </p:txBody>
      </p:sp>
    </p:spTree>
    <p:extLst>
      <p:ext uri="{BB962C8B-B14F-4D97-AF65-F5344CB8AC3E}">
        <p14:creationId xmlns:p14="http://schemas.microsoft.com/office/powerpoint/2010/main" val="24745389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3B888-51D8-CA38-04F5-25D386C1CFF1}"/>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CE698B7-DA7C-C6D7-BADD-EF9FEC2A60E9}"/>
              </a:ext>
            </a:extLst>
          </p:cNvPr>
          <p:cNvCxnSpPr/>
          <p:nvPr/>
        </p:nvCxnSpPr>
        <p:spPr>
          <a:xfrm>
            <a:off x="428452" y="1365599"/>
            <a:ext cx="691243" cy="0"/>
          </a:xfrm>
          <a:prstGeom prst="line">
            <a:avLst/>
          </a:prstGeom>
          <a:ln w="25400">
            <a:gradFill>
              <a:gsLst>
                <a:gs pos="0">
                  <a:srgbClr val="7B2931"/>
                </a:gs>
                <a:gs pos="100000">
                  <a:srgbClr val="B7979D"/>
                </a:gs>
              </a:gsLst>
              <a:lin ang="2700000" scaled="0"/>
            </a:gradFill>
          </a:ln>
        </p:spPr>
        <p:style>
          <a:lnRef idx="1">
            <a:schemeClr val="accent1"/>
          </a:lnRef>
          <a:fillRef idx="0">
            <a:schemeClr val="accent1"/>
          </a:fillRef>
          <a:effectRef idx="0">
            <a:schemeClr val="accent1"/>
          </a:effectRef>
          <a:fontRef idx="minor">
            <a:schemeClr val="tx1"/>
          </a:fontRef>
        </p:style>
      </p:cxnSp>
      <p:sp>
        <p:nvSpPr>
          <p:cNvPr id="7" name="Google Shape;1976;p35">
            <a:extLst>
              <a:ext uri="{FF2B5EF4-FFF2-40B4-BE49-F238E27FC236}">
                <a16:creationId xmlns:a16="http://schemas.microsoft.com/office/drawing/2014/main" id="{6497ACB2-527F-A581-CA5D-7677ED626CF8}"/>
              </a:ext>
            </a:extLst>
          </p:cNvPr>
          <p:cNvSpPr txBox="1">
            <a:spLocks/>
          </p:cNvSpPr>
          <p:nvPr/>
        </p:nvSpPr>
        <p:spPr>
          <a:xfrm>
            <a:off x="243119" y="485875"/>
            <a:ext cx="7916143" cy="1055852"/>
          </a:xfrm>
          <a:prstGeom prst="rect">
            <a:avLst/>
          </a:prstGeom>
        </p:spPr>
        <p:txBody>
          <a:bodyPr spcFirstLastPara="1" wrap="square" lIns="162533" tIns="162533" rIns="162533" bIns="162533" anchor="t"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buClrTx/>
              <a:buFontTx/>
            </a:pPr>
            <a:r>
              <a:rPr lang="en-IN" sz="4800" i="1">
                <a:solidFill>
                  <a:srgbClr val="B67E89"/>
                </a:solidFill>
                <a:latin typeface="Montserrat ExtraBold"/>
                <a:ea typeface="Montserrat ExtraBold"/>
                <a:cs typeface="Montserrat ExtraBold"/>
                <a:sym typeface="Montserrat ExtraBold"/>
              </a:rPr>
              <a:t>CHALLENGES</a:t>
            </a:r>
          </a:p>
        </p:txBody>
      </p:sp>
      <p:cxnSp>
        <p:nvCxnSpPr>
          <p:cNvPr id="25" name="Straight Connector 24">
            <a:extLst>
              <a:ext uri="{FF2B5EF4-FFF2-40B4-BE49-F238E27FC236}">
                <a16:creationId xmlns:a16="http://schemas.microsoft.com/office/drawing/2014/main" id="{D1A68DC7-D371-76CE-7D49-5FFD28B2B510}"/>
              </a:ext>
            </a:extLst>
          </p:cNvPr>
          <p:cNvCxnSpPr/>
          <p:nvPr/>
        </p:nvCxnSpPr>
        <p:spPr>
          <a:xfrm flipV="1">
            <a:off x="9746063" y="2033116"/>
            <a:ext cx="0" cy="2355035"/>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AutoShape 3">
            <a:extLst>
              <a:ext uri="{FF2B5EF4-FFF2-40B4-BE49-F238E27FC236}">
                <a16:creationId xmlns:a16="http://schemas.microsoft.com/office/drawing/2014/main" id="{7B2DF15A-255E-E584-B750-E8844870D755}"/>
              </a:ext>
            </a:extLst>
          </p:cNvPr>
          <p:cNvSpPr>
            <a:spLocks/>
          </p:cNvSpPr>
          <p:nvPr/>
        </p:nvSpPr>
        <p:spPr bwMode="auto">
          <a:xfrm>
            <a:off x="10314529" y="-303143"/>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pPr defTabSz="914377"/>
            <a:endParaRPr lang="en-US">
              <a:latin typeface="Calibri" panose="020F0502020204030204"/>
            </a:endParaRPr>
          </a:p>
        </p:txBody>
      </p:sp>
      <p:sp>
        <p:nvSpPr>
          <p:cNvPr id="32" name="AutoShape 3">
            <a:extLst>
              <a:ext uri="{FF2B5EF4-FFF2-40B4-BE49-F238E27FC236}">
                <a16:creationId xmlns:a16="http://schemas.microsoft.com/office/drawing/2014/main" id="{88DC1319-8452-85F0-139E-FC79A0C431D3}"/>
              </a:ext>
            </a:extLst>
          </p:cNvPr>
          <p:cNvSpPr>
            <a:spLocks/>
          </p:cNvSpPr>
          <p:nvPr/>
        </p:nvSpPr>
        <p:spPr bwMode="auto">
          <a:xfrm>
            <a:off x="8645335" y="-1164617"/>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noFill/>
          <a:ln w="25400">
            <a:gradFill>
              <a:gsLst>
                <a:gs pos="0">
                  <a:schemeClr val="accent1"/>
                </a:gs>
                <a:gs pos="100000">
                  <a:schemeClr val="accent2"/>
                </a:gs>
              </a:gsLst>
              <a:lin ang="5400000" scaled="1"/>
            </a:gradFill>
          </a:ln>
        </p:spPr>
        <p:txBody>
          <a:bodyPr lIns="0" tIns="0" rIns="0" bIns="0"/>
          <a:lstStyle/>
          <a:p>
            <a:pPr defTabSz="914377"/>
            <a:endParaRPr lang="en-US">
              <a:latin typeface="Calibri" panose="020F0502020204030204"/>
            </a:endParaRPr>
          </a:p>
        </p:txBody>
      </p:sp>
      <p:sp>
        <p:nvSpPr>
          <p:cNvPr id="2" name="AutoShape 3">
            <a:extLst>
              <a:ext uri="{FF2B5EF4-FFF2-40B4-BE49-F238E27FC236}">
                <a16:creationId xmlns:a16="http://schemas.microsoft.com/office/drawing/2014/main" id="{417F5175-B203-6166-B1E9-A21B4B1606B2}"/>
              </a:ext>
            </a:extLst>
          </p:cNvPr>
          <p:cNvSpPr>
            <a:spLocks/>
          </p:cNvSpPr>
          <p:nvPr/>
        </p:nvSpPr>
        <p:spPr bwMode="auto">
          <a:xfrm>
            <a:off x="10507670" y="1672527"/>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pPr defTabSz="914377"/>
            <a:endParaRPr lang="en-US">
              <a:latin typeface="Calibri" panose="020F0502020204030204"/>
            </a:endParaRPr>
          </a:p>
        </p:txBody>
      </p:sp>
      <p:sp>
        <p:nvSpPr>
          <p:cNvPr id="6" name="TextBox 5">
            <a:extLst>
              <a:ext uri="{FF2B5EF4-FFF2-40B4-BE49-F238E27FC236}">
                <a16:creationId xmlns:a16="http://schemas.microsoft.com/office/drawing/2014/main" id="{954FEF7B-A1C8-9CF8-04D5-E6F611D6BCE3}"/>
              </a:ext>
            </a:extLst>
          </p:cNvPr>
          <p:cNvSpPr txBox="1"/>
          <p:nvPr/>
        </p:nvSpPr>
        <p:spPr>
          <a:xfrm>
            <a:off x="428452" y="2033116"/>
            <a:ext cx="10824606" cy="225504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400">
                <a:solidFill>
                  <a:schemeClr val="accent6">
                    <a:lumMod val="50000"/>
                  </a:schemeClr>
                </a:solidFill>
              </a:rPr>
              <a:t>Ensuring that models from different platforms were compatible with our on-device setup</a:t>
            </a:r>
          </a:p>
          <a:p>
            <a:pPr marL="285750" indent="-285750">
              <a:lnSpc>
                <a:spcPct val="150000"/>
              </a:lnSpc>
              <a:buFont typeface="Arial" panose="020B0604020202020204" pitchFamily="34" charset="0"/>
              <a:buChar char="•"/>
            </a:pPr>
            <a:r>
              <a:rPr lang="en-US" sz="2400">
                <a:solidFill>
                  <a:schemeClr val="accent6">
                    <a:lumMod val="50000"/>
                  </a:schemeClr>
                </a:solidFill>
              </a:rPr>
              <a:t>Latency and user data privacy</a:t>
            </a:r>
          </a:p>
          <a:p>
            <a:pPr marL="285750" indent="-285750">
              <a:lnSpc>
                <a:spcPct val="150000"/>
              </a:lnSpc>
              <a:buFont typeface="Arial" panose="020B0604020202020204" pitchFamily="34" charset="0"/>
              <a:buChar char="•"/>
            </a:pPr>
            <a:r>
              <a:rPr lang="en-US" sz="2400">
                <a:solidFill>
                  <a:schemeClr val="accent6">
                    <a:lumMod val="50000"/>
                  </a:schemeClr>
                </a:solidFill>
              </a:rPr>
              <a:t>Adapting to different levels of user needs</a:t>
            </a:r>
          </a:p>
        </p:txBody>
      </p:sp>
      <p:sp>
        <p:nvSpPr>
          <p:cNvPr id="4" name="TextBox 3">
            <a:extLst>
              <a:ext uri="{FF2B5EF4-FFF2-40B4-BE49-F238E27FC236}">
                <a16:creationId xmlns:a16="http://schemas.microsoft.com/office/drawing/2014/main" id="{11BA903F-5998-4543-D558-BF710DCBB544}"/>
              </a:ext>
            </a:extLst>
          </p:cNvPr>
          <p:cNvSpPr txBox="1"/>
          <p:nvPr/>
        </p:nvSpPr>
        <p:spPr>
          <a:xfrm>
            <a:off x="11512883" y="6515745"/>
            <a:ext cx="6690730" cy="276999"/>
          </a:xfrm>
          <a:prstGeom prst="rect">
            <a:avLst/>
          </a:prstGeom>
          <a:noFill/>
        </p:spPr>
        <p:txBody>
          <a:bodyPr wrap="square">
            <a:spAutoFit/>
          </a:bodyPr>
          <a:lstStyle/>
          <a:p>
            <a:r>
              <a:rPr lang="en-US" sz="1200"/>
              <a:t>25</a:t>
            </a:r>
          </a:p>
        </p:txBody>
      </p:sp>
    </p:spTree>
    <p:extLst>
      <p:ext uri="{BB962C8B-B14F-4D97-AF65-F5344CB8AC3E}">
        <p14:creationId xmlns:p14="http://schemas.microsoft.com/office/powerpoint/2010/main" val="457139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69A29D-2E0A-285B-0AAB-4C9651223012}"/>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707BBD6-BCE2-D46F-CD77-B6BC23A46730}"/>
              </a:ext>
            </a:extLst>
          </p:cNvPr>
          <p:cNvCxnSpPr/>
          <p:nvPr/>
        </p:nvCxnSpPr>
        <p:spPr>
          <a:xfrm>
            <a:off x="428452" y="1365599"/>
            <a:ext cx="691243" cy="0"/>
          </a:xfrm>
          <a:prstGeom prst="line">
            <a:avLst/>
          </a:prstGeom>
          <a:ln w="25400">
            <a:gradFill>
              <a:gsLst>
                <a:gs pos="0">
                  <a:srgbClr val="7B2931"/>
                </a:gs>
                <a:gs pos="100000">
                  <a:srgbClr val="B7979D"/>
                </a:gs>
              </a:gsLst>
              <a:lin ang="2700000" scaled="0"/>
            </a:gradFill>
          </a:ln>
        </p:spPr>
        <p:style>
          <a:lnRef idx="1">
            <a:schemeClr val="accent1"/>
          </a:lnRef>
          <a:fillRef idx="0">
            <a:schemeClr val="accent1"/>
          </a:fillRef>
          <a:effectRef idx="0">
            <a:schemeClr val="accent1"/>
          </a:effectRef>
          <a:fontRef idx="minor">
            <a:schemeClr val="tx1"/>
          </a:fontRef>
        </p:style>
      </p:cxnSp>
      <p:sp>
        <p:nvSpPr>
          <p:cNvPr id="7" name="Google Shape;1976;p35">
            <a:extLst>
              <a:ext uri="{FF2B5EF4-FFF2-40B4-BE49-F238E27FC236}">
                <a16:creationId xmlns:a16="http://schemas.microsoft.com/office/drawing/2014/main" id="{F04EE8A8-93C0-CB87-9F07-EBD9D1FBC64E}"/>
              </a:ext>
            </a:extLst>
          </p:cNvPr>
          <p:cNvSpPr txBox="1">
            <a:spLocks/>
          </p:cNvSpPr>
          <p:nvPr/>
        </p:nvSpPr>
        <p:spPr>
          <a:xfrm>
            <a:off x="243119" y="485875"/>
            <a:ext cx="7916143" cy="1055852"/>
          </a:xfrm>
          <a:prstGeom prst="rect">
            <a:avLst/>
          </a:prstGeom>
        </p:spPr>
        <p:txBody>
          <a:bodyPr spcFirstLastPara="1" wrap="square" lIns="162533" tIns="162533" rIns="162533" bIns="162533" anchor="t"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buClrTx/>
              <a:buFontTx/>
            </a:pPr>
            <a:r>
              <a:rPr lang="en-IN" sz="4800" i="1">
                <a:solidFill>
                  <a:srgbClr val="B67E89"/>
                </a:solidFill>
                <a:latin typeface="Montserrat ExtraBold"/>
                <a:ea typeface="Montserrat ExtraBold"/>
                <a:cs typeface="Montserrat ExtraBold"/>
                <a:sym typeface="Montserrat ExtraBold"/>
              </a:rPr>
              <a:t>FUTURE SCOPE</a:t>
            </a:r>
          </a:p>
        </p:txBody>
      </p:sp>
      <p:cxnSp>
        <p:nvCxnSpPr>
          <p:cNvPr id="25" name="Straight Connector 24">
            <a:extLst>
              <a:ext uri="{FF2B5EF4-FFF2-40B4-BE49-F238E27FC236}">
                <a16:creationId xmlns:a16="http://schemas.microsoft.com/office/drawing/2014/main" id="{5BBD27E5-275B-DC93-8CB0-6911FF654191}"/>
              </a:ext>
            </a:extLst>
          </p:cNvPr>
          <p:cNvCxnSpPr/>
          <p:nvPr/>
        </p:nvCxnSpPr>
        <p:spPr>
          <a:xfrm flipV="1">
            <a:off x="9746063" y="2033116"/>
            <a:ext cx="0" cy="2355035"/>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AutoShape 3">
            <a:extLst>
              <a:ext uri="{FF2B5EF4-FFF2-40B4-BE49-F238E27FC236}">
                <a16:creationId xmlns:a16="http://schemas.microsoft.com/office/drawing/2014/main" id="{9D39D37F-17FD-BC96-A23F-564376634199}"/>
              </a:ext>
            </a:extLst>
          </p:cNvPr>
          <p:cNvSpPr>
            <a:spLocks/>
          </p:cNvSpPr>
          <p:nvPr/>
        </p:nvSpPr>
        <p:spPr bwMode="auto">
          <a:xfrm>
            <a:off x="10314529" y="-303143"/>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pPr defTabSz="914377"/>
            <a:endParaRPr lang="en-US">
              <a:latin typeface="Calibri" panose="020F0502020204030204"/>
            </a:endParaRPr>
          </a:p>
        </p:txBody>
      </p:sp>
      <p:sp>
        <p:nvSpPr>
          <p:cNvPr id="32" name="AutoShape 3">
            <a:extLst>
              <a:ext uri="{FF2B5EF4-FFF2-40B4-BE49-F238E27FC236}">
                <a16:creationId xmlns:a16="http://schemas.microsoft.com/office/drawing/2014/main" id="{9FF8A231-5AE1-4CE9-A0B8-2E66BC23C0A3}"/>
              </a:ext>
            </a:extLst>
          </p:cNvPr>
          <p:cNvSpPr>
            <a:spLocks/>
          </p:cNvSpPr>
          <p:nvPr/>
        </p:nvSpPr>
        <p:spPr bwMode="auto">
          <a:xfrm>
            <a:off x="8645335" y="-1164617"/>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noFill/>
          <a:ln w="25400">
            <a:gradFill>
              <a:gsLst>
                <a:gs pos="0">
                  <a:schemeClr val="accent1"/>
                </a:gs>
                <a:gs pos="100000">
                  <a:schemeClr val="accent2"/>
                </a:gs>
              </a:gsLst>
              <a:lin ang="5400000" scaled="1"/>
            </a:gradFill>
          </a:ln>
        </p:spPr>
        <p:txBody>
          <a:bodyPr lIns="0" tIns="0" rIns="0" bIns="0"/>
          <a:lstStyle/>
          <a:p>
            <a:pPr defTabSz="914377"/>
            <a:endParaRPr lang="en-US">
              <a:latin typeface="Calibri" panose="020F0502020204030204"/>
            </a:endParaRPr>
          </a:p>
        </p:txBody>
      </p:sp>
      <p:sp>
        <p:nvSpPr>
          <p:cNvPr id="2" name="AutoShape 3">
            <a:extLst>
              <a:ext uri="{FF2B5EF4-FFF2-40B4-BE49-F238E27FC236}">
                <a16:creationId xmlns:a16="http://schemas.microsoft.com/office/drawing/2014/main" id="{F6D33184-B952-215A-8D3A-F835F5C5B073}"/>
              </a:ext>
            </a:extLst>
          </p:cNvPr>
          <p:cNvSpPr>
            <a:spLocks/>
          </p:cNvSpPr>
          <p:nvPr/>
        </p:nvSpPr>
        <p:spPr bwMode="auto">
          <a:xfrm>
            <a:off x="10507670" y="1672527"/>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pPr defTabSz="914377"/>
            <a:endParaRPr lang="en-US">
              <a:latin typeface="Calibri" panose="020F0502020204030204"/>
            </a:endParaRPr>
          </a:p>
        </p:txBody>
      </p:sp>
      <p:sp>
        <p:nvSpPr>
          <p:cNvPr id="6" name="TextBox 5">
            <a:extLst>
              <a:ext uri="{FF2B5EF4-FFF2-40B4-BE49-F238E27FC236}">
                <a16:creationId xmlns:a16="http://schemas.microsoft.com/office/drawing/2014/main" id="{3CB5193E-3437-36F6-FAA6-F34D7ED882C9}"/>
              </a:ext>
            </a:extLst>
          </p:cNvPr>
          <p:cNvSpPr txBox="1"/>
          <p:nvPr/>
        </p:nvSpPr>
        <p:spPr>
          <a:xfrm>
            <a:off x="428452" y="2033116"/>
            <a:ext cx="10824606" cy="1701043"/>
          </a:xfrm>
          <a:prstGeom prst="rect">
            <a:avLst/>
          </a:prstGeom>
          <a:noFill/>
        </p:spPr>
        <p:txBody>
          <a:bodyPr wrap="square" lIns="91440" tIns="45720" rIns="91440" bIns="45720" anchor="t">
            <a:spAutoFit/>
          </a:bodyPr>
          <a:lstStyle/>
          <a:p>
            <a:pPr marL="342900" indent="-342900">
              <a:lnSpc>
                <a:spcPct val="150000"/>
              </a:lnSpc>
              <a:buFont typeface="Arial" panose="020B0604020202020204" pitchFamily="34" charset="0"/>
              <a:buChar char="•"/>
            </a:pPr>
            <a:r>
              <a:rPr lang="en-US" sz="2400">
                <a:solidFill>
                  <a:schemeClr val="accent6">
                    <a:lumMod val="50000"/>
                  </a:schemeClr>
                </a:solidFill>
              </a:rPr>
              <a:t>Multilingual support</a:t>
            </a:r>
          </a:p>
          <a:p>
            <a:pPr marL="342900" indent="-342900">
              <a:lnSpc>
                <a:spcPct val="150000"/>
              </a:lnSpc>
              <a:buFont typeface="Arial" panose="020B0604020202020204" pitchFamily="34" charset="0"/>
              <a:buChar char="•"/>
            </a:pPr>
            <a:r>
              <a:rPr lang="en-US" sz="2400">
                <a:solidFill>
                  <a:schemeClr val="accent6">
                    <a:lumMod val="50000"/>
                  </a:schemeClr>
                </a:solidFill>
              </a:rPr>
              <a:t>Image as input</a:t>
            </a:r>
          </a:p>
          <a:p>
            <a:pPr marL="342900" indent="-342900">
              <a:lnSpc>
                <a:spcPct val="150000"/>
              </a:lnSpc>
              <a:buFont typeface="Arial" panose="020B0604020202020204" pitchFamily="34" charset="0"/>
              <a:buChar char="•"/>
            </a:pPr>
            <a:r>
              <a:rPr lang="en-US" sz="2400">
                <a:solidFill>
                  <a:schemeClr val="accent6">
                    <a:lumMod val="50000"/>
                  </a:schemeClr>
                </a:solidFill>
              </a:rPr>
              <a:t>User login</a:t>
            </a:r>
          </a:p>
        </p:txBody>
      </p:sp>
      <p:sp>
        <p:nvSpPr>
          <p:cNvPr id="4" name="TextBox 3">
            <a:extLst>
              <a:ext uri="{FF2B5EF4-FFF2-40B4-BE49-F238E27FC236}">
                <a16:creationId xmlns:a16="http://schemas.microsoft.com/office/drawing/2014/main" id="{157A66CF-CF54-D61A-0821-7677C48D2FDD}"/>
              </a:ext>
            </a:extLst>
          </p:cNvPr>
          <p:cNvSpPr txBox="1"/>
          <p:nvPr/>
        </p:nvSpPr>
        <p:spPr>
          <a:xfrm>
            <a:off x="11512883" y="6515745"/>
            <a:ext cx="6690730" cy="276999"/>
          </a:xfrm>
          <a:prstGeom prst="rect">
            <a:avLst/>
          </a:prstGeom>
          <a:noFill/>
        </p:spPr>
        <p:txBody>
          <a:bodyPr wrap="square">
            <a:spAutoFit/>
          </a:bodyPr>
          <a:lstStyle/>
          <a:p>
            <a:r>
              <a:rPr lang="en-US" sz="1200"/>
              <a:t>26</a:t>
            </a:r>
          </a:p>
        </p:txBody>
      </p:sp>
    </p:spTree>
    <p:extLst>
      <p:ext uri="{BB962C8B-B14F-4D97-AF65-F5344CB8AC3E}">
        <p14:creationId xmlns:p14="http://schemas.microsoft.com/office/powerpoint/2010/main" val="25163475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0B9AC3-ABD6-DBD6-CA00-925BA4E11417}"/>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9534B38-51E2-D22F-6AF0-01C687367527}"/>
              </a:ext>
            </a:extLst>
          </p:cNvPr>
          <p:cNvCxnSpPr/>
          <p:nvPr/>
        </p:nvCxnSpPr>
        <p:spPr>
          <a:xfrm>
            <a:off x="428452" y="1365599"/>
            <a:ext cx="691243" cy="0"/>
          </a:xfrm>
          <a:prstGeom prst="line">
            <a:avLst/>
          </a:prstGeom>
          <a:ln w="25400">
            <a:gradFill>
              <a:gsLst>
                <a:gs pos="0">
                  <a:srgbClr val="7B2931"/>
                </a:gs>
                <a:gs pos="100000">
                  <a:srgbClr val="B7979D"/>
                </a:gs>
              </a:gsLst>
              <a:lin ang="2700000" scaled="0"/>
            </a:gradFill>
          </a:ln>
        </p:spPr>
        <p:style>
          <a:lnRef idx="1">
            <a:schemeClr val="accent1"/>
          </a:lnRef>
          <a:fillRef idx="0">
            <a:schemeClr val="accent1"/>
          </a:fillRef>
          <a:effectRef idx="0">
            <a:schemeClr val="accent1"/>
          </a:effectRef>
          <a:fontRef idx="minor">
            <a:schemeClr val="tx1"/>
          </a:fontRef>
        </p:style>
      </p:cxnSp>
      <p:sp>
        <p:nvSpPr>
          <p:cNvPr id="7" name="Google Shape;1976;p35">
            <a:extLst>
              <a:ext uri="{FF2B5EF4-FFF2-40B4-BE49-F238E27FC236}">
                <a16:creationId xmlns:a16="http://schemas.microsoft.com/office/drawing/2014/main" id="{B5AC3124-DF27-1FA1-C194-E71010E75735}"/>
              </a:ext>
            </a:extLst>
          </p:cNvPr>
          <p:cNvSpPr txBox="1">
            <a:spLocks/>
          </p:cNvSpPr>
          <p:nvPr/>
        </p:nvSpPr>
        <p:spPr>
          <a:xfrm>
            <a:off x="243119" y="485875"/>
            <a:ext cx="7916143" cy="1055852"/>
          </a:xfrm>
          <a:prstGeom prst="rect">
            <a:avLst/>
          </a:prstGeom>
        </p:spPr>
        <p:txBody>
          <a:bodyPr spcFirstLastPara="1" wrap="square" lIns="162533" tIns="162533" rIns="162533" bIns="162533" anchor="t"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buClrTx/>
              <a:buFontTx/>
            </a:pPr>
            <a:r>
              <a:rPr lang="en-IN" sz="4800" i="1">
                <a:solidFill>
                  <a:srgbClr val="B67E89"/>
                </a:solidFill>
                <a:latin typeface="Montserrat ExtraBold"/>
                <a:ea typeface="Montserrat ExtraBold"/>
                <a:cs typeface="Montserrat ExtraBold"/>
                <a:sym typeface="Montserrat ExtraBold"/>
              </a:rPr>
              <a:t>LEARNING MILESTONE</a:t>
            </a:r>
          </a:p>
        </p:txBody>
      </p:sp>
      <p:cxnSp>
        <p:nvCxnSpPr>
          <p:cNvPr id="25" name="Straight Connector 24">
            <a:extLst>
              <a:ext uri="{FF2B5EF4-FFF2-40B4-BE49-F238E27FC236}">
                <a16:creationId xmlns:a16="http://schemas.microsoft.com/office/drawing/2014/main" id="{E7B6C28B-AB23-5E82-E90E-DC35C5C097BE}"/>
              </a:ext>
            </a:extLst>
          </p:cNvPr>
          <p:cNvCxnSpPr/>
          <p:nvPr/>
        </p:nvCxnSpPr>
        <p:spPr>
          <a:xfrm flipV="1">
            <a:off x="9746063" y="2033116"/>
            <a:ext cx="0" cy="2355035"/>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AutoShape 3">
            <a:extLst>
              <a:ext uri="{FF2B5EF4-FFF2-40B4-BE49-F238E27FC236}">
                <a16:creationId xmlns:a16="http://schemas.microsoft.com/office/drawing/2014/main" id="{68198DF1-9847-0EC1-DE32-C4EE5916CA42}"/>
              </a:ext>
            </a:extLst>
          </p:cNvPr>
          <p:cNvSpPr>
            <a:spLocks/>
          </p:cNvSpPr>
          <p:nvPr/>
        </p:nvSpPr>
        <p:spPr bwMode="auto">
          <a:xfrm>
            <a:off x="10314529" y="-303143"/>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pPr defTabSz="914377"/>
            <a:endParaRPr lang="en-US">
              <a:latin typeface="Calibri" panose="020F0502020204030204"/>
            </a:endParaRPr>
          </a:p>
        </p:txBody>
      </p:sp>
      <p:sp>
        <p:nvSpPr>
          <p:cNvPr id="32" name="AutoShape 3">
            <a:extLst>
              <a:ext uri="{FF2B5EF4-FFF2-40B4-BE49-F238E27FC236}">
                <a16:creationId xmlns:a16="http://schemas.microsoft.com/office/drawing/2014/main" id="{A5A172C1-52C4-3D4C-7BC9-93F1AA23ABE6}"/>
              </a:ext>
            </a:extLst>
          </p:cNvPr>
          <p:cNvSpPr>
            <a:spLocks/>
          </p:cNvSpPr>
          <p:nvPr/>
        </p:nvSpPr>
        <p:spPr bwMode="auto">
          <a:xfrm>
            <a:off x="8645335" y="-1164617"/>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noFill/>
          <a:ln w="25400">
            <a:gradFill>
              <a:gsLst>
                <a:gs pos="0">
                  <a:schemeClr val="accent1"/>
                </a:gs>
                <a:gs pos="100000">
                  <a:schemeClr val="accent2"/>
                </a:gs>
              </a:gsLst>
              <a:lin ang="5400000" scaled="1"/>
            </a:gradFill>
          </a:ln>
        </p:spPr>
        <p:txBody>
          <a:bodyPr lIns="0" tIns="0" rIns="0" bIns="0"/>
          <a:lstStyle/>
          <a:p>
            <a:pPr defTabSz="914377"/>
            <a:endParaRPr lang="en-US">
              <a:latin typeface="Calibri" panose="020F0502020204030204"/>
            </a:endParaRPr>
          </a:p>
        </p:txBody>
      </p:sp>
      <p:sp>
        <p:nvSpPr>
          <p:cNvPr id="2" name="AutoShape 3">
            <a:extLst>
              <a:ext uri="{FF2B5EF4-FFF2-40B4-BE49-F238E27FC236}">
                <a16:creationId xmlns:a16="http://schemas.microsoft.com/office/drawing/2014/main" id="{CDCFC1B6-0D55-ECCD-CE70-87B0FA7A2684}"/>
              </a:ext>
            </a:extLst>
          </p:cNvPr>
          <p:cNvSpPr>
            <a:spLocks/>
          </p:cNvSpPr>
          <p:nvPr/>
        </p:nvSpPr>
        <p:spPr bwMode="auto">
          <a:xfrm>
            <a:off x="10507670" y="1672527"/>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pPr defTabSz="914377"/>
            <a:endParaRPr lang="en-US">
              <a:latin typeface="Calibri" panose="020F0502020204030204"/>
            </a:endParaRPr>
          </a:p>
        </p:txBody>
      </p:sp>
      <p:graphicFrame>
        <p:nvGraphicFramePr>
          <p:cNvPr id="3" name="Content Placeholder 4">
            <a:extLst>
              <a:ext uri="{FF2B5EF4-FFF2-40B4-BE49-F238E27FC236}">
                <a16:creationId xmlns:a16="http://schemas.microsoft.com/office/drawing/2014/main" id="{E58E342D-C915-BE4D-57E8-38FF65C67458}"/>
              </a:ext>
            </a:extLst>
          </p:cNvPr>
          <p:cNvGraphicFramePr>
            <a:graphicFrameLocks/>
          </p:cNvGraphicFramePr>
          <p:nvPr>
            <p:extLst>
              <p:ext uri="{D42A27DB-BD31-4B8C-83A1-F6EECF244321}">
                <p14:modId xmlns:p14="http://schemas.microsoft.com/office/powerpoint/2010/main" val="3607312151"/>
              </p:ext>
            </p:extLst>
          </p:nvPr>
        </p:nvGraphicFramePr>
        <p:xfrm>
          <a:off x="677862" y="1672527"/>
          <a:ext cx="10080624" cy="4899723"/>
        </p:xfrm>
        <a:graphic>
          <a:graphicData uri="http://schemas.openxmlformats.org/drawingml/2006/table">
            <a:tbl>
              <a:tblPr firstRow="1" bandRow="1">
                <a:tableStyleId>{5C22544A-7EE6-4342-B048-85BDC9FD1C3A}</a:tableStyleId>
              </a:tblPr>
              <a:tblGrid>
                <a:gridCol w="3360208">
                  <a:extLst>
                    <a:ext uri="{9D8B030D-6E8A-4147-A177-3AD203B41FA5}">
                      <a16:colId xmlns:a16="http://schemas.microsoft.com/office/drawing/2014/main" val="2508376164"/>
                    </a:ext>
                  </a:extLst>
                </a:gridCol>
                <a:gridCol w="3360208">
                  <a:extLst>
                    <a:ext uri="{9D8B030D-6E8A-4147-A177-3AD203B41FA5}">
                      <a16:colId xmlns:a16="http://schemas.microsoft.com/office/drawing/2014/main" val="1798652915"/>
                    </a:ext>
                  </a:extLst>
                </a:gridCol>
                <a:gridCol w="3360208">
                  <a:extLst>
                    <a:ext uri="{9D8B030D-6E8A-4147-A177-3AD203B41FA5}">
                      <a16:colId xmlns:a16="http://schemas.microsoft.com/office/drawing/2014/main" val="2383771112"/>
                    </a:ext>
                  </a:extLst>
                </a:gridCol>
              </a:tblGrid>
              <a:tr h="925163">
                <a:tc>
                  <a:txBody>
                    <a:bodyPr/>
                    <a:lstStyle/>
                    <a:p>
                      <a:pPr lvl="0" algn="ctr">
                        <a:buNone/>
                      </a:pPr>
                      <a:r>
                        <a:rPr lang="en-US" err="1">
                          <a:solidFill>
                            <a:schemeClr val="tx1"/>
                          </a:solidFill>
                        </a:rPr>
                        <a:t>Gowreesh</a:t>
                      </a:r>
                      <a:endParaRPr lang="en-US">
                        <a:solidFill>
                          <a:schemeClr val="tx1"/>
                        </a:solidFill>
                      </a:endParaRPr>
                    </a:p>
                  </a:txBody>
                  <a:tcPr anchor="ctr">
                    <a:solidFill>
                      <a:schemeClr val="accent1">
                        <a:lumMod val="60000"/>
                        <a:lumOff val="40000"/>
                      </a:schemeClr>
                    </a:solidFill>
                  </a:tcPr>
                </a:tc>
                <a:tc>
                  <a:txBody>
                    <a:bodyPr/>
                    <a:lstStyle/>
                    <a:p>
                      <a:pPr algn="ctr"/>
                      <a:r>
                        <a:rPr lang="en-US" err="1">
                          <a:solidFill>
                            <a:schemeClr val="tx1"/>
                          </a:solidFill>
                        </a:rPr>
                        <a:t>Katyaini</a:t>
                      </a:r>
                      <a:endParaRPr lang="en-US">
                        <a:solidFill>
                          <a:schemeClr val="tx1"/>
                        </a:solidFill>
                      </a:endParaRPr>
                    </a:p>
                  </a:txBody>
                  <a:tcPr anchor="ctr">
                    <a:solidFill>
                      <a:schemeClr val="accent1">
                        <a:lumMod val="60000"/>
                        <a:lumOff val="40000"/>
                      </a:schemeClr>
                    </a:solidFill>
                  </a:tcPr>
                </a:tc>
                <a:tc>
                  <a:txBody>
                    <a:bodyPr/>
                    <a:lstStyle/>
                    <a:p>
                      <a:pPr algn="ctr"/>
                      <a:r>
                        <a:rPr lang="en-US">
                          <a:solidFill>
                            <a:schemeClr val="tx1"/>
                          </a:solidFill>
                        </a:rPr>
                        <a:t>Priyanka</a:t>
                      </a:r>
                    </a:p>
                  </a:txBody>
                  <a:tcPr anchor="ctr">
                    <a:solidFill>
                      <a:schemeClr val="accent1">
                        <a:lumMod val="60000"/>
                        <a:lumOff val="40000"/>
                      </a:schemeClr>
                    </a:solidFill>
                  </a:tcPr>
                </a:tc>
                <a:extLst>
                  <a:ext uri="{0D108BD9-81ED-4DB2-BD59-A6C34878D82A}">
                    <a16:rowId xmlns:a16="http://schemas.microsoft.com/office/drawing/2014/main" val="4213177882"/>
                  </a:ext>
                </a:extLst>
              </a:tr>
              <a:tr h="3974560">
                <a:tc>
                  <a:txBody>
                    <a:bodyPr/>
                    <a:lstStyle/>
                    <a:p>
                      <a:pPr marL="285750" marR="0" lvl="0" indent="-285750" algn="l">
                        <a:lnSpc>
                          <a:spcPct val="100000"/>
                        </a:lnSpc>
                        <a:spcBef>
                          <a:spcPts val="1000"/>
                        </a:spcBef>
                        <a:spcAft>
                          <a:spcPts val="0"/>
                        </a:spcAft>
                        <a:buFont typeface="Arial"/>
                        <a:buChar char="•"/>
                      </a:pPr>
                      <a:r>
                        <a:rPr lang="en-US" b="1" noProof="0">
                          <a:solidFill>
                            <a:schemeClr val="accent6">
                              <a:lumMod val="50000"/>
                            </a:schemeClr>
                          </a:solidFill>
                        </a:rPr>
                        <a:t>LLM Integration</a:t>
                      </a:r>
                      <a:r>
                        <a:rPr lang="en-US" noProof="0">
                          <a:solidFill>
                            <a:schemeClr val="accent6">
                              <a:lumMod val="50000"/>
                            </a:schemeClr>
                          </a:solidFill>
                        </a:rPr>
                        <a:t>: Learned how to integrate and test various LLMs effectively as new models emerge.</a:t>
                      </a:r>
                    </a:p>
                    <a:p>
                      <a:pPr marL="285750" marR="0" lvl="0" indent="-285750" algn="l">
                        <a:lnSpc>
                          <a:spcPct val="100000"/>
                        </a:lnSpc>
                        <a:spcBef>
                          <a:spcPts val="1000"/>
                        </a:spcBef>
                        <a:spcAft>
                          <a:spcPts val="0"/>
                        </a:spcAft>
                        <a:buFont typeface="Arial"/>
                        <a:buChar char="•"/>
                      </a:pPr>
                      <a:r>
                        <a:rPr lang="en-US" b="1" noProof="0">
                          <a:solidFill>
                            <a:schemeClr val="accent6">
                              <a:lumMod val="50000"/>
                            </a:schemeClr>
                          </a:solidFill>
                        </a:rPr>
                        <a:t>Software Engineering</a:t>
                      </a:r>
                      <a:r>
                        <a:rPr lang="en-US" noProof="0">
                          <a:solidFill>
                            <a:schemeClr val="accent6">
                              <a:lumMod val="50000"/>
                            </a:schemeClr>
                          </a:solidFill>
                        </a:rPr>
                        <a:t>: Build robust and scalable applications with best practices.</a:t>
                      </a:r>
                    </a:p>
                    <a:p>
                      <a:pPr lvl="0">
                        <a:buNone/>
                      </a:pPr>
                      <a:endParaRPr lang="en-US" b="0">
                        <a:solidFill>
                          <a:schemeClr val="tx1"/>
                        </a:solidFill>
                      </a:endParaRPr>
                    </a:p>
                  </a:txBody>
                  <a:tcPr/>
                </a:tc>
                <a:tc>
                  <a:txBody>
                    <a:bodyPr/>
                    <a:lstStyle/>
                    <a:p>
                      <a:pPr marL="285750" indent="-285750">
                        <a:spcBef>
                          <a:spcPts val="800"/>
                        </a:spcBef>
                        <a:buFont typeface="Arial" panose="020B0604020202020204" pitchFamily="34" charset="0"/>
                        <a:buChar char="•"/>
                      </a:pPr>
                      <a:r>
                        <a:rPr lang="en-US" b="1">
                          <a:solidFill>
                            <a:schemeClr val="accent6">
                              <a:lumMod val="50000"/>
                            </a:schemeClr>
                          </a:solidFill>
                        </a:rPr>
                        <a:t>Mastering LLM Integration</a:t>
                      </a:r>
                      <a:r>
                        <a:rPr lang="en-US">
                          <a:solidFill>
                            <a:schemeClr val="accent6">
                              <a:lumMod val="50000"/>
                            </a:schemeClr>
                          </a:solidFill>
                        </a:rPr>
                        <a:t>: Discovered the best practices for seamlessly integrating and testing new Large Language Models as they become available.</a:t>
                      </a:r>
                    </a:p>
                    <a:p>
                      <a:pPr marL="285750" lvl="0" indent="-285750">
                        <a:spcBef>
                          <a:spcPts val="800"/>
                        </a:spcBef>
                        <a:buFont typeface="Arial" panose="020B0604020202020204" pitchFamily="34" charset="0"/>
                        <a:buChar char="•"/>
                      </a:pPr>
                      <a:r>
                        <a:rPr lang="en-US" b="1" noProof="0">
                          <a:solidFill>
                            <a:schemeClr val="accent6">
                              <a:lumMod val="50000"/>
                            </a:schemeClr>
                          </a:solidFill>
                        </a:rPr>
                        <a:t>Career Growth</a:t>
                      </a:r>
                      <a:r>
                        <a:rPr lang="en-US" noProof="0">
                          <a:solidFill>
                            <a:schemeClr val="accent6">
                              <a:lumMod val="50000"/>
                            </a:schemeClr>
                          </a:solidFill>
                        </a:rPr>
                        <a:t>: Strengthened AI and ML skills to advance in AI engineering roles</a:t>
                      </a:r>
                      <a:endParaRPr lang="en-US">
                        <a:solidFill>
                          <a:schemeClr val="accent6">
                            <a:lumMod val="50000"/>
                          </a:schemeClr>
                        </a:solidFill>
                      </a:endParaRPr>
                    </a:p>
                  </a:txBody>
                  <a:tcPr/>
                </a:tc>
                <a:tc>
                  <a:txBody>
                    <a:bodyPr/>
                    <a:lstStyle/>
                    <a:p>
                      <a:pPr marL="285750" indent="-285750">
                        <a:buFont typeface="Arial"/>
                        <a:buChar char="•"/>
                      </a:pPr>
                      <a:r>
                        <a:rPr lang="en-US" b="1">
                          <a:solidFill>
                            <a:schemeClr val="accent6">
                              <a:lumMod val="50000"/>
                            </a:schemeClr>
                          </a:solidFill>
                        </a:rPr>
                        <a:t>LLM Understanding</a:t>
                      </a:r>
                      <a:r>
                        <a:rPr lang="en-US" b="0">
                          <a:solidFill>
                            <a:schemeClr val="accent6">
                              <a:lumMod val="50000"/>
                            </a:schemeClr>
                          </a:solidFill>
                        </a:rPr>
                        <a:t>: Gained deep understanding and hands-on experience of LLM architecture, foundations, applications, and deployment.</a:t>
                      </a:r>
                    </a:p>
                    <a:p>
                      <a:pPr marL="285750" marR="0" lvl="0" indent="-285750" algn="l">
                        <a:lnSpc>
                          <a:spcPct val="100000"/>
                        </a:lnSpc>
                        <a:spcBef>
                          <a:spcPts val="1000"/>
                        </a:spcBef>
                        <a:spcAft>
                          <a:spcPts val="0"/>
                        </a:spcAft>
                        <a:buFont typeface="Arial"/>
                        <a:buChar char="•"/>
                      </a:pPr>
                      <a:r>
                        <a:rPr lang="en-US" b="1" noProof="0">
                          <a:solidFill>
                            <a:schemeClr val="accent6">
                              <a:lumMod val="50000"/>
                            </a:schemeClr>
                          </a:solidFill>
                        </a:rPr>
                        <a:t>Prompt Engineering</a:t>
                      </a:r>
                      <a:r>
                        <a:rPr lang="en-US" noProof="0">
                          <a:solidFill>
                            <a:schemeClr val="accent6">
                              <a:lumMod val="50000"/>
                            </a:schemeClr>
                          </a:solidFill>
                        </a:rPr>
                        <a:t>: Developed skills to craft and optimize prompts for accurate model responses.</a:t>
                      </a:r>
                    </a:p>
                    <a:p>
                      <a:pPr marL="285750" lvl="0" indent="-285750">
                        <a:buFont typeface="Arial"/>
                        <a:buChar char="•"/>
                      </a:pPr>
                      <a:endParaRPr lang="en-US" sz="1800" b="0" i="0" u="none" strike="noStrike" noProof="0">
                        <a:solidFill>
                          <a:schemeClr val="tx1"/>
                        </a:solidFill>
                        <a:latin typeface="Trebuchet MS"/>
                      </a:endParaRPr>
                    </a:p>
                  </a:txBody>
                  <a:tcPr/>
                </a:tc>
                <a:extLst>
                  <a:ext uri="{0D108BD9-81ED-4DB2-BD59-A6C34878D82A}">
                    <a16:rowId xmlns:a16="http://schemas.microsoft.com/office/drawing/2014/main" val="625998242"/>
                  </a:ext>
                </a:extLst>
              </a:tr>
            </a:tbl>
          </a:graphicData>
        </a:graphic>
      </p:graphicFrame>
      <p:sp>
        <p:nvSpPr>
          <p:cNvPr id="6" name="TextBox 5">
            <a:extLst>
              <a:ext uri="{FF2B5EF4-FFF2-40B4-BE49-F238E27FC236}">
                <a16:creationId xmlns:a16="http://schemas.microsoft.com/office/drawing/2014/main" id="{1B0F0A31-4DFC-F9D5-387A-F1746295F648}"/>
              </a:ext>
            </a:extLst>
          </p:cNvPr>
          <p:cNvSpPr txBox="1"/>
          <p:nvPr/>
        </p:nvSpPr>
        <p:spPr>
          <a:xfrm>
            <a:off x="11512883" y="6515745"/>
            <a:ext cx="6690730" cy="276999"/>
          </a:xfrm>
          <a:prstGeom prst="rect">
            <a:avLst/>
          </a:prstGeom>
          <a:noFill/>
        </p:spPr>
        <p:txBody>
          <a:bodyPr wrap="square">
            <a:spAutoFit/>
          </a:bodyPr>
          <a:lstStyle/>
          <a:p>
            <a:r>
              <a:rPr lang="en-US" sz="1200"/>
              <a:t>27</a:t>
            </a:r>
          </a:p>
        </p:txBody>
      </p:sp>
    </p:spTree>
    <p:extLst>
      <p:ext uri="{BB962C8B-B14F-4D97-AF65-F5344CB8AC3E}">
        <p14:creationId xmlns:p14="http://schemas.microsoft.com/office/powerpoint/2010/main" val="30915279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7C9F52-A516-E259-0146-D498122B752B}"/>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607E467A-B628-DFBF-EDDA-0B4F93E1F97A}"/>
              </a:ext>
            </a:extLst>
          </p:cNvPr>
          <p:cNvCxnSpPr/>
          <p:nvPr/>
        </p:nvCxnSpPr>
        <p:spPr>
          <a:xfrm>
            <a:off x="440328" y="878711"/>
            <a:ext cx="691243" cy="0"/>
          </a:xfrm>
          <a:prstGeom prst="line">
            <a:avLst/>
          </a:prstGeom>
          <a:ln w="25400">
            <a:gradFill>
              <a:gsLst>
                <a:gs pos="0">
                  <a:srgbClr val="7B2931"/>
                </a:gs>
                <a:gs pos="100000">
                  <a:srgbClr val="B7979D"/>
                </a:gs>
              </a:gsLst>
              <a:lin ang="2700000" scaled="0"/>
            </a:gradFill>
          </a:ln>
        </p:spPr>
        <p:style>
          <a:lnRef idx="1">
            <a:schemeClr val="accent1"/>
          </a:lnRef>
          <a:fillRef idx="0">
            <a:schemeClr val="accent1"/>
          </a:fillRef>
          <a:effectRef idx="0">
            <a:schemeClr val="accent1"/>
          </a:effectRef>
          <a:fontRef idx="minor">
            <a:schemeClr val="tx1"/>
          </a:fontRef>
        </p:style>
      </p:cxnSp>
      <p:sp>
        <p:nvSpPr>
          <p:cNvPr id="7" name="Google Shape;1976;p35">
            <a:extLst>
              <a:ext uri="{FF2B5EF4-FFF2-40B4-BE49-F238E27FC236}">
                <a16:creationId xmlns:a16="http://schemas.microsoft.com/office/drawing/2014/main" id="{DA823DC2-8119-7E8B-21C3-E7BF25316940}"/>
              </a:ext>
            </a:extLst>
          </p:cNvPr>
          <p:cNvSpPr txBox="1">
            <a:spLocks/>
          </p:cNvSpPr>
          <p:nvPr/>
        </p:nvSpPr>
        <p:spPr>
          <a:xfrm>
            <a:off x="231244" y="74779"/>
            <a:ext cx="7916143" cy="1055852"/>
          </a:xfrm>
          <a:prstGeom prst="rect">
            <a:avLst/>
          </a:prstGeom>
        </p:spPr>
        <p:txBody>
          <a:bodyPr spcFirstLastPara="1" wrap="square" lIns="162533" tIns="162533" rIns="162533" bIns="162533" anchor="t"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buClrTx/>
              <a:buFontTx/>
            </a:pPr>
            <a:r>
              <a:rPr lang="en-IN" sz="4800" i="1">
                <a:solidFill>
                  <a:srgbClr val="B67E89"/>
                </a:solidFill>
                <a:latin typeface="Montserrat ExtraBold"/>
                <a:ea typeface="Montserrat ExtraBold"/>
                <a:cs typeface="Montserrat ExtraBold"/>
                <a:sym typeface="Montserrat ExtraBold"/>
              </a:rPr>
              <a:t>CONTRIBUTIONS</a:t>
            </a:r>
          </a:p>
        </p:txBody>
      </p:sp>
      <p:cxnSp>
        <p:nvCxnSpPr>
          <p:cNvPr id="25" name="Straight Connector 24">
            <a:extLst>
              <a:ext uri="{FF2B5EF4-FFF2-40B4-BE49-F238E27FC236}">
                <a16:creationId xmlns:a16="http://schemas.microsoft.com/office/drawing/2014/main" id="{027A018E-07BC-2CEA-B5AE-D076BDCA4AC5}"/>
              </a:ext>
            </a:extLst>
          </p:cNvPr>
          <p:cNvCxnSpPr/>
          <p:nvPr/>
        </p:nvCxnSpPr>
        <p:spPr>
          <a:xfrm flipV="1">
            <a:off x="9746063" y="2033116"/>
            <a:ext cx="0" cy="2355035"/>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AutoShape 3">
            <a:extLst>
              <a:ext uri="{FF2B5EF4-FFF2-40B4-BE49-F238E27FC236}">
                <a16:creationId xmlns:a16="http://schemas.microsoft.com/office/drawing/2014/main" id="{EC0F7E10-6EBE-ECA8-232E-EC457365E5E0}"/>
              </a:ext>
            </a:extLst>
          </p:cNvPr>
          <p:cNvSpPr>
            <a:spLocks/>
          </p:cNvSpPr>
          <p:nvPr/>
        </p:nvSpPr>
        <p:spPr bwMode="auto">
          <a:xfrm>
            <a:off x="10314529" y="-303143"/>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pPr defTabSz="914377"/>
            <a:endParaRPr lang="en-US">
              <a:latin typeface="Calibri" panose="020F0502020204030204"/>
            </a:endParaRPr>
          </a:p>
        </p:txBody>
      </p:sp>
      <p:sp>
        <p:nvSpPr>
          <p:cNvPr id="32" name="AutoShape 3">
            <a:extLst>
              <a:ext uri="{FF2B5EF4-FFF2-40B4-BE49-F238E27FC236}">
                <a16:creationId xmlns:a16="http://schemas.microsoft.com/office/drawing/2014/main" id="{1E76F011-CD8F-9CC0-6C27-B3D45DB4D416}"/>
              </a:ext>
            </a:extLst>
          </p:cNvPr>
          <p:cNvSpPr>
            <a:spLocks/>
          </p:cNvSpPr>
          <p:nvPr/>
        </p:nvSpPr>
        <p:spPr bwMode="auto">
          <a:xfrm>
            <a:off x="8645335" y="-1164617"/>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noFill/>
          <a:ln w="25400">
            <a:gradFill>
              <a:gsLst>
                <a:gs pos="0">
                  <a:schemeClr val="accent1"/>
                </a:gs>
                <a:gs pos="100000">
                  <a:schemeClr val="accent2"/>
                </a:gs>
              </a:gsLst>
              <a:lin ang="5400000" scaled="1"/>
            </a:gradFill>
          </a:ln>
        </p:spPr>
        <p:txBody>
          <a:bodyPr lIns="0" tIns="0" rIns="0" bIns="0"/>
          <a:lstStyle/>
          <a:p>
            <a:pPr defTabSz="914377"/>
            <a:endParaRPr lang="en-US">
              <a:latin typeface="Calibri" panose="020F0502020204030204"/>
            </a:endParaRPr>
          </a:p>
        </p:txBody>
      </p:sp>
      <p:sp>
        <p:nvSpPr>
          <p:cNvPr id="2" name="AutoShape 3">
            <a:extLst>
              <a:ext uri="{FF2B5EF4-FFF2-40B4-BE49-F238E27FC236}">
                <a16:creationId xmlns:a16="http://schemas.microsoft.com/office/drawing/2014/main" id="{C53CBDE8-B2A7-512D-56E6-0E8E174F6FB1}"/>
              </a:ext>
            </a:extLst>
          </p:cNvPr>
          <p:cNvSpPr>
            <a:spLocks/>
          </p:cNvSpPr>
          <p:nvPr/>
        </p:nvSpPr>
        <p:spPr bwMode="auto">
          <a:xfrm>
            <a:off x="10507670" y="1672527"/>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pPr defTabSz="914377"/>
            <a:endParaRPr lang="en-US">
              <a:latin typeface="Calibri" panose="020F0502020204030204"/>
            </a:endParaRPr>
          </a:p>
        </p:txBody>
      </p:sp>
      <p:graphicFrame>
        <p:nvGraphicFramePr>
          <p:cNvPr id="3" name="Content Placeholder 4">
            <a:extLst>
              <a:ext uri="{FF2B5EF4-FFF2-40B4-BE49-F238E27FC236}">
                <a16:creationId xmlns:a16="http://schemas.microsoft.com/office/drawing/2014/main" id="{72FEA3E8-F512-F090-27AD-57021C94FE0C}"/>
              </a:ext>
            </a:extLst>
          </p:cNvPr>
          <p:cNvGraphicFramePr>
            <a:graphicFrameLocks/>
          </p:cNvGraphicFramePr>
          <p:nvPr>
            <p:extLst>
              <p:ext uri="{D42A27DB-BD31-4B8C-83A1-F6EECF244321}">
                <p14:modId xmlns:p14="http://schemas.microsoft.com/office/powerpoint/2010/main" val="2032179588"/>
              </p:ext>
            </p:extLst>
          </p:nvPr>
        </p:nvGraphicFramePr>
        <p:xfrm>
          <a:off x="440328" y="1130631"/>
          <a:ext cx="11311344" cy="5218621"/>
        </p:xfrm>
        <a:graphic>
          <a:graphicData uri="http://schemas.openxmlformats.org/drawingml/2006/table">
            <a:tbl>
              <a:tblPr firstRow="1" bandRow="1">
                <a:tableStyleId>{5C22544A-7EE6-4342-B048-85BDC9FD1C3A}</a:tableStyleId>
              </a:tblPr>
              <a:tblGrid>
                <a:gridCol w="3359776">
                  <a:extLst>
                    <a:ext uri="{9D8B030D-6E8A-4147-A177-3AD203B41FA5}">
                      <a16:colId xmlns:a16="http://schemas.microsoft.com/office/drawing/2014/main" val="2508376164"/>
                    </a:ext>
                  </a:extLst>
                </a:gridCol>
                <a:gridCol w="4025735">
                  <a:extLst>
                    <a:ext uri="{9D8B030D-6E8A-4147-A177-3AD203B41FA5}">
                      <a16:colId xmlns:a16="http://schemas.microsoft.com/office/drawing/2014/main" val="1798652915"/>
                    </a:ext>
                  </a:extLst>
                </a:gridCol>
                <a:gridCol w="3925833">
                  <a:extLst>
                    <a:ext uri="{9D8B030D-6E8A-4147-A177-3AD203B41FA5}">
                      <a16:colId xmlns:a16="http://schemas.microsoft.com/office/drawing/2014/main" val="2383771112"/>
                    </a:ext>
                  </a:extLst>
                </a:gridCol>
              </a:tblGrid>
              <a:tr h="354396">
                <a:tc>
                  <a:txBody>
                    <a:bodyPr/>
                    <a:lstStyle/>
                    <a:p>
                      <a:pPr lvl="0" algn="ctr">
                        <a:buNone/>
                      </a:pPr>
                      <a:r>
                        <a:rPr lang="en-US" err="1">
                          <a:solidFill>
                            <a:schemeClr val="tx1"/>
                          </a:solidFill>
                        </a:rPr>
                        <a:t>Gowreesh</a:t>
                      </a:r>
                      <a:endParaRPr lang="en-US">
                        <a:solidFill>
                          <a:schemeClr val="tx1"/>
                        </a:solidFill>
                      </a:endParaRPr>
                    </a:p>
                  </a:txBody>
                  <a:tcPr anchor="ctr">
                    <a:solidFill>
                      <a:schemeClr val="accent1">
                        <a:lumMod val="60000"/>
                        <a:lumOff val="40000"/>
                      </a:schemeClr>
                    </a:solidFill>
                  </a:tcPr>
                </a:tc>
                <a:tc>
                  <a:txBody>
                    <a:bodyPr/>
                    <a:lstStyle/>
                    <a:p>
                      <a:pPr algn="ctr"/>
                      <a:r>
                        <a:rPr lang="en-US" err="1">
                          <a:solidFill>
                            <a:schemeClr val="tx1"/>
                          </a:solidFill>
                        </a:rPr>
                        <a:t>Katyaini</a:t>
                      </a:r>
                      <a:endParaRPr lang="en-US">
                        <a:solidFill>
                          <a:schemeClr val="tx1"/>
                        </a:solidFill>
                      </a:endParaRPr>
                    </a:p>
                  </a:txBody>
                  <a:tcPr anchor="ctr">
                    <a:solidFill>
                      <a:schemeClr val="accent1">
                        <a:lumMod val="60000"/>
                        <a:lumOff val="40000"/>
                      </a:schemeClr>
                    </a:solidFill>
                  </a:tcPr>
                </a:tc>
                <a:tc>
                  <a:txBody>
                    <a:bodyPr/>
                    <a:lstStyle/>
                    <a:p>
                      <a:pPr algn="ctr"/>
                      <a:r>
                        <a:rPr lang="en-US">
                          <a:solidFill>
                            <a:schemeClr val="tx1"/>
                          </a:solidFill>
                        </a:rPr>
                        <a:t>Priyanka</a:t>
                      </a:r>
                    </a:p>
                  </a:txBody>
                  <a:tcPr anchor="ctr">
                    <a:solidFill>
                      <a:schemeClr val="accent1">
                        <a:lumMod val="60000"/>
                        <a:lumOff val="40000"/>
                      </a:schemeClr>
                    </a:solidFill>
                  </a:tcPr>
                </a:tc>
                <a:extLst>
                  <a:ext uri="{0D108BD9-81ED-4DB2-BD59-A6C34878D82A}">
                    <a16:rowId xmlns:a16="http://schemas.microsoft.com/office/drawing/2014/main" val="4213177882"/>
                  </a:ext>
                </a:extLst>
              </a:tr>
              <a:tr h="4702079">
                <a:tc>
                  <a:txBody>
                    <a:bodyPr/>
                    <a:lstStyle/>
                    <a:p>
                      <a:pPr marL="342900" indent="-342900">
                        <a:lnSpc>
                          <a:spcPct val="150000"/>
                        </a:lnSpc>
                        <a:buFont typeface="Arial" panose="020B0604020202020204" pitchFamily="34" charset="0"/>
                        <a:buChar char="•"/>
                      </a:pPr>
                      <a:r>
                        <a:rPr lang="en-US" sz="1400">
                          <a:solidFill>
                            <a:schemeClr val="accent6">
                              <a:lumMod val="50000"/>
                            </a:schemeClr>
                          </a:solidFill>
                        </a:rPr>
                        <a:t>Developed the initial software infrastructure.</a:t>
                      </a:r>
                    </a:p>
                    <a:p>
                      <a:pPr marL="342900" indent="-342900">
                        <a:lnSpc>
                          <a:spcPct val="150000"/>
                        </a:lnSpc>
                        <a:buFont typeface="Arial" panose="020B0604020202020204" pitchFamily="34" charset="0"/>
                        <a:buChar char="•"/>
                      </a:pPr>
                      <a:r>
                        <a:rPr lang="en-US" sz="1400">
                          <a:solidFill>
                            <a:schemeClr val="accent6">
                              <a:lumMod val="50000"/>
                            </a:schemeClr>
                          </a:solidFill>
                        </a:rPr>
                        <a:t>Integrated </a:t>
                      </a:r>
                      <a:r>
                        <a:rPr lang="en-US" sz="1400" err="1">
                          <a:solidFill>
                            <a:schemeClr val="accent6">
                              <a:lumMod val="50000"/>
                            </a:schemeClr>
                          </a:solidFill>
                        </a:rPr>
                        <a:t>Streamlit</a:t>
                      </a:r>
                      <a:r>
                        <a:rPr lang="en-US" sz="1400">
                          <a:solidFill>
                            <a:schemeClr val="accent6">
                              <a:lumMod val="50000"/>
                            </a:schemeClr>
                          </a:solidFill>
                        </a:rPr>
                        <a:t> with on-device LLM using </a:t>
                      </a:r>
                      <a:r>
                        <a:rPr lang="en-US" sz="1400" err="1">
                          <a:solidFill>
                            <a:schemeClr val="accent6">
                              <a:lumMod val="50000"/>
                            </a:schemeClr>
                          </a:solidFill>
                        </a:rPr>
                        <a:t>Ollama</a:t>
                      </a:r>
                      <a:r>
                        <a:rPr lang="en-US" sz="1400">
                          <a:solidFill>
                            <a:schemeClr val="accent6">
                              <a:lumMod val="50000"/>
                            </a:schemeClr>
                          </a:solidFill>
                        </a:rPr>
                        <a:t>.</a:t>
                      </a:r>
                    </a:p>
                    <a:p>
                      <a:pPr marL="342900" indent="-342900">
                        <a:lnSpc>
                          <a:spcPct val="150000"/>
                        </a:lnSpc>
                        <a:buFont typeface="Arial" panose="020B0604020202020204" pitchFamily="34" charset="0"/>
                        <a:buChar char="•"/>
                      </a:pPr>
                      <a:r>
                        <a:rPr lang="en-US" sz="1400">
                          <a:solidFill>
                            <a:schemeClr val="accent6">
                              <a:lumMod val="50000"/>
                            </a:schemeClr>
                          </a:solidFill>
                        </a:rPr>
                        <a:t>Implemented PDF ingestion and OCR capabilities.</a:t>
                      </a:r>
                    </a:p>
                    <a:p>
                      <a:pPr marL="342900" indent="-342900">
                        <a:lnSpc>
                          <a:spcPct val="150000"/>
                        </a:lnSpc>
                        <a:buFont typeface="Arial" panose="020B0604020202020204" pitchFamily="34" charset="0"/>
                        <a:buChar char="•"/>
                      </a:pPr>
                      <a:r>
                        <a:rPr lang="en-US" sz="1400">
                          <a:solidFill>
                            <a:schemeClr val="accent6">
                              <a:lumMod val="50000"/>
                            </a:schemeClr>
                          </a:solidFill>
                        </a:rPr>
                        <a:t>Actively participated in design discussions and trade-off evaluations.</a:t>
                      </a:r>
                    </a:p>
                    <a:p>
                      <a:pPr marL="342900" indent="-342900">
                        <a:lnSpc>
                          <a:spcPct val="150000"/>
                        </a:lnSpc>
                        <a:buFont typeface="Arial" panose="020B0604020202020204" pitchFamily="34" charset="0"/>
                        <a:buChar char="•"/>
                      </a:pPr>
                      <a:r>
                        <a:rPr lang="en-US" sz="1400">
                          <a:solidFill>
                            <a:schemeClr val="accent6">
                              <a:lumMod val="50000"/>
                            </a:schemeClr>
                          </a:solidFill>
                        </a:rPr>
                        <a:t>Stayed up-to-date with emerging technologies and assessed trade-offs for each approach.</a:t>
                      </a:r>
                    </a:p>
                  </a:txBody>
                  <a:tcPr/>
                </a:tc>
                <a:tc>
                  <a:txBody>
                    <a:bodyPr/>
                    <a:lstStyle/>
                    <a:p>
                      <a:pPr marL="342900" indent="-342900">
                        <a:lnSpc>
                          <a:spcPct val="150000"/>
                        </a:lnSpc>
                        <a:buFont typeface="Arial" panose="020B0604020202020204" pitchFamily="34" charset="0"/>
                        <a:buChar char="•"/>
                      </a:pPr>
                      <a:r>
                        <a:rPr lang="en-IN" sz="1400">
                          <a:solidFill>
                            <a:schemeClr val="accent6">
                              <a:lumMod val="50000"/>
                            </a:schemeClr>
                          </a:solidFill>
                        </a:rPr>
                        <a:t>Pitched ideas for the project.</a:t>
                      </a:r>
                    </a:p>
                    <a:p>
                      <a:pPr marL="342900" indent="-342900">
                        <a:lnSpc>
                          <a:spcPct val="150000"/>
                        </a:lnSpc>
                        <a:buFont typeface="Arial" panose="020B0604020202020204" pitchFamily="34" charset="0"/>
                        <a:buChar char="•"/>
                      </a:pPr>
                      <a:r>
                        <a:rPr lang="en-IN" sz="1400">
                          <a:solidFill>
                            <a:schemeClr val="accent6">
                              <a:lumMod val="50000"/>
                            </a:schemeClr>
                          </a:solidFill>
                        </a:rPr>
                        <a:t>Updated prompts for better question generation.</a:t>
                      </a:r>
                    </a:p>
                    <a:p>
                      <a:pPr marL="342900" indent="-342900">
                        <a:lnSpc>
                          <a:spcPct val="150000"/>
                        </a:lnSpc>
                        <a:buFont typeface="Arial" panose="020B0604020202020204" pitchFamily="34" charset="0"/>
                        <a:buChar char="•"/>
                      </a:pPr>
                      <a:r>
                        <a:rPr lang="en-US" sz="1400">
                          <a:solidFill>
                            <a:schemeClr val="accent6">
                              <a:lumMod val="50000"/>
                            </a:schemeClr>
                          </a:solidFill>
                        </a:rPr>
                        <a:t>On device deployment of models using </a:t>
                      </a:r>
                      <a:r>
                        <a:rPr lang="en-US" sz="1400" err="1">
                          <a:solidFill>
                            <a:schemeClr val="accent6">
                              <a:lumMod val="50000"/>
                            </a:schemeClr>
                          </a:solidFill>
                        </a:rPr>
                        <a:t>Ollama</a:t>
                      </a:r>
                      <a:r>
                        <a:rPr lang="en-US" sz="1400">
                          <a:solidFill>
                            <a:schemeClr val="accent6">
                              <a:lumMod val="50000"/>
                            </a:schemeClr>
                          </a:solidFill>
                        </a:rPr>
                        <a:t>.</a:t>
                      </a:r>
                      <a:endParaRPr lang="en-IN" sz="1400">
                        <a:solidFill>
                          <a:schemeClr val="accent6">
                            <a:lumMod val="50000"/>
                          </a:schemeClr>
                        </a:solidFill>
                      </a:endParaRPr>
                    </a:p>
                    <a:p>
                      <a:pPr marL="342900" indent="-342900">
                        <a:lnSpc>
                          <a:spcPct val="150000"/>
                        </a:lnSpc>
                        <a:buFont typeface="Arial" panose="020B0604020202020204" pitchFamily="34" charset="0"/>
                        <a:buChar char="•"/>
                      </a:pPr>
                      <a:r>
                        <a:rPr lang="en-IN" sz="1400">
                          <a:solidFill>
                            <a:schemeClr val="accent6">
                              <a:lumMod val="50000"/>
                            </a:schemeClr>
                          </a:solidFill>
                        </a:rPr>
                        <a:t>Added a text box for input along with PDF file. Text box will disable if a file is uploaded.</a:t>
                      </a:r>
                    </a:p>
                    <a:p>
                      <a:pPr marL="342900" indent="-342900">
                        <a:lnSpc>
                          <a:spcPct val="150000"/>
                        </a:lnSpc>
                        <a:buFont typeface="Arial" panose="020B0604020202020204" pitchFamily="34" charset="0"/>
                        <a:buChar char="•"/>
                      </a:pPr>
                      <a:r>
                        <a:rPr lang="en-IN" sz="1400">
                          <a:solidFill>
                            <a:schemeClr val="accent6">
                              <a:lumMod val="50000"/>
                            </a:schemeClr>
                          </a:solidFill>
                        </a:rPr>
                        <a:t>Added level of education </a:t>
                      </a:r>
                      <a:r>
                        <a:rPr lang="en-IN" sz="1400" err="1">
                          <a:solidFill>
                            <a:schemeClr val="accent6">
                              <a:lumMod val="50000"/>
                            </a:schemeClr>
                          </a:solidFill>
                        </a:rPr>
                        <a:t>dropbox</a:t>
                      </a:r>
                      <a:r>
                        <a:rPr lang="en-IN" sz="1400">
                          <a:solidFill>
                            <a:schemeClr val="accent6">
                              <a:lumMod val="50000"/>
                            </a:schemeClr>
                          </a:solidFill>
                        </a:rPr>
                        <a:t> and questions are being generated according to it</a:t>
                      </a:r>
                    </a:p>
                    <a:p>
                      <a:pPr marL="342900" indent="-342900">
                        <a:lnSpc>
                          <a:spcPct val="150000"/>
                        </a:lnSpc>
                        <a:buFont typeface="Arial" panose="020B0604020202020204" pitchFamily="34" charset="0"/>
                        <a:buChar char="•"/>
                      </a:pPr>
                      <a:r>
                        <a:rPr lang="en-IN" sz="1400">
                          <a:solidFill>
                            <a:schemeClr val="accent6">
                              <a:lumMod val="50000"/>
                            </a:schemeClr>
                          </a:solidFill>
                        </a:rPr>
                        <a:t>Software Engineering: answer button will only appear once the questions are generated.</a:t>
                      </a:r>
                    </a:p>
                    <a:p>
                      <a:pPr marL="342900" indent="-342900">
                        <a:lnSpc>
                          <a:spcPct val="150000"/>
                        </a:lnSpc>
                        <a:buFont typeface="Arial" panose="020B0604020202020204" pitchFamily="34" charset="0"/>
                        <a:buChar char="•"/>
                      </a:pPr>
                      <a:r>
                        <a:rPr lang="en-IN" sz="1400">
                          <a:solidFill>
                            <a:schemeClr val="accent6">
                              <a:lumMod val="50000"/>
                            </a:schemeClr>
                          </a:solidFill>
                        </a:rPr>
                        <a:t>Wrote the Project Report  and created the final PPT.</a:t>
                      </a:r>
                    </a:p>
                    <a:p>
                      <a:pPr marL="342900" indent="-342900">
                        <a:lnSpc>
                          <a:spcPct val="150000"/>
                        </a:lnSpc>
                        <a:buFont typeface="Arial" panose="020B0604020202020204" pitchFamily="34" charset="0"/>
                        <a:buChar char="•"/>
                      </a:pPr>
                      <a:r>
                        <a:rPr lang="en-IN" sz="1400">
                          <a:solidFill>
                            <a:schemeClr val="accent6">
                              <a:lumMod val="50000"/>
                            </a:schemeClr>
                          </a:solidFill>
                        </a:rPr>
                        <a:t>Managed communications within the team.</a:t>
                      </a:r>
                    </a:p>
                  </a:txBody>
                  <a:tcPr/>
                </a:tc>
                <a:tc>
                  <a:txBody>
                    <a:bodyPr/>
                    <a:lstStyle/>
                    <a:p>
                      <a:pPr marL="342900" indent="-342900">
                        <a:lnSpc>
                          <a:spcPct val="150000"/>
                        </a:lnSpc>
                        <a:buFont typeface="Arial" panose="020B0604020202020204" pitchFamily="34" charset="0"/>
                        <a:buChar char="•"/>
                      </a:pPr>
                      <a:r>
                        <a:rPr lang="en-US" sz="1400">
                          <a:solidFill>
                            <a:schemeClr val="accent6">
                              <a:lumMod val="50000"/>
                            </a:schemeClr>
                          </a:solidFill>
                        </a:rPr>
                        <a:t>Exploration of project ideas and creating project proposals.</a:t>
                      </a:r>
                    </a:p>
                    <a:p>
                      <a:pPr marL="342900" indent="-342900">
                        <a:lnSpc>
                          <a:spcPct val="150000"/>
                        </a:lnSpc>
                        <a:buFont typeface="Arial" panose="020B0604020202020204" pitchFamily="34" charset="0"/>
                        <a:buChar char="•"/>
                      </a:pPr>
                      <a:r>
                        <a:rPr lang="en-US" sz="1400">
                          <a:solidFill>
                            <a:schemeClr val="accent6">
                              <a:lumMod val="50000"/>
                            </a:schemeClr>
                          </a:solidFill>
                        </a:rPr>
                        <a:t>Data analysis, developing the plots and documentation.</a:t>
                      </a:r>
                    </a:p>
                    <a:p>
                      <a:pPr marL="342900" indent="-342900">
                        <a:lnSpc>
                          <a:spcPct val="150000"/>
                        </a:lnSpc>
                        <a:buFont typeface="Arial" panose="020B0604020202020204" pitchFamily="34" charset="0"/>
                        <a:buChar char="•"/>
                      </a:pPr>
                      <a:r>
                        <a:rPr lang="en-US" sz="1400">
                          <a:solidFill>
                            <a:schemeClr val="accent6">
                              <a:lumMod val="50000"/>
                            </a:schemeClr>
                          </a:solidFill>
                        </a:rPr>
                        <a:t>On device deployment of models using </a:t>
                      </a:r>
                      <a:r>
                        <a:rPr lang="en-US" sz="1400" err="1">
                          <a:solidFill>
                            <a:schemeClr val="accent6">
                              <a:lumMod val="50000"/>
                            </a:schemeClr>
                          </a:solidFill>
                        </a:rPr>
                        <a:t>Ollama</a:t>
                      </a:r>
                      <a:r>
                        <a:rPr lang="en-US" sz="1400">
                          <a:solidFill>
                            <a:schemeClr val="accent6">
                              <a:lumMod val="50000"/>
                            </a:schemeClr>
                          </a:solidFill>
                        </a:rPr>
                        <a:t>.</a:t>
                      </a:r>
                    </a:p>
                    <a:p>
                      <a:pPr marL="342900" indent="-342900">
                        <a:lnSpc>
                          <a:spcPct val="150000"/>
                        </a:lnSpc>
                        <a:buFont typeface="Arial" panose="020B0604020202020204" pitchFamily="34" charset="0"/>
                        <a:buChar char="•"/>
                      </a:pPr>
                      <a:r>
                        <a:rPr lang="en-US" sz="1400">
                          <a:solidFill>
                            <a:schemeClr val="accent6">
                              <a:lumMod val="50000"/>
                            </a:schemeClr>
                          </a:solidFill>
                        </a:rPr>
                        <a:t>Model experimentation and implementation for summary generation.</a:t>
                      </a:r>
                    </a:p>
                    <a:p>
                      <a:pPr marL="342900" indent="-342900">
                        <a:lnSpc>
                          <a:spcPct val="150000"/>
                        </a:lnSpc>
                        <a:buFont typeface="Arial" panose="020B0604020202020204" pitchFamily="34" charset="0"/>
                        <a:buChar char="•"/>
                      </a:pPr>
                      <a:r>
                        <a:rPr lang="en-US" sz="1400">
                          <a:solidFill>
                            <a:schemeClr val="accent6">
                              <a:lumMod val="50000"/>
                            </a:schemeClr>
                          </a:solidFill>
                        </a:rPr>
                        <a:t>Prompt engineering for effective summarization.</a:t>
                      </a:r>
                    </a:p>
                    <a:p>
                      <a:pPr marL="342900" indent="-342900">
                        <a:lnSpc>
                          <a:spcPct val="150000"/>
                        </a:lnSpc>
                        <a:buFont typeface="Arial" panose="020B0604020202020204" pitchFamily="34" charset="0"/>
                        <a:buChar char="•"/>
                      </a:pPr>
                      <a:r>
                        <a:rPr lang="en-US" sz="1400">
                          <a:solidFill>
                            <a:schemeClr val="accent6">
                              <a:lumMod val="50000"/>
                            </a:schemeClr>
                          </a:solidFill>
                        </a:rPr>
                        <a:t>Model evaluation using ROUGE scores and finalizing the model.</a:t>
                      </a:r>
                    </a:p>
                    <a:p>
                      <a:pPr marL="342900" indent="-342900">
                        <a:lnSpc>
                          <a:spcPct val="150000"/>
                        </a:lnSpc>
                        <a:buFont typeface="Arial" panose="020B0604020202020204" pitchFamily="34" charset="0"/>
                        <a:buChar char="•"/>
                      </a:pPr>
                      <a:r>
                        <a:rPr lang="en-US" sz="1400">
                          <a:solidFill>
                            <a:schemeClr val="accent6">
                              <a:lumMod val="50000"/>
                            </a:schemeClr>
                          </a:solidFill>
                        </a:rPr>
                        <a:t>GitHub management and maintaining an updated README.</a:t>
                      </a:r>
                    </a:p>
                    <a:p>
                      <a:pPr marL="285750" lvl="0" indent="-285750">
                        <a:lnSpc>
                          <a:spcPct val="150000"/>
                        </a:lnSpc>
                        <a:buFont typeface="Arial"/>
                        <a:buChar char="•"/>
                      </a:pPr>
                      <a:endParaRPr lang="en-US" sz="1400" b="0" i="0" u="none" strike="noStrike" noProof="0">
                        <a:solidFill>
                          <a:schemeClr val="tx1"/>
                        </a:solidFill>
                        <a:latin typeface="Trebuchet MS"/>
                      </a:endParaRPr>
                    </a:p>
                  </a:txBody>
                  <a:tcPr/>
                </a:tc>
                <a:extLst>
                  <a:ext uri="{0D108BD9-81ED-4DB2-BD59-A6C34878D82A}">
                    <a16:rowId xmlns:a16="http://schemas.microsoft.com/office/drawing/2014/main" val="625998242"/>
                  </a:ext>
                </a:extLst>
              </a:tr>
            </a:tbl>
          </a:graphicData>
        </a:graphic>
      </p:graphicFrame>
      <p:sp>
        <p:nvSpPr>
          <p:cNvPr id="6" name="TextBox 5">
            <a:extLst>
              <a:ext uri="{FF2B5EF4-FFF2-40B4-BE49-F238E27FC236}">
                <a16:creationId xmlns:a16="http://schemas.microsoft.com/office/drawing/2014/main" id="{1913BDA2-F0C2-9DC6-0296-FD9AB225653C}"/>
              </a:ext>
            </a:extLst>
          </p:cNvPr>
          <p:cNvSpPr txBox="1"/>
          <p:nvPr/>
        </p:nvSpPr>
        <p:spPr>
          <a:xfrm>
            <a:off x="11512883" y="6515745"/>
            <a:ext cx="6690730" cy="276999"/>
          </a:xfrm>
          <a:prstGeom prst="rect">
            <a:avLst/>
          </a:prstGeom>
          <a:noFill/>
        </p:spPr>
        <p:txBody>
          <a:bodyPr wrap="square">
            <a:spAutoFit/>
          </a:bodyPr>
          <a:lstStyle/>
          <a:p>
            <a:r>
              <a:rPr lang="en-US" sz="1200"/>
              <a:t>28</a:t>
            </a:r>
          </a:p>
        </p:txBody>
      </p:sp>
    </p:spTree>
    <p:extLst>
      <p:ext uri="{BB962C8B-B14F-4D97-AF65-F5344CB8AC3E}">
        <p14:creationId xmlns:p14="http://schemas.microsoft.com/office/powerpoint/2010/main" val="20021407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9B91A0-43D5-4F14-23A6-AE94A4CE6A6F}"/>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1313C8A-25B0-8C78-943A-91C59EBDE8D8}"/>
              </a:ext>
            </a:extLst>
          </p:cNvPr>
          <p:cNvCxnSpPr/>
          <p:nvPr/>
        </p:nvCxnSpPr>
        <p:spPr>
          <a:xfrm>
            <a:off x="428452" y="1365599"/>
            <a:ext cx="691243" cy="0"/>
          </a:xfrm>
          <a:prstGeom prst="line">
            <a:avLst/>
          </a:prstGeom>
          <a:ln w="25400">
            <a:gradFill>
              <a:gsLst>
                <a:gs pos="0">
                  <a:srgbClr val="7B2931"/>
                </a:gs>
                <a:gs pos="100000">
                  <a:srgbClr val="B7979D"/>
                </a:gs>
              </a:gsLst>
              <a:lin ang="2700000" scaled="0"/>
            </a:gradFill>
          </a:ln>
        </p:spPr>
        <p:style>
          <a:lnRef idx="1">
            <a:schemeClr val="accent1"/>
          </a:lnRef>
          <a:fillRef idx="0">
            <a:schemeClr val="accent1"/>
          </a:fillRef>
          <a:effectRef idx="0">
            <a:schemeClr val="accent1"/>
          </a:effectRef>
          <a:fontRef idx="minor">
            <a:schemeClr val="tx1"/>
          </a:fontRef>
        </p:style>
      </p:cxnSp>
      <p:sp>
        <p:nvSpPr>
          <p:cNvPr id="7" name="Google Shape;1976;p35">
            <a:extLst>
              <a:ext uri="{FF2B5EF4-FFF2-40B4-BE49-F238E27FC236}">
                <a16:creationId xmlns:a16="http://schemas.microsoft.com/office/drawing/2014/main" id="{65913741-48DD-6FB3-A260-84CD5264E862}"/>
              </a:ext>
            </a:extLst>
          </p:cNvPr>
          <p:cNvSpPr txBox="1">
            <a:spLocks/>
          </p:cNvSpPr>
          <p:nvPr/>
        </p:nvSpPr>
        <p:spPr>
          <a:xfrm>
            <a:off x="243119" y="485875"/>
            <a:ext cx="7916143" cy="1055852"/>
          </a:xfrm>
          <a:prstGeom prst="rect">
            <a:avLst/>
          </a:prstGeom>
        </p:spPr>
        <p:txBody>
          <a:bodyPr spcFirstLastPara="1" wrap="square" lIns="162533" tIns="162533" rIns="162533" bIns="162533" anchor="t"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buClrTx/>
              <a:buFontTx/>
            </a:pPr>
            <a:r>
              <a:rPr lang="en-IN" sz="4800" i="1">
                <a:solidFill>
                  <a:srgbClr val="B67E89"/>
                </a:solidFill>
                <a:latin typeface="Montserrat ExtraBold"/>
                <a:ea typeface="Montserrat ExtraBold"/>
                <a:cs typeface="Montserrat ExtraBold"/>
                <a:sym typeface="Montserrat ExtraBold"/>
              </a:rPr>
              <a:t>CONCLUSION</a:t>
            </a:r>
          </a:p>
        </p:txBody>
      </p:sp>
      <p:cxnSp>
        <p:nvCxnSpPr>
          <p:cNvPr id="25" name="Straight Connector 24">
            <a:extLst>
              <a:ext uri="{FF2B5EF4-FFF2-40B4-BE49-F238E27FC236}">
                <a16:creationId xmlns:a16="http://schemas.microsoft.com/office/drawing/2014/main" id="{7DB8ABF3-9F93-400B-A286-9C1E6C997FC9}"/>
              </a:ext>
            </a:extLst>
          </p:cNvPr>
          <p:cNvCxnSpPr/>
          <p:nvPr/>
        </p:nvCxnSpPr>
        <p:spPr>
          <a:xfrm flipV="1">
            <a:off x="9746063" y="2033116"/>
            <a:ext cx="0" cy="2355035"/>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AutoShape 3">
            <a:extLst>
              <a:ext uri="{FF2B5EF4-FFF2-40B4-BE49-F238E27FC236}">
                <a16:creationId xmlns:a16="http://schemas.microsoft.com/office/drawing/2014/main" id="{596E60CC-05C5-67E1-7212-6F5566C6064E}"/>
              </a:ext>
            </a:extLst>
          </p:cNvPr>
          <p:cNvSpPr>
            <a:spLocks/>
          </p:cNvSpPr>
          <p:nvPr/>
        </p:nvSpPr>
        <p:spPr bwMode="auto">
          <a:xfrm>
            <a:off x="10314529" y="-303143"/>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pPr defTabSz="914377"/>
            <a:endParaRPr lang="en-US">
              <a:latin typeface="Calibri" panose="020F0502020204030204"/>
            </a:endParaRPr>
          </a:p>
        </p:txBody>
      </p:sp>
      <p:sp>
        <p:nvSpPr>
          <p:cNvPr id="32" name="AutoShape 3">
            <a:extLst>
              <a:ext uri="{FF2B5EF4-FFF2-40B4-BE49-F238E27FC236}">
                <a16:creationId xmlns:a16="http://schemas.microsoft.com/office/drawing/2014/main" id="{FA39A1C2-9F60-B2A1-FF4E-3FBB10060798}"/>
              </a:ext>
            </a:extLst>
          </p:cNvPr>
          <p:cNvSpPr>
            <a:spLocks/>
          </p:cNvSpPr>
          <p:nvPr/>
        </p:nvSpPr>
        <p:spPr bwMode="auto">
          <a:xfrm>
            <a:off x="8645335" y="-1164617"/>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noFill/>
          <a:ln w="25400">
            <a:gradFill>
              <a:gsLst>
                <a:gs pos="0">
                  <a:schemeClr val="accent1"/>
                </a:gs>
                <a:gs pos="100000">
                  <a:schemeClr val="accent2"/>
                </a:gs>
              </a:gsLst>
              <a:lin ang="5400000" scaled="1"/>
            </a:gradFill>
          </a:ln>
        </p:spPr>
        <p:txBody>
          <a:bodyPr lIns="0" tIns="0" rIns="0" bIns="0"/>
          <a:lstStyle/>
          <a:p>
            <a:pPr defTabSz="914377"/>
            <a:endParaRPr lang="en-US">
              <a:latin typeface="Calibri" panose="020F0502020204030204"/>
            </a:endParaRPr>
          </a:p>
        </p:txBody>
      </p:sp>
      <p:sp>
        <p:nvSpPr>
          <p:cNvPr id="2" name="AutoShape 3">
            <a:extLst>
              <a:ext uri="{FF2B5EF4-FFF2-40B4-BE49-F238E27FC236}">
                <a16:creationId xmlns:a16="http://schemas.microsoft.com/office/drawing/2014/main" id="{FFF28324-925D-69AF-F19E-39C9588DFD84}"/>
              </a:ext>
            </a:extLst>
          </p:cNvPr>
          <p:cNvSpPr>
            <a:spLocks/>
          </p:cNvSpPr>
          <p:nvPr/>
        </p:nvSpPr>
        <p:spPr bwMode="auto">
          <a:xfrm>
            <a:off x="10507670" y="1672527"/>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pPr defTabSz="914377"/>
            <a:endParaRPr lang="en-US">
              <a:latin typeface="Calibri" panose="020F0502020204030204"/>
            </a:endParaRPr>
          </a:p>
        </p:txBody>
      </p:sp>
      <p:sp>
        <p:nvSpPr>
          <p:cNvPr id="6" name="TextBox 5">
            <a:extLst>
              <a:ext uri="{FF2B5EF4-FFF2-40B4-BE49-F238E27FC236}">
                <a16:creationId xmlns:a16="http://schemas.microsoft.com/office/drawing/2014/main" id="{51C3E195-97A4-B4E5-9A37-ABC4F7D7D18E}"/>
              </a:ext>
            </a:extLst>
          </p:cNvPr>
          <p:cNvSpPr txBox="1"/>
          <p:nvPr/>
        </p:nvSpPr>
        <p:spPr>
          <a:xfrm>
            <a:off x="428452" y="2033116"/>
            <a:ext cx="10824606" cy="539660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2400" b="1">
                <a:solidFill>
                  <a:schemeClr val="accent6">
                    <a:lumMod val="50000"/>
                  </a:schemeClr>
                </a:solidFill>
              </a:rPr>
              <a:t>Model Variability</a:t>
            </a:r>
            <a:r>
              <a:rPr lang="en-IN" sz="2400">
                <a:solidFill>
                  <a:schemeClr val="accent6">
                    <a:lumMod val="50000"/>
                  </a:schemeClr>
                </a:solidFill>
              </a:rPr>
              <a:t>: Different models exhibited varied responses to the same queries, with prompt design heavily impacting their performance </a:t>
            </a:r>
          </a:p>
          <a:p>
            <a:pPr marL="285750" indent="-285750">
              <a:lnSpc>
                <a:spcPct val="150000"/>
              </a:lnSpc>
              <a:buFont typeface="Arial" panose="020B0604020202020204" pitchFamily="34" charset="0"/>
              <a:buChar char="•"/>
            </a:pPr>
            <a:r>
              <a:rPr lang="en-IN" sz="2400" b="1">
                <a:solidFill>
                  <a:schemeClr val="accent6">
                    <a:lumMod val="50000"/>
                  </a:schemeClr>
                </a:solidFill>
              </a:rPr>
              <a:t>Processing Efficiency:  </a:t>
            </a:r>
            <a:r>
              <a:rPr lang="en-IN" sz="2400">
                <a:solidFill>
                  <a:schemeClr val="accent6">
                    <a:lumMod val="50000"/>
                  </a:schemeClr>
                </a:solidFill>
              </a:rPr>
              <a:t>Models when deployed locally, provided competitive performance, balancing efficiency and data privacy </a:t>
            </a:r>
          </a:p>
          <a:p>
            <a:pPr marL="285750" indent="-285750">
              <a:lnSpc>
                <a:spcPct val="150000"/>
              </a:lnSpc>
              <a:buFont typeface="Arial" panose="020B0604020202020204" pitchFamily="34" charset="0"/>
              <a:buChar char="•"/>
            </a:pPr>
            <a:r>
              <a:rPr lang="en-IN" sz="2400" b="1">
                <a:solidFill>
                  <a:schemeClr val="accent6">
                    <a:lumMod val="50000"/>
                  </a:schemeClr>
                </a:solidFill>
              </a:rPr>
              <a:t>Question Difficulty</a:t>
            </a:r>
            <a:r>
              <a:rPr lang="en-IN" sz="2400">
                <a:solidFill>
                  <a:schemeClr val="accent6">
                    <a:lumMod val="50000"/>
                  </a:schemeClr>
                </a:solidFill>
              </a:rPr>
              <a:t>: The models were able to generate quiz questions of varying difficulty </a:t>
            </a:r>
          </a:p>
          <a:p>
            <a:pPr marL="285750" indent="-285750">
              <a:lnSpc>
                <a:spcPct val="150000"/>
              </a:lnSpc>
              <a:buFont typeface="Arial" panose="020B0604020202020204" pitchFamily="34" charset="0"/>
              <a:buChar char="•"/>
            </a:pPr>
            <a:endParaRPr lang="en-IN" sz="2400">
              <a:solidFill>
                <a:schemeClr val="accent6">
                  <a:lumMod val="50000"/>
                </a:schemeClr>
              </a:solidFill>
            </a:endParaRPr>
          </a:p>
          <a:p>
            <a:pPr defTabSz="914377">
              <a:lnSpc>
                <a:spcPct val="150000"/>
              </a:lnSpc>
            </a:pPr>
            <a:endParaRPr lang="en-US" sz="2133">
              <a:solidFill>
                <a:schemeClr val="accent6">
                  <a:lumMod val="50000"/>
                </a:schemeClr>
              </a:solidFill>
              <a:latin typeface="Titillium" charset="0"/>
              <a:ea typeface="Titillium" charset="0"/>
              <a:cs typeface="Titillium" charset="0"/>
            </a:endParaRPr>
          </a:p>
          <a:p>
            <a:pPr defTabSz="914377">
              <a:lnSpc>
                <a:spcPct val="150000"/>
              </a:lnSpc>
            </a:pPr>
            <a:endParaRPr lang="en-US" sz="2133">
              <a:solidFill>
                <a:schemeClr val="accent6">
                  <a:lumMod val="50000"/>
                </a:schemeClr>
              </a:solidFill>
              <a:latin typeface="Titillium" charset="0"/>
              <a:ea typeface="Titillium" charset="0"/>
              <a:cs typeface="Titillium" charset="0"/>
            </a:endParaRPr>
          </a:p>
          <a:p>
            <a:pPr defTabSz="914377">
              <a:lnSpc>
                <a:spcPct val="150000"/>
              </a:lnSpc>
            </a:pPr>
            <a:endParaRPr lang="en-US" sz="2133">
              <a:solidFill>
                <a:schemeClr val="accent6">
                  <a:lumMod val="50000"/>
                </a:schemeClr>
              </a:solidFill>
              <a:latin typeface="Titillium" charset="0"/>
              <a:ea typeface="Titillium" charset="0"/>
              <a:cs typeface="Titillium" charset="0"/>
            </a:endParaRPr>
          </a:p>
        </p:txBody>
      </p:sp>
      <p:sp>
        <p:nvSpPr>
          <p:cNvPr id="4" name="TextBox 3">
            <a:extLst>
              <a:ext uri="{FF2B5EF4-FFF2-40B4-BE49-F238E27FC236}">
                <a16:creationId xmlns:a16="http://schemas.microsoft.com/office/drawing/2014/main" id="{1E61F76B-A413-C92F-6C7E-8367EABAE2FE}"/>
              </a:ext>
            </a:extLst>
          </p:cNvPr>
          <p:cNvSpPr txBox="1"/>
          <p:nvPr/>
        </p:nvSpPr>
        <p:spPr>
          <a:xfrm>
            <a:off x="11512883" y="6515745"/>
            <a:ext cx="6690730" cy="276999"/>
          </a:xfrm>
          <a:prstGeom prst="rect">
            <a:avLst/>
          </a:prstGeom>
          <a:noFill/>
        </p:spPr>
        <p:txBody>
          <a:bodyPr wrap="square">
            <a:spAutoFit/>
          </a:bodyPr>
          <a:lstStyle/>
          <a:p>
            <a:r>
              <a:rPr lang="en-US" sz="1200"/>
              <a:t>29</a:t>
            </a:r>
          </a:p>
        </p:txBody>
      </p:sp>
    </p:spTree>
    <p:extLst>
      <p:ext uri="{BB962C8B-B14F-4D97-AF65-F5344CB8AC3E}">
        <p14:creationId xmlns:p14="http://schemas.microsoft.com/office/powerpoint/2010/main" val="3538155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D2A219-EDEF-7B7E-7C60-C972B453CE69}"/>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B4CA8D3-00F1-3B91-B26E-9D8A743D8532}"/>
              </a:ext>
            </a:extLst>
          </p:cNvPr>
          <p:cNvCxnSpPr/>
          <p:nvPr/>
        </p:nvCxnSpPr>
        <p:spPr>
          <a:xfrm>
            <a:off x="1528589" y="3680828"/>
            <a:ext cx="691243" cy="0"/>
          </a:xfrm>
          <a:prstGeom prst="line">
            <a:avLst/>
          </a:prstGeom>
          <a:ln w="25400">
            <a:gradFill>
              <a:gsLst>
                <a:gs pos="0">
                  <a:srgbClr val="7B2931"/>
                </a:gs>
                <a:gs pos="100000">
                  <a:srgbClr val="B7979D"/>
                </a:gs>
              </a:gsLst>
              <a:lin ang="2700000" scaled="0"/>
            </a:gradFill>
          </a:ln>
        </p:spPr>
        <p:style>
          <a:lnRef idx="1">
            <a:schemeClr val="accent1"/>
          </a:lnRef>
          <a:fillRef idx="0">
            <a:schemeClr val="accent1"/>
          </a:fillRef>
          <a:effectRef idx="0">
            <a:schemeClr val="accent1"/>
          </a:effectRef>
          <a:fontRef idx="minor">
            <a:schemeClr val="tx1"/>
          </a:fontRef>
        </p:style>
      </p:cxnSp>
      <p:sp>
        <p:nvSpPr>
          <p:cNvPr id="7" name="Google Shape;1976;p35">
            <a:extLst>
              <a:ext uri="{FF2B5EF4-FFF2-40B4-BE49-F238E27FC236}">
                <a16:creationId xmlns:a16="http://schemas.microsoft.com/office/drawing/2014/main" id="{FAB825BC-AEC4-F8D4-258C-51FE383A3A7D}"/>
              </a:ext>
            </a:extLst>
          </p:cNvPr>
          <p:cNvSpPr txBox="1">
            <a:spLocks/>
          </p:cNvSpPr>
          <p:nvPr/>
        </p:nvSpPr>
        <p:spPr>
          <a:xfrm>
            <a:off x="1405605" y="2749608"/>
            <a:ext cx="9380789" cy="1975670"/>
          </a:xfrm>
          <a:prstGeom prst="rect">
            <a:avLst/>
          </a:prstGeom>
        </p:spPr>
        <p:txBody>
          <a:bodyPr spcFirstLastPara="1" wrap="square" lIns="162533" tIns="162533" rIns="162533" bIns="162533" anchor="t"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buClrTx/>
              <a:buFontTx/>
            </a:pPr>
            <a:r>
              <a:rPr lang="en-IN" sz="5500" i="1">
                <a:solidFill>
                  <a:srgbClr val="B67E89"/>
                </a:solidFill>
                <a:latin typeface="Montserrat ExtraBold"/>
                <a:ea typeface="Montserrat ExtraBold"/>
                <a:cs typeface="Montserrat ExtraBold"/>
                <a:sym typeface="Montserrat ExtraBold"/>
              </a:rPr>
              <a:t>MOTIVATION</a:t>
            </a:r>
          </a:p>
        </p:txBody>
      </p:sp>
      <p:cxnSp>
        <p:nvCxnSpPr>
          <p:cNvPr id="25" name="Straight Connector 24">
            <a:extLst>
              <a:ext uri="{FF2B5EF4-FFF2-40B4-BE49-F238E27FC236}">
                <a16:creationId xmlns:a16="http://schemas.microsoft.com/office/drawing/2014/main" id="{956DE692-C302-33D5-3953-C04579CC7C35}"/>
              </a:ext>
            </a:extLst>
          </p:cNvPr>
          <p:cNvCxnSpPr/>
          <p:nvPr/>
        </p:nvCxnSpPr>
        <p:spPr>
          <a:xfrm flipV="1">
            <a:off x="9746063" y="2033116"/>
            <a:ext cx="0" cy="2355035"/>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AutoShape 3">
            <a:extLst>
              <a:ext uri="{FF2B5EF4-FFF2-40B4-BE49-F238E27FC236}">
                <a16:creationId xmlns:a16="http://schemas.microsoft.com/office/drawing/2014/main" id="{32DCF7CA-B720-6CB1-90A0-FACD6DB24532}"/>
              </a:ext>
            </a:extLst>
          </p:cNvPr>
          <p:cNvSpPr>
            <a:spLocks/>
          </p:cNvSpPr>
          <p:nvPr/>
        </p:nvSpPr>
        <p:spPr bwMode="auto">
          <a:xfrm>
            <a:off x="10314529" y="-303143"/>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pPr defTabSz="914377"/>
            <a:endParaRPr lang="en-US">
              <a:latin typeface="Calibri" panose="020F0502020204030204"/>
            </a:endParaRPr>
          </a:p>
        </p:txBody>
      </p:sp>
      <p:sp>
        <p:nvSpPr>
          <p:cNvPr id="32" name="AutoShape 3">
            <a:extLst>
              <a:ext uri="{FF2B5EF4-FFF2-40B4-BE49-F238E27FC236}">
                <a16:creationId xmlns:a16="http://schemas.microsoft.com/office/drawing/2014/main" id="{7B409D08-F4C4-1F85-7DF3-D72D220C81F0}"/>
              </a:ext>
            </a:extLst>
          </p:cNvPr>
          <p:cNvSpPr>
            <a:spLocks/>
          </p:cNvSpPr>
          <p:nvPr/>
        </p:nvSpPr>
        <p:spPr bwMode="auto">
          <a:xfrm>
            <a:off x="8645335" y="-1164617"/>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noFill/>
          <a:ln w="25400">
            <a:gradFill>
              <a:gsLst>
                <a:gs pos="0">
                  <a:schemeClr val="accent1"/>
                </a:gs>
                <a:gs pos="100000">
                  <a:schemeClr val="accent2"/>
                </a:gs>
              </a:gsLst>
              <a:lin ang="5400000" scaled="1"/>
            </a:gradFill>
          </a:ln>
        </p:spPr>
        <p:txBody>
          <a:bodyPr lIns="0" tIns="0" rIns="0" bIns="0"/>
          <a:lstStyle/>
          <a:p>
            <a:pPr defTabSz="914377"/>
            <a:endParaRPr lang="en-US">
              <a:latin typeface="Calibri" panose="020F0502020204030204"/>
            </a:endParaRPr>
          </a:p>
        </p:txBody>
      </p:sp>
      <p:sp>
        <p:nvSpPr>
          <p:cNvPr id="2" name="AutoShape 3">
            <a:extLst>
              <a:ext uri="{FF2B5EF4-FFF2-40B4-BE49-F238E27FC236}">
                <a16:creationId xmlns:a16="http://schemas.microsoft.com/office/drawing/2014/main" id="{4C8F77FC-060E-274D-2A33-CBC228875377}"/>
              </a:ext>
            </a:extLst>
          </p:cNvPr>
          <p:cNvSpPr>
            <a:spLocks/>
          </p:cNvSpPr>
          <p:nvPr/>
        </p:nvSpPr>
        <p:spPr bwMode="auto">
          <a:xfrm>
            <a:off x="10507670" y="1672527"/>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pPr defTabSz="914377"/>
            <a:endParaRPr lang="en-US">
              <a:latin typeface="Calibri" panose="020F0502020204030204"/>
            </a:endParaRPr>
          </a:p>
        </p:txBody>
      </p:sp>
      <p:sp>
        <p:nvSpPr>
          <p:cNvPr id="4" name="TextBox 3">
            <a:extLst>
              <a:ext uri="{FF2B5EF4-FFF2-40B4-BE49-F238E27FC236}">
                <a16:creationId xmlns:a16="http://schemas.microsoft.com/office/drawing/2014/main" id="{B5CB7F2E-1025-80F9-F1F0-F50C7C632877}"/>
              </a:ext>
            </a:extLst>
          </p:cNvPr>
          <p:cNvSpPr txBox="1"/>
          <p:nvPr/>
        </p:nvSpPr>
        <p:spPr>
          <a:xfrm>
            <a:off x="11512883" y="6515745"/>
            <a:ext cx="6690730" cy="307777"/>
          </a:xfrm>
          <a:prstGeom prst="rect">
            <a:avLst/>
          </a:prstGeom>
          <a:noFill/>
        </p:spPr>
        <p:txBody>
          <a:bodyPr wrap="square">
            <a:spAutoFit/>
          </a:bodyPr>
          <a:lstStyle/>
          <a:p>
            <a:r>
              <a:rPr lang="en-US" sz="1400"/>
              <a:t>3</a:t>
            </a:r>
          </a:p>
        </p:txBody>
      </p:sp>
    </p:spTree>
    <p:extLst>
      <p:ext uri="{BB962C8B-B14F-4D97-AF65-F5344CB8AC3E}">
        <p14:creationId xmlns:p14="http://schemas.microsoft.com/office/powerpoint/2010/main" val="28958223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1F0A38-81C6-1D87-DEF6-E463E9394F35}"/>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49F600E-CF7F-E466-1332-74B683EC709A}"/>
              </a:ext>
            </a:extLst>
          </p:cNvPr>
          <p:cNvCxnSpPr/>
          <p:nvPr/>
        </p:nvCxnSpPr>
        <p:spPr>
          <a:xfrm>
            <a:off x="428452" y="1365599"/>
            <a:ext cx="691243" cy="0"/>
          </a:xfrm>
          <a:prstGeom prst="line">
            <a:avLst/>
          </a:prstGeom>
          <a:ln w="25400">
            <a:gradFill>
              <a:gsLst>
                <a:gs pos="0">
                  <a:srgbClr val="7B2931"/>
                </a:gs>
                <a:gs pos="100000">
                  <a:srgbClr val="B7979D"/>
                </a:gs>
              </a:gsLst>
              <a:lin ang="2700000" scaled="0"/>
            </a:gradFill>
          </a:ln>
        </p:spPr>
        <p:style>
          <a:lnRef idx="1">
            <a:schemeClr val="accent1"/>
          </a:lnRef>
          <a:fillRef idx="0">
            <a:schemeClr val="accent1"/>
          </a:fillRef>
          <a:effectRef idx="0">
            <a:schemeClr val="accent1"/>
          </a:effectRef>
          <a:fontRef idx="minor">
            <a:schemeClr val="tx1"/>
          </a:fontRef>
        </p:style>
      </p:cxnSp>
      <p:sp>
        <p:nvSpPr>
          <p:cNvPr id="7" name="Google Shape;1976;p35">
            <a:extLst>
              <a:ext uri="{FF2B5EF4-FFF2-40B4-BE49-F238E27FC236}">
                <a16:creationId xmlns:a16="http://schemas.microsoft.com/office/drawing/2014/main" id="{0D6252DA-D29A-71AA-FD88-75AFDE71C616}"/>
              </a:ext>
            </a:extLst>
          </p:cNvPr>
          <p:cNvSpPr txBox="1">
            <a:spLocks/>
          </p:cNvSpPr>
          <p:nvPr/>
        </p:nvSpPr>
        <p:spPr>
          <a:xfrm>
            <a:off x="243119" y="485875"/>
            <a:ext cx="7916143" cy="1055852"/>
          </a:xfrm>
          <a:prstGeom prst="rect">
            <a:avLst/>
          </a:prstGeom>
        </p:spPr>
        <p:txBody>
          <a:bodyPr spcFirstLastPara="1" wrap="square" lIns="162533" tIns="162533" rIns="162533" bIns="162533" anchor="t"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buClrTx/>
              <a:buFontTx/>
            </a:pPr>
            <a:r>
              <a:rPr lang="en-IN" sz="4800" i="1">
                <a:solidFill>
                  <a:srgbClr val="B67E89"/>
                </a:solidFill>
                <a:latin typeface="Montserrat ExtraBold"/>
                <a:ea typeface="Montserrat ExtraBold"/>
                <a:cs typeface="Montserrat ExtraBold"/>
                <a:sym typeface="Montserrat ExtraBold"/>
              </a:rPr>
              <a:t>REFERENCES</a:t>
            </a:r>
          </a:p>
        </p:txBody>
      </p:sp>
      <p:cxnSp>
        <p:nvCxnSpPr>
          <p:cNvPr id="25" name="Straight Connector 24">
            <a:extLst>
              <a:ext uri="{FF2B5EF4-FFF2-40B4-BE49-F238E27FC236}">
                <a16:creationId xmlns:a16="http://schemas.microsoft.com/office/drawing/2014/main" id="{E4860455-2EFF-6B6A-28D9-5BC5CC804AB8}"/>
              </a:ext>
            </a:extLst>
          </p:cNvPr>
          <p:cNvCxnSpPr/>
          <p:nvPr/>
        </p:nvCxnSpPr>
        <p:spPr>
          <a:xfrm flipV="1">
            <a:off x="9746063" y="2033116"/>
            <a:ext cx="0" cy="2355035"/>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AutoShape 3">
            <a:extLst>
              <a:ext uri="{FF2B5EF4-FFF2-40B4-BE49-F238E27FC236}">
                <a16:creationId xmlns:a16="http://schemas.microsoft.com/office/drawing/2014/main" id="{6A4B506E-8FCB-B0AE-83B0-D535CF41CFFB}"/>
              </a:ext>
            </a:extLst>
          </p:cNvPr>
          <p:cNvSpPr>
            <a:spLocks/>
          </p:cNvSpPr>
          <p:nvPr/>
        </p:nvSpPr>
        <p:spPr bwMode="auto">
          <a:xfrm>
            <a:off x="10314529" y="-303143"/>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pPr defTabSz="914377"/>
            <a:endParaRPr lang="en-US">
              <a:latin typeface="Calibri" panose="020F0502020204030204"/>
            </a:endParaRPr>
          </a:p>
        </p:txBody>
      </p:sp>
      <p:sp>
        <p:nvSpPr>
          <p:cNvPr id="32" name="AutoShape 3">
            <a:extLst>
              <a:ext uri="{FF2B5EF4-FFF2-40B4-BE49-F238E27FC236}">
                <a16:creationId xmlns:a16="http://schemas.microsoft.com/office/drawing/2014/main" id="{D13AEDEA-A020-9FCE-74E9-63FCBA8FF996}"/>
              </a:ext>
            </a:extLst>
          </p:cNvPr>
          <p:cNvSpPr>
            <a:spLocks/>
          </p:cNvSpPr>
          <p:nvPr/>
        </p:nvSpPr>
        <p:spPr bwMode="auto">
          <a:xfrm>
            <a:off x="8645335" y="-1164617"/>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noFill/>
          <a:ln w="25400">
            <a:gradFill>
              <a:gsLst>
                <a:gs pos="0">
                  <a:schemeClr val="accent1"/>
                </a:gs>
                <a:gs pos="100000">
                  <a:schemeClr val="accent2"/>
                </a:gs>
              </a:gsLst>
              <a:lin ang="5400000" scaled="1"/>
            </a:gradFill>
          </a:ln>
        </p:spPr>
        <p:txBody>
          <a:bodyPr lIns="0" tIns="0" rIns="0" bIns="0"/>
          <a:lstStyle/>
          <a:p>
            <a:pPr defTabSz="914377"/>
            <a:endParaRPr lang="en-US">
              <a:latin typeface="Calibri" panose="020F0502020204030204"/>
            </a:endParaRPr>
          </a:p>
        </p:txBody>
      </p:sp>
      <p:sp>
        <p:nvSpPr>
          <p:cNvPr id="2" name="AutoShape 3">
            <a:extLst>
              <a:ext uri="{FF2B5EF4-FFF2-40B4-BE49-F238E27FC236}">
                <a16:creationId xmlns:a16="http://schemas.microsoft.com/office/drawing/2014/main" id="{CCFF1ED8-BDB9-65F8-5F9F-B159C42FDAB0}"/>
              </a:ext>
            </a:extLst>
          </p:cNvPr>
          <p:cNvSpPr>
            <a:spLocks/>
          </p:cNvSpPr>
          <p:nvPr/>
        </p:nvSpPr>
        <p:spPr bwMode="auto">
          <a:xfrm>
            <a:off x="10507670" y="1672527"/>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pPr defTabSz="914377"/>
            <a:endParaRPr lang="en-US">
              <a:latin typeface="Calibri" panose="020F0502020204030204"/>
            </a:endParaRPr>
          </a:p>
        </p:txBody>
      </p:sp>
      <p:sp>
        <p:nvSpPr>
          <p:cNvPr id="6" name="TextBox 5">
            <a:extLst>
              <a:ext uri="{FF2B5EF4-FFF2-40B4-BE49-F238E27FC236}">
                <a16:creationId xmlns:a16="http://schemas.microsoft.com/office/drawing/2014/main" id="{934FE833-0C31-7F22-3C04-B50E9F2E1C0F}"/>
              </a:ext>
            </a:extLst>
          </p:cNvPr>
          <p:cNvSpPr txBox="1"/>
          <p:nvPr/>
        </p:nvSpPr>
        <p:spPr>
          <a:xfrm>
            <a:off x="428452" y="1541727"/>
            <a:ext cx="10824606" cy="428861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2000">
                <a:solidFill>
                  <a:schemeClr val="accent6">
                    <a:lumMod val="50000"/>
                  </a:schemeClr>
                </a:solidFill>
                <a:hlinkClick r:id="rId3"/>
              </a:rPr>
              <a:t>https://arxiv.org/pdf/2309.06358</a:t>
            </a:r>
            <a:r>
              <a:rPr lang="en-IN" sz="2000">
                <a:solidFill>
                  <a:schemeClr val="accent6">
                    <a:lumMod val="50000"/>
                  </a:schemeClr>
                </a:solidFill>
              </a:rPr>
              <a:t> </a:t>
            </a:r>
          </a:p>
          <a:p>
            <a:pPr marL="285750" indent="-285750">
              <a:lnSpc>
                <a:spcPct val="150000"/>
              </a:lnSpc>
              <a:buFont typeface="Arial" panose="020B0604020202020204" pitchFamily="34" charset="0"/>
              <a:buChar char="•"/>
            </a:pPr>
            <a:r>
              <a:rPr lang="en-IN" sz="2000">
                <a:solidFill>
                  <a:schemeClr val="accent6">
                    <a:lumMod val="50000"/>
                  </a:schemeClr>
                </a:solidFill>
                <a:hlinkClick r:id="rId4"/>
              </a:rPr>
              <a:t>https://arxiv.org/pdf/1904.09675</a:t>
            </a:r>
            <a:endParaRPr lang="en-IN" sz="2000">
              <a:solidFill>
                <a:schemeClr val="accent6">
                  <a:lumMod val="50000"/>
                </a:schemeClr>
              </a:solidFill>
            </a:endParaRPr>
          </a:p>
          <a:p>
            <a:pPr marL="285750" indent="-285750">
              <a:lnSpc>
                <a:spcPct val="150000"/>
              </a:lnSpc>
              <a:buFont typeface="Arial" panose="020B0604020202020204" pitchFamily="34" charset="0"/>
              <a:buChar char="•"/>
            </a:pPr>
            <a:r>
              <a:rPr lang="en-IN" sz="2000">
                <a:solidFill>
                  <a:schemeClr val="accent6">
                    <a:lumMod val="50000"/>
                  </a:schemeClr>
                </a:solidFill>
                <a:hlinkClick r:id="rId5"/>
              </a:rPr>
              <a:t>https://ieeexplore.ieee.org/abstract/document/10814828?casa_token=QECikUKVkKMAAAAA:CptjapTvwplnFCE6uhPx3yvUQe0N7jhrnCKkh2udftJaXn8ZD4fgOI6NrBDKP8I31r_eExdS_Rk</a:t>
            </a:r>
            <a:r>
              <a:rPr lang="en-IN" sz="2000">
                <a:solidFill>
                  <a:schemeClr val="accent6">
                    <a:lumMod val="50000"/>
                  </a:schemeClr>
                </a:solidFill>
              </a:rPr>
              <a:t> </a:t>
            </a:r>
          </a:p>
          <a:p>
            <a:pPr marL="285750" indent="-285750">
              <a:lnSpc>
                <a:spcPct val="150000"/>
              </a:lnSpc>
              <a:buFont typeface="Arial" panose="020B0604020202020204" pitchFamily="34" charset="0"/>
              <a:buChar char="•"/>
            </a:pPr>
            <a:r>
              <a:rPr lang="en-IN" sz="2000">
                <a:solidFill>
                  <a:schemeClr val="accent6">
                    <a:lumMod val="50000"/>
                  </a:schemeClr>
                </a:solidFill>
                <a:hlinkClick r:id="rId6"/>
              </a:rPr>
              <a:t>https://medium.com/data-science-at-microsoft/evaluating-llm-systems-metrics-challenges-and-best-practices-664ac25be7e5</a:t>
            </a:r>
            <a:endParaRPr lang="en-IN" sz="2000">
              <a:solidFill>
                <a:schemeClr val="accent6">
                  <a:lumMod val="50000"/>
                </a:schemeClr>
              </a:solidFill>
            </a:endParaRPr>
          </a:p>
          <a:p>
            <a:pPr marL="285750" indent="-285750">
              <a:lnSpc>
                <a:spcPct val="150000"/>
              </a:lnSpc>
              <a:buFont typeface="Arial" panose="020B0604020202020204" pitchFamily="34" charset="0"/>
              <a:buChar char="•"/>
            </a:pPr>
            <a:r>
              <a:rPr lang="en-US" sz="2133">
                <a:solidFill>
                  <a:schemeClr val="accent6">
                    <a:lumMod val="50000"/>
                  </a:schemeClr>
                </a:solidFill>
                <a:latin typeface="Titillium" charset="0"/>
                <a:ea typeface="Titillium" charset="0"/>
                <a:cs typeface="Titillium" charset="0"/>
                <a:hlinkClick r:id="rId7"/>
              </a:rPr>
              <a:t>https://python.langchain.com/docs/integrations/tools/exa_search/</a:t>
            </a:r>
            <a:r>
              <a:rPr lang="en-US" sz="2133">
                <a:solidFill>
                  <a:schemeClr val="accent6">
                    <a:lumMod val="50000"/>
                  </a:schemeClr>
                </a:solidFill>
                <a:latin typeface="Titillium" charset="0"/>
                <a:ea typeface="Titillium" charset="0"/>
                <a:cs typeface="Titillium" charset="0"/>
              </a:rPr>
              <a:t> </a:t>
            </a:r>
          </a:p>
          <a:p>
            <a:pPr marL="285750" indent="-285750">
              <a:lnSpc>
                <a:spcPct val="150000"/>
              </a:lnSpc>
              <a:buFont typeface="Arial" panose="020B0604020202020204" pitchFamily="34" charset="0"/>
              <a:buChar char="•"/>
            </a:pPr>
            <a:r>
              <a:rPr lang="en-US" sz="2133">
                <a:solidFill>
                  <a:schemeClr val="accent6">
                    <a:lumMod val="50000"/>
                  </a:schemeClr>
                </a:solidFill>
                <a:latin typeface="Titillium" charset="0"/>
                <a:ea typeface="Titillium" charset="0"/>
                <a:cs typeface="Titillium" charset="0"/>
                <a:hlinkClick r:id="rId8"/>
              </a:rPr>
              <a:t>https://ai.meta.com/blog/llama-3-2-connect-2024-vision-edge-mobile-devices/</a:t>
            </a:r>
            <a:r>
              <a:rPr lang="en-US" sz="2133">
                <a:solidFill>
                  <a:schemeClr val="accent6">
                    <a:lumMod val="50000"/>
                  </a:schemeClr>
                </a:solidFill>
                <a:latin typeface="Titillium" charset="0"/>
                <a:ea typeface="Titillium" charset="0"/>
                <a:cs typeface="Titillium" charset="0"/>
              </a:rPr>
              <a:t> </a:t>
            </a:r>
          </a:p>
          <a:p>
            <a:pPr defTabSz="914377">
              <a:lnSpc>
                <a:spcPct val="150000"/>
              </a:lnSpc>
            </a:pPr>
            <a:endParaRPr lang="en-US" sz="2133">
              <a:solidFill>
                <a:schemeClr val="accent6">
                  <a:lumMod val="50000"/>
                </a:schemeClr>
              </a:solidFill>
              <a:latin typeface="Titillium" charset="0"/>
              <a:ea typeface="Titillium" charset="0"/>
              <a:cs typeface="Titillium" charset="0"/>
            </a:endParaRPr>
          </a:p>
        </p:txBody>
      </p:sp>
      <p:sp>
        <p:nvSpPr>
          <p:cNvPr id="4" name="TextBox 3">
            <a:extLst>
              <a:ext uri="{FF2B5EF4-FFF2-40B4-BE49-F238E27FC236}">
                <a16:creationId xmlns:a16="http://schemas.microsoft.com/office/drawing/2014/main" id="{8AABA5DF-FE27-2EB5-72F7-0DF809D1CACC}"/>
              </a:ext>
            </a:extLst>
          </p:cNvPr>
          <p:cNvSpPr txBox="1"/>
          <p:nvPr/>
        </p:nvSpPr>
        <p:spPr>
          <a:xfrm>
            <a:off x="11512883" y="6515745"/>
            <a:ext cx="6690730" cy="276999"/>
          </a:xfrm>
          <a:prstGeom prst="rect">
            <a:avLst/>
          </a:prstGeom>
          <a:noFill/>
        </p:spPr>
        <p:txBody>
          <a:bodyPr wrap="square">
            <a:spAutoFit/>
          </a:bodyPr>
          <a:lstStyle/>
          <a:p>
            <a:r>
              <a:rPr lang="en-US" sz="1200"/>
              <a:t>30</a:t>
            </a:r>
          </a:p>
        </p:txBody>
      </p:sp>
    </p:spTree>
    <p:extLst>
      <p:ext uri="{BB962C8B-B14F-4D97-AF65-F5344CB8AC3E}">
        <p14:creationId xmlns:p14="http://schemas.microsoft.com/office/powerpoint/2010/main" val="35112446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98"/>
        <p:cNvGrpSpPr/>
        <p:nvPr/>
      </p:nvGrpSpPr>
      <p:grpSpPr>
        <a:xfrm>
          <a:off x="0" y="0"/>
          <a:ext cx="0" cy="0"/>
          <a:chOff x="0" y="0"/>
          <a:chExt cx="0" cy="0"/>
        </a:xfrm>
      </p:grpSpPr>
      <p:sp>
        <p:nvSpPr>
          <p:cNvPr id="3" name="Title 2">
            <a:extLst>
              <a:ext uri="{FF2B5EF4-FFF2-40B4-BE49-F238E27FC236}">
                <a16:creationId xmlns:a16="http://schemas.microsoft.com/office/drawing/2014/main" id="{3CDD15DB-053D-F0B9-1152-3FE7FD454168}"/>
              </a:ext>
            </a:extLst>
          </p:cNvPr>
          <p:cNvSpPr>
            <a:spLocks noGrp="1"/>
          </p:cNvSpPr>
          <p:nvPr>
            <p:ph type="title"/>
          </p:nvPr>
        </p:nvSpPr>
        <p:spPr>
          <a:xfrm>
            <a:off x="488224" y="1826340"/>
            <a:ext cx="8166800" cy="3372400"/>
          </a:xfrm>
        </p:spPr>
        <p:txBody>
          <a:bodyPr/>
          <a:lstStyle/>
          <a:p>
            <a:r>
              <a:rPr lang="en-US" sz="9600">
                <a:solidFill>
                  <a:schemeClr val="accent6">
                    <a:lumMod val="50000"/>
                  </a:schemeClr>
                </a:solidFill>
              </a:rPr>
              <a:t>Thank you!</a:t>
            </a:r>
            <a:br>
              <a:rPr lang="en-US" sz="9600">
                <a:solidFill>
                  <a:schemeClr val="accent6">
                    <a:lumMod val="50000"/>
                  </a:schemeClr>
                </a:solidFill>
              </a:rPr>
            </a:br>
            <a:r>
              <a:rPr lang="en-US" sz="6000">
                <a:solidFill>
                  <a:schemeClr val="accent6">
                    <a:lumMod val="50000"/>
                  </a:schemeClr>
                </a:solidFill>
              </a:rPr>
              <a:t> </a:t>
            </a:r>
            <a:br>
              <a:rPr lang="en-US" sz="9600"/>
            </a:br>
            <a:r>
              <a:rPr lang="en-US" sz="9600">
                <a:solidFill>
                  <a:schemeClr val="accent6">
                    <a:lumMod val="50000"/>
                  </a:schemeClr>
                </a:solidFill>
              </a:rPr>
              <a:t>Questions?</a:t>
            </a:r>
          </a:p>
        </p:txBody>
      </p:sp>
      <p:sp>
        <p:nvSpPr>
          <p:cNvPr id="2131" name="Google Shape;2131;p24"/>
          <p:cNvSpPr txBox="1">
            <a:spLocks noGrp="1"/>
          </p:cNvSpPr>
          <p:nvPr>
            <p:ph type="subTitle" idx="4294967295"/>
          </p:nvPr>
        </p:nvSpPr>
        <p:spPr>
          <a:xfrm>
            <a:off x="0" y="6076950"/>
            <a:ext cx="6761163" cy="685800"/>
          </a:xfrm>
          <a:prstGeom prst="rect">
            <a:avLst/>
          </a:prstGeom>
        </p:spPr>
        <p:txBody>
          <a:bodyPr spcFirstLastPara="1" vert="horz" wrap="square" lIns="121900" tIns="121900" rIns="121900" bIns="121900" rtlCol="0" anchor="t" anchorCtr="0">
            <a:noAutofit/>
          </a:bodyPr>
          <a:lstStyle/>
          <a:p>
            <a:pPr marL="0" indent="0">
              <a:spcBef>
                <a:spcPts val="0"/>
              </a:spcBef>
              <a:buNone/>
            </a:pPr>
            <a:endParaRPr sz="1600" i="1">
              <a:solidFill>
                <a:schemeClr val="bg2"/>
              </a:solidFill>
              <a:latin typeface="Questrial"/>
            </a:endParaRPr>
          </a:p>
          <a:p>
            <a:pPr marL="0" indent="0">
              <a:spcBef>
                <a:spcPts val="0"/>
              </a:spcBef>
              <a:buNone/>
            </a:pPr>
            <a:endParaRPr sz="1600" i="1">
              <a:solidFill>
                <a:schemeClr val="bg2"/>
              </a:solidFill>
              <a:latin typeface="Questrial"/>
            </a:endParaRPr>
          </a:p>
        </p:txBody>
      </p:sp>
      <p:grpSp>
        <p:nvGrpSpPr>
          <p:cNvPr id="2132" name="Google Shape;2132;p24"/>
          <p:cNvGrpSpPr/>
          <p:nvPr/>
        </p:nvGrpSpPr>
        <p:grpSpPr>
          <a:xfrm flipH="1">
            <a:off x="1221781" y="-294263"/>
            <a:ext cx="953641" cy="1777568"/>
            <a:chOff x="4921825" y="870250"/>
            <a:chExt cx="407925" cy="798550"/>
          </a:xfrm>
        </p:grpSpPr>
        <p:sp>
          <p:nvSpPr>
            <p:cNvPr id="2133" name="Google Shape;2133;p24"/>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34" name="Google Shape;2134;p24"/>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35" name="Google Shape;2135;p24"/>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36" name="Google Shape;2136;p24"/>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37" name="Google Shape;2137;p24"/>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38" name="Google Shape;2138;p24"/>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39" name="Google Shape;2139;p24"/>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40" name="Google Shape;2140;p24"/>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41" name="Google Shape;2141;p24"/>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42" name="Google Shape;2142;p24"/>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43" name="Google Shape;2143;p24"/>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44" name="Google Shape;2144;p24"/>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45" name="Google Shape;2145;p24"/>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46" name="Google Shape;2146;p24"/>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47" name="Google Shape;2147;p24"/>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48" name="Google Shape;2148;p24"/>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49" name="Google Shape;2149;p24"/>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50" name="Google Shape;2150;p24"/>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51" name="Google Shape;2151;p24"/>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52" name="Google Shape;2152;p24"/>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53" name="Google Shape;2153;p24"/>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54" name="Google Shape;2154;p24"/>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55" name="Google Shape;2155;p24"/>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56" name="Google Shape;2156;p24"/>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57" name="Google Shape;2157;p24"/>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58" name="Google Shape;2158;p24"/>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59" name="Google Shape;2159;p24"/>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60" name="Google Shape;2160;p24"/>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61" name="Google Shape;2161;p24"/>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62" name="Google Shape;2162;p24"/>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grpSp>
        <p:nvGrpSpPr>
          <p:cNvPr id="4" name="Google Shape;2132;p24">
            <a:extLst>
              <a:ext uri="{FF2B5EF4-FFF2-40B4-BE49-F238E27FC236}">
                <a16:creationId xmlns:a16="http://schemas.microsoft.com/office/drawing/2014/main" id="{E302DBD5-B33E-EF13-1BF5-18EEB014CC04}"/>
              </a:ext>
            </a:extLst>
          </p:cNvPr>
          <p:cNvGrpSpPr/>
          <p:nvPr/>
        </p:nvGrpSpPr>
        <p:grpSpPr>
          <a:xfrm flipH="1">
            <a:off x="7805996" y="5002741"/>
            <a:ext cx="953645" cy="1777564"/>
            <a:chOff x="4921825" y="870250"/>
            <a:chExt cx="407925" cy="798550"/>
          </a:xfrm>
        </p:grpSpPr>
        <p:sp>
          <p:nvSpPr>
            <p:cNvPr id="5" name="Google Shape;2133;p24">
              <a:extLst>
                <a:ext uri="{FF2B5EF4-FFF2-40B4-BE49-F238E27FC236}">
                  <a16:creationId xmlns:a16="http://schemas.microsoft.com/office/drawing/2014/main" id="{462A83DE-86D5-B455-C9F5-AFA07528A42D}"/>
                </a:ext>
              </a:extLst>
            </p:cNvPr>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6" name="Google Shape;2134;p24">
              <a:extLst>
                <a:ext uri="{FF2B5EF4-FFF2-40B4-BE49-F238E27FC236}">
                  <a16:creationId xmlns:a16="http://schemas.microsoft.com/office/drawing/2014/main" id="{CAA8544D-AC32-6192-52A2-94F8AB3DEF3B}"/>
                </a:ext>
              </a:extLst>
            </p:cNvPr>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7" name="Google Shape;2135;p24">
              <a:extLst>
                <a:ext uri="{FF2B5EF4-FFF2-40B4-BE49-F238E27FC236}">
                  <a16:creationId xmlns:a16="http://schemas.microsoft.com/office/drawing/2014/main" id="{9603829A-9557-A66E-76DA-85BD71BE0B1C}"/>
                </a:ext>
              </a:extLst>
            </p:cNvPr>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8" name="Google Shape;2136;p24">
              <a:extLst>
                <a:ext uri="{FF2B5EF4-FFF2-40B4-BE49-F238E27FC236}">
                  <a16:creationId xmlns:a16="http://schemas.microsoft.com/office/drawing/2014/main" id="{C45FE538-14E3-9A17-DE1B-761EF6D0D5A0}"/>
                </a:ext>
              </a:extLst>
            </p:cNvPr>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9" name="Google Shape;2137;p24">
              <a:extLst>
                <a:ext uri="{FF2B5EF4-FFF2-40B4-BE49-F238E27FC236}">
                  <a16:creationId xmlns:a16="http://schemas.microsoft.com/office/drawing/2014/main" id="{9BF18B49-569B-F1C8-F7A2-11BE1AA49A86}"/>
                </a:ext>
              </a:extLst>
            </p:cNvPr>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0" name="Google Shape;2138;p24">
              <a:extLst>
                <a:ext uri="{FF2B5EF4-FFF2-40B4-BE49-F238E27FC236}">
                  <a16:creationId xmlns:a16="http://schemas.microsoft.com/office/drawing/2014/main" id="{7E304127-C714-1F59-4200-BCB54EB2630D}"/>
                </a:ext>
              </a:extLst>
            </p:cNvPr>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1" name="Google Shape;2139;p24">
              <a:extLst>
                <a:ext uri="{FF2B5EF4-FFF2-40B4-BE49-F238E27FC236}">
                  <a16:creationId xmlns:a16="http://schemas.microsoft.com/office/drawing/2014/main" id="{F9098639-9F38-2A1A-B651-B754095FBD82}"/>
                </a:ext>
              </a:extLst>
            </p:cNvPr>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2" name="Google Shape;2140;p24">
              <a:extLst>
                <a:ext uri="{FF2B5EF4-FFF2-40B4-BE49-F238E27FC236}">
                  <a16:creationId xmlns:a16="http://schemas.microsoft.com/office/drawing/2014/main" id="{17EDBB1B-3951-7D04-5632-57A4F060E0F2}"/>
                </a:ext>
              </a:extLst>
            </p:cNvPr>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3" name="Google Shape;2141;p24">
              <a:extLst>
                <a:ext uri="{FF2B5EF4-FFF2-40B4-BE49-F238E27FC236}">
                  <a16:creationId xmlns:a16="http://schemas.microsoft.com/office/drawing/2014/main" id="{84B09B44-6348-AACA-EEB2-79CEF80DDD8B}"/>
                </a:ext>
              </a:extLst>
            </p:cNvPr>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4" name="Google Shape;2142;p24">
              <a:extLst>
                <a:ext uri="{FF2B5EF4-FFF2-40B4-BE49-F238E27FC236}">
                  <a16:creationId xmlns:a16="http://schemas.microsoft.com/office/drawing/2014/main" id="{BDDD44C9-B948-A29C-953B-B0074426FF6F}"/>
                </a:ext>
              </a:extLst>
            </p:cNvPr>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5" name="Google Shape;2143;p24">
              <a:extLst>
                <a:ext uri="{FF2B5EF4-FFF2-40B4-BE49-F238E27FC236}">
                  <a16:creationId xmlns:a16="http://schemas.microsoft.com/office/drawing/2014/main" id="{FB6EAF52-8C0A-C17B-D521-DB786E526A43}"/>
                </a:ext>
              </a:extLst>
            </p:cNvPr>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6" name="Google Shape;2144;p24">
              <a:extLst>
                <a:ext uri="{FF2B5EF4-FFF2-40B4-BE49-F238E27FC236}">
                  <a16:creationId xmlns:a16="http://schemas.microsoft.com/office/drawing/2014/main" id="{D04C6D5C-2E1A-01B1-A2DB-55A22544B7F2}"/>
                </a:ext>
              </a:extLst>
            </p:cNvPr>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7" name="Google Shape;2145;p24">
              <a:extLst>
                <a:ext uri="{FF2B5EF4-FFF2-40B4-BE49-F238E27FC236}">
                  <a16:creationId xmlns:a16="http://schemas.microsoft.com/office/drawing/2014/main" id="{4B8DFE8B-6DAE-B78E-8659-7AB413DB9997}"/>
                </a:ext>
              </a:extLst>
            </p:cNvPr>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8" name="Google Shape;2146;p24">
              <a:extLst>
                <a:ext uri="{FF2B5EF4-FFF2-40B4-BE49-F238E27FC236}">
                  <a16:creationId xmlns:a16="http://schemas.microsoft.com/office/drawing/2014/main" id="{5F43BF2D-D813-C12A-5EB5-E223C61F9138}"/>
                </a:ext>
              </a:extLst>
            </p:cNvPr>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19" name="Google Shape;2147;p24">
              <a:extLst>
                <a:ext uri="{FF2B5EF4-FFF2-40B4-BE49-F238E27FC236}">
                  <a16:creationId xmlns:a16="http://schemas.microsoft.com/office/drawing/2014/main" id="{17CB4515-55D0-3B49-818C-69E2F1EB88BB}"/>
                </a:ext>
              </a:extLst>
            </p:cNvPr>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0" name="Google Shape;2148;p24">
              <a:extLst>
                <a:ext uri="{FF2B5EF4-FFF2-40B4-BE49-F238E27FC236}">
                  <a16:creationId xmlns:a16="http://schemas.microsoft.com/office/drawing/2014/main" id="{A93E60AD-5A2D-3DEB-14C9-F0DA1425ECF9}"/>
                </a:ext>
              </a:extLst>
            </p:cNvPr>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1" name="Google Shape;2149;p24">
              <a:extLst>
                <a:ext uri="{FF2B5EF4-FFF2-40B4-BE49-F238E27FC236}">
                  <a16:creationId xmlns:a16="http://schemas.microsoft.com/office/drawing/2014/main" id="{A9425819-A031-6107-4792-02C139C4D53C}"/>
                </a:ext>
              </a:extLst>
            </p:cNvPr>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2" name="Google Shape;2150;p24">
              <a:extLst>
                <a:ext uri="{FF2B5EF4-FFF2-40B4-BE49-F238E27FC236}">
                  <a16:creationId xmlns:a16="http://schemas.microsoft.com/office/drawing/2014/main" id="{2D179070-18D4-AE9B-D46E-BF42834A9C7A}"/>
                </a:ext>
              </a:extLst>
            </p:cNvPr>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3" name="Google Shape;2151;p24">
              <a:extLst>
                <a:ext uri="{FF2B5EF4-FFF2-40B4-BE49-F238E27FC236}">
                  <a16:creationId xmlns:a16="http://schemas.microsoft.com/office/drawing/2014/main" id="{181CE5DB-BCE9-64AE-F2A3-6D946EB5A3EB}"/>
                </a:ext>
              </a:extLst>
            </p:cNvPr>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4" name="Google Shape;2152;p24">
              <a:extLst>
                <a:ext uri="{FF2B5EF4-FFF2-40B4-BE49-F238E27FC236}">
                  <a16:creationId xmlns:a16="http://schemas.microsoft.com/office/drawing/2014/main" id="{C9128A19-94AC-505B-A8D6-F8BE7F7FA78E}"/>
                </a:ext>
              </a:extLst>
            </p:cNvPr>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5" name="Google Shape;2153;p24">
              <a:extLst>
                <a:ext uri="{FF2B5EF4-FFF2-40B4-BE49-F238E27FC236}">
                  <a16:creationId xmlns:a16="http://schemas.microsoft.com/office/drawing/2014/main" id="{109E23AB-EF64-E654-66DA-EAA6F5446767}"/>
                </a:ext>
              </a:extLst>
            </p:cNvPr>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6" name="Google Shape;2154;p24">
              <a:extLst>
                <a:ext uri="{FF2B5EF4-FFF2-40B4-BE49-F238E27FC236}">
                  <a16:creationId xmlns:a16="http://schemas.microsoft.com/office/drawing/2014/main" id="{9B8D2534-97E8-08A1-F023-C71FB2D502A2}"/>
                </a:ext>
              </a:extLst>
            </p:cNvPr>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7" name="Google Shape;2155;p24">
              <a:extLst>
                <a:ext uri="{FF2B5EF4-FFF2-40B4-BE49-F238E27FC236}">
                  <a16:creationId xmlns:a16="http://schemas.microsoft.com/office/drawing/2014/main" id="{7500ACDE-6031-6266-EE76-48A69A5568D6}"/>
                </a:ext>
              </a:extLst>
            </p:cNvPr>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8" name="Google Shape;2156;p24">
              <a:extLst>
                <a:ext uri="{FF2B5EF4-FFF2-40B4-BE49-F238E27FC236}">
                  <a16:creationId xmlns:a16="http://schemas.microsoft.com/office/drawing/2014/main" id="{49D50E0C-92ED-7FF3-13BA-7B7843C7C92D}"/>
                </a:ext>
              </a:extLst>
            </p:cNvPr>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9" name="Google Shape;2157;p24">
              <a:extLst>
                <a:ext uri="{FF2B5EF4-FFF2-40B4-BE49-F238E27FC236}">
                  <a16:creationId xmlns:a16="http://schemas.microsoft.com/office/drawing/2014/main" id="{F75FFD2F-9F2D-452C-01BD-A4C3494DFB9E}"/>
                </a:ext>
              </a:extLst>
            </p:cNvPr>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30" name="Google Shape;2158;p24">
              <a:extLst>
                <a:ext uri="{FF2B5EF4-FFF2-40B4-BE49-F238E27FC236}">
                  <a16:creationId xmlns:a16="http://schemas.microsoft.com/office/drawing/2014/main" id="{DC10B63B-16EF-A3DC-6A7D-D9CCCC5F530E}"/>
                </a:ext>
              </a:extLst>
            </p:cNvPr>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31" name="Google Shape;2159;p24">
              <a:extLst>
                <a:ext uri="{FF2B5EF4-FFF2-40B4-BE49-F238E27FC236}">
                  <a16:creationId xmlns:a16="http://schemas.microsoft.com/office/drawing/2014/main" id="{F39217AD-AEA0-8A2F-6E41-C31F455A2A10}"/>
                </a:ext>
              </a:extLst>
            </p:cNvPr>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32" name="Google Shape;2160;p24">
              <a:extLst>
                <a:ext uri="{FF2B5EF4-FFF2-40B4-BE49-F238E27FC236}">
                  <a16:creationId xmlns:a16="http://schemas.microsoft.com/office/drawing/2014/main" id="{1785C1D2-36E4-C1C4-4B41-6A3EA2CA0126}"/>
                </a:ext>
              </a:extLst>
            </p:cNvPr>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33" name="Google Shape;2161;p24">
              <a:extLst>
                <a:ext uri="{FF2B5EF4-FFF2-40B4-BE49-F238E27FC236}">
                  <a16:creationId xmlns:a16="http://schemas.microsoft.com/office/drawing/2014/main" id="{831A25BF-B9F1-48C4-1A90-70C53D0CA878}"/>
                </a:ext>
              </a:extLst>
            </p:cNvPr>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34" name="Google Shape;2162;p24">
              <a:extLst>
                <a:ext uri="{FF2B5EF4-FFF2-40B4-BE49-F238E27FC236}">
                  <a16:creationId xmlns:a16="http://schemas.microsoft.com/office/drawing/2014/main" id="{9A5EC115-0278-2775-C239-56F4D7C1A1A6}"/>
                </a:ext>
              </a:extLst>
            </p:cNvPr>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rgbClr val="21212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pic>
        <p:nvPicPr>
          <p:cNvPr id="35" name="Picture 34" descr="A book with a brain on it&#10;&#10;AI-generated content may be incorrect.">
            <a:extLst>
              <a:ext uri="{FF2B5EF4-FFF2-40B4-BE49-F238E27FC236}">
                <a16:creationId xmlns:a16="http://schemas.microsoft.com/office/drawing/2014/main" id="{3A25885E-D645-77AA-CD45-D3136BD1EB97}"/>
              </a:ext>
            </a:extLst>
          </p:cNvPr>
          <p:cNvPicPr>
            <a:picLocks noChangeAspect="1"/>
          </p:cNvPicPr>
          <p:nvPr/>
        </p:nvPicPr>
        <p:blipFill>
          <a:blip r:embed="rId3"/>
          <a:stretch>
            <a:fillRect/>
          </a:stretch>
        </p:blipFill>
        <p:spPr>
          <a:xfrm>
            <a:off x="7037296" y="1062815"/>
            <a:ext cx="4900145" cy="4900145"/>
          </a:xfrm>
          <a:prstGeom prst="rect">
            <a:avLst/>
          </a:prstGeom>
        </p:spPr>
      </p:pic>
      <p:sp>
        <p:nvSpPr>
          <p:cNvPr id="36" name="TextBox 35">
            <a:extLst>
              <a:ext uri="{FF2B5EF4-FFF2-40B4-BE49-F238E27FC236}">
                <a16:creationId xmlns:a16="http://schemas.microsoft.com/office/drawing/2014/main" id="{0CA845C0-F508-4537-BBC8-F38147C62860}"/>
              </a:ext>
            </a:extLst>
          </p:cNvPr>
          <p:cNvSpPr txBox="1"/>
          <p:nvPr/>
        </p:nvSpPr>
        <p:spPr>
          <a:xfrm>
            <a:off x="11513634" y="6519535"/>
            <a:ext cx="6211228" cy="276999"/>
          </a:xfrm>
          <a:prstGeom prst="rect">
            <a:avLst/>
          </a:prstGeom>
          <a:noFill/>
        </p:spPr>
        <p:txBody>
          <a:bodyPr wrap="square">
            <a:spAutoFit/>
          </a:bodyPr>
          <a:lstStyle/>
          <a:p>
            <a:r>
              <a:rPr lang="en-US" sz="1200"/>
              <a:t>31</a:t>
            </a:r>
          </a:p>
        </p:txBody>
      </p:sp>
    </p:spTree>
    <p:extLst>
      <p:ext uri="{BB962C8B-B14F-4D97-AF65-F5344CB8AC3E}">
        <p14:creationId xmlns:p14="http://schemas.microsoft.com/office/powerpoint/2010/main" val="889097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EA331D-4540-0FD8-5A9A-C99ED5F556EE}"/>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74D9690-D4D4-5294-1F53-F2BA1D16A254}"/>
              </a:ext>
            </a:extLst>
          </p:cNvPr>
          <p:cNvCxnSpPr/>
          <p:nvPr/>
        </p:nvCxnSpPr>
        <p:spPr>
          <a:xfrm>
            <a:off x="428452" y="1365599"/>
            <a:ext cx="691243" cy="0"/>
          </a:xfrm>
          <a:prstGeom prst="line">
            <a:avLst/>
          </a:prstGeom>
          <a:ln w="25400">
            <a:gradFill>
              <a:gsLst>
                <a:gs pos="0">
                  <a:srgbClr val="7B2931"/>
                </a:gs>
                <a:gs pos="100000">
                  <a:srgbClr val="B7979D"/>
                </a:gs>
              </a:gsLst>
              <a:lin ang="2700000" scaled="0"/>
            </a:gradFill>
          </a:ln>
        </p:spPr>
        <p:style>
          <a:lnRef idx="1">
            <a:schemeClr val="accent1"/>
          </a:lnRef>
          <a:fillRef idx="0">
            <a:schemeClr val="accent1"/>
          </a:fillRef>
          <a:effectRef idx="0">
            <a:schemeClr val="accent1"/>
          </a:effectRef>
          <a:fontRef idx="minor">
            <a:schemeClr val="tx1"/>
          </a:fontRef>
        </p:style>
      </p:cxnSp>
      <p:sp>
        <p:nvSpPr>
          <p:cNvPr id="7" name="Google Shape;1976;p35">
            <a:extLst>
              <a:ext uri="{FF2B5EF4-FFF2-40B4-BE49-F238E27FC236}">
                <a16:creationId xmlns:a16="http://schemas.microsoft.com/office/drawing/2014/main" id="{8547E3B9-ACE8-1E26-AAE1-1E690191E036}"/>
              </a:ext>
            </a:extLst>
          </p:cNvPr>
          <p:cNvSpPr txBox="1">
            <a:spLocks/>
          </p:cNvSpPr>
          <p:nvPr/>
        </p:nvSpPr>
        <p:spPr>
          <a:xfrm>
            <a:off x="243119" y="485875"/>
            <a:ext cx="7916143" cy="1055852"/>
          </a:xfrm>
          <a:prstGeom prst="rect">
            <a:avLst/>
          </a:prstGeom>
        </p:spPr>
        <p:txBody>
          <a:bodyPr spcFirstLastPara="1" wrap="square" lIns="162533" tIns="162533" rIns="162533" bIns="162533" anchor="t"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buClrTx/>
              <a:buFontTx/>
            </a:pPr>
            <a:r>
              <a:rPr lang="en-IN" sz="4800" i="1">
                <a:solidFill>
                  <a:srgbClr val="B67E89"/>
                </a:solidFill>
                <a:latin typeface="Montserrat ExtraBold"/>
                <a:ea typeface="Montserrat ExtraBold"/>
                <a:cs typeface="Montserrat ExtraBold"/>
                <a:sym typeface="Montserrat ExtraBold"/>
              </a:rPr>
              <a:t>PROBLEM STATEMENT</a:t>
            </a:r>
          </a:p>
        </p:txBody>
      </p:sp>
      <p:cxnSp>
        <p:nvCxnSpPr>
          <p:cNvPr id="25" name="Straight Connector 24">
            <a:extLst>
              <a:ext uri="{FF2B5EF4-FFF2-40B4-BE49-F238E27FC236}">
                <a16:creationId xmlns:a16="http://schemas.microsoft.com/office/drawing/2014/main" id="{AE882756-2A4F-D827-FA7B-18B8EFB1F73A}"/>
              </a:ext>
            </a:extLst>
          </p:cNvPr>
          <p:cNvCxnSpPr/>
          <p:nvPr/>
        </p:nvCxnSpPr>
        <p:spPr>
          <a:xfrm flipV="1">
            <a:off x="9746063" y="2033116"/>
            <a:ext cx="0" cy="2355035"/>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AutoShape 3">
            <a:extLst>
              <a:ext uri="{FF2B5EF4-FFF2-40B4-BE49-F238E27FC236}">
                <a16:creationId xmlns:a16="http://schemas.microsoft.com/office/drawing/2014/main" id="{DE9D2519-201A-F6EF-90CE-5311B0791626}"/>
              </a:ext>
            </a:extLst>
          </p:cNvPr>
          <p:cNvSpPr>
            <a:spLocks/>
          </p:cNvSpPr>
          <p:nvPr/>
        </p:nvSpPr>
        <p:spPr bwMode="auto">
          <a:xfrm>
            <a:off x="10314529" y="-303143"/>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pPr defTabSz="914377"/>
            <a:endParaRPr lang="en-US">
              <a:latin typeface="Calibri" panose="020F0502020204030204"/>
            </a:endParaRPr>
          </a:p>
        </p:txBody>
      </p:sp>
      <p:sp>
        <p:nvSpPr>
          <p:cNvPr id="32" name="AutoShape 3">
            <a:extLst>
              <a:ext uri="{FF2B5EF4-FFF2-40B4-BE49-F238E27FC236}">
                <a16:creationId xmlns:a16="http://schemas.microsoft.com/office/drawing/2014/main" id="{6B4B721A-31D6-B3FE-5FBF-B9B25A0B1184}"/>
              </a:ext>
            </a:extLst>
          </p:cNvPr>
          <p:cNvSpPr>
            <a:spLocks/>
          </p:cNvSpPr>
          <p:nvPr/>
        </p:nvSpPr>
        <p:spPr bwMode="auto">
          <a:xfrm>
            <a:off x="8645335" y="-1164617"/>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noFill/>
          <a:ln w="25400">
            <a:gradFill>
              <a:gsLst>
                <a:gs pos="0">
                  <a:schemeClr val="accent1"/>
                </a:gs>
                <a:gs pos="100000">
                  <a:schemeClr val="accent2"/>
                </a:gs>
              </a:gsLst>
              <a:lin ang="5400000" scaled="1"/>
            </a:gradFill>
          </a:ln>
        </p:spPr>
        <p:txBody>
          <a:bodyPr lIns="0" tIns="0" rIns="0" bIns="0"/>
          <a:lstStyle/>
          <a:p>
            <a:pPr defTabSz="914377"/>
            <a:endParaRPr lang="en-US">
              <a:latin typeface="Calibri" panose="020F0502020204030204"/>
            </a:endParaRPr>
          </a:p>
        </p:txBody>
      </p:sp>
      <p:sp>
        <p:nvSpPr>
          <p:cNvPr id="2" name="AutoShape 3">
            <a:extLst>
              <a:ext uri="{FF2B5EF4-FFF2-40B4-BE49-F238E27FC236}">
                <a16:creationId xmlns:a16="http://schemas.microsoft.com/office/drawing/2014/main" id="{A98B5CCD-D550-01FD-FAA4-8C2CE7426DDF}"/>
              </a:ext>
            </a:extLst>
          </p:cNvPr>
          <p:cNvSpPr>
            <a:spLocks/>
          </p:cNvSpPr>
          <p:nvPr/>
        </p:nvSpPr>
        <p:spPr bwMode="auto">
          <a:xfrm>
            <a:off x="10507670" y="1672527"/>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pPr defTabSz="914377"/>
            <a:endParaRPr lang="en-US">
              <a:latin typeface="Calibri" panose="020F0502020204030204"/>
            </a:endParaRPr>
          </a:p>
        </p:txBody>
      </p:sp>
      <p:sp>
        <p:nvSpPr>
          <p:cNvPr id="6" name="TextBox 5">
            <a:extLst>
              <a:ext uri="{FF2B5EF4-FFF2-40B4-BE49-F238E27FC236}">
                <a16:creationId xmlns:a16="http://schemas.microsoft.com/office/drawing/2014/main" id="{E438C3D9-5C8F-899A-70D0-614C3FFCF710}"/>
              </a:ext>
            </a:extLst>
          </p:cNvPr>
          <p:cNvSpPr txBox="1"/>
          <p:nvPr/>
        </p:nvSpPr>
        <p:spPr>
          <a:xfrm>
            <a:off x="428452" y="2033116"/>
            <a:ext cx="10467417" cy="3026534"/>
          </a:xfrm>
          <a:prstGeom prst="rect">
            <a:avLst/>
          </a:prstGeom>
          <a:noFill/>
        </p:spPr>
        <p:txBody>
          <a:bodyPr wrap="square">
            <a:spAutoFit/>
          </a:bodyPr>
          <a:lstStyle/>
          <a:p>
            <a:pPr marL="380990" indent="-380990">
              <a:lnSpc>
                <a:spcPct val="150000"/>
              </a:lnSpc>
              <a:buFont typeface="Arial" panose="020B0604020202020204" pitchFamily="34" charset="0"/>
              <a:buChar char="•"/>
            </a:pPr>
            <a:endParaRPr lang="en-US" sz="2400">
              <a:solidFill>
                <a:schemeClr val="bg2">
                  <a:lumMod val="50000"/>
                </a:schemeClr>
              </a:solidFill>
            </a:endParaRPr>
          </a:p>
          <a:p>
            <a:pPr marL="380990" indent="-380990">
              <a:lnSpc>
                <a:spcPct val="150000"/>
              </a:lnSpc>
              <a:buFont typeface="Arial" panose="020B0604020202020204" pitchFamily="34" charset="0"/>
              <a:buChar char="•"/>
            </a:pPr>
            <a:r>
              <a:rPr lang="en-US" sz="2400">
                <a:solidFill>
                  <a:schemeClr val="accent6">
                    <a:lumMod val="50000"/>
                  </a:schemeClr>
                </a:solidFill>
              </a:rPr>
              <a:t>Students find it hard to assess their understanding effectively</a:t>
            </a:r>
          </a:p>
          <a:p>
            <a:pPr marL="380990" indent="-380990">
              <a:lnSpc>
                <a:spcPct val="150000"/>
              </a:lnSpc>
              <a:buFont typeface="Arial" panose="020B0604020202020204" pitchFamily="34" charset="0"/>
              <a:buChar char="•"/>
            </a:pPr>
            <a:r>
              <a:rPr lang="en-US" sz="2400">
                <a:solidFill>
                  <a:schemeClr val="accent6">
                    <a:lumMod val="50000"/>
                  </a:schemeClr>
                </a:solidFill>
              </a:rPr>
              <a:t>Educators often struggle with curating questions or summaries from large volumes of text</a:t>
            </a:r>
          </a:p>
          <a:p>
            <a:endParaRPr lang="en-US" sz="2400">
              <a:solidFill>
                <a:srgbClr val="000000">
                  <a:alpha val="60000"/>
                </a:srgbClr>
              </a:solidFill>
              <a:latin typeface="Titillium" charset="0"/>
              <a:ea typeface="Titillium" charset="0"/>
              <a:cs typeface="Titillium" charset="0"/>
            </a:endParaRPr>
          </a:p>
          <a:p>
            <a:endParaRPr lang="en-US" sz="2267"/>
          </a:p>
        </p:txBody>
      </p:sp>
      <p:sp>
        <p:nvSpPr>
          <p:cNvPr id="4" name="TextBox 3">
            <a:extLst>
              <a:ext uri="{FF2B5EF4-FFF2-40B4-BE49-F238E27FC236}">
                <a16:creationId xmlns:a16="http://schemas.microsoft.com/office/drawing/2014/main" id="{2BE9580F-2DA8-F295-96C3-A3298B50EF63}"/>
              </a:ext>
            </a:extLst>
          </p:cNvPr>
          <p:cNvSpPr txBox="1"/>
          <p:nvPr/>
        </p:nvSpPr>
        <p:spPr>
          <a:xfrm>
            <a:off x="11512883" y="6515745"/>
            <a:ext cx="6691744" cy="276999"/>
          </a:xfrm>
          <a:prstGeom prst="rect">
            <a:avLst/>
          </a:prstGeom>
          <a:noFill/>
        </p:spPr>
        <p:txBody>
          <a:bodyPr wrap="square">
            <a:spAutoFit/>
          </a:bodyPr>
          <a:lstStyle/>
          <a:p>
            <a:r>
              <a:rPr lang="en-US" sz="1200"/>
              <a:t>4</a:t>
            </a:r>
          </a:p>
        </p:txBody>
      </p:sp>
    </p:spTree>
    <p:extLst>
      <p:ext uri="{BB962C8B-B14F-4D97-AF65-F5344CB8AC3E}">
        <p14:creationId xmlns:p14="http://schemas.microsoft.com/office/powerpoint/2010/main" val="819711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E7A8FF1-93A9-EB4C-1351-E21611A69206}"/>
              </a:ext>
            </a:extLst>
          </p:cNvPr>
          <p:cNvCxnSpPr/>
          <p:nvPr/>
        </p:nvCxnSpPr>
        <p:spPr>
          <a:xfrm>
            <a:off x="428452" y="1365599"/>
            <a:ext cx="691243" cy="0"/>
          </a:xfrm>
          <a:prstGeom prst="line">
            <a:avLst/>
          </a:prstGeom>
          <a:ln w="25400">
            <a:gradFill>
              <a:gsLst>
                <a:gs pos="0">
                  <a:srgbClr val="7B2931"/>
                </a:gs>
                <a:gs pos="100000">
                  <a:srgbClr val="B7979D"/>
                </a:gs>
              </a:gsLst>
              <a:lin ang="2700000" scaled="0"/>
            </a:gradFill>
          </a:ln>
        </p:spPr>
        <p:style>
          <a:lnRef idx="1">
            <a:schemeClr val="accent1"/>
          </a:lnRef>
          <a:fillRef idx="0">
            <a:schemeClr val="accent1"/>
          </a:fillRef>
          <a:effectRef idx="0">
            <a:schemeClr val="accent1"/>
          </a:effectRef>
          <a:fontRef idx="minor">
            <a:schemeClr val="tx1"/>
          </a:fontRef>
        </p:style>
      </p:cxnSp>
      <p:sp>
        <p:nvSpPr>
          <p:cNvPr id="7" name="Google Shape;1976;p35">
            <a:extLst>
              <a:ext uri="{FF2B5EF4-FFF2-40B4-BE49-F238E27FC236}">
                <a16:creationId xmlns:a16="http://schemas.microsoft.com/office/drawing/2014/main" id="{AD4B250A-C626-AC28-612B-46242E3B4BF1}"/>
              </a:ext>
            </a:extLst>
          </p:cNvPr>
          <p:cNvSpPr txBox="1">
            <a:spLocks/>
          </p:cNvSpPr>
          <p:nvPr/>
        </p:nvSpPr>
        <p:spPr>
          <a:xfrm>
            <a:off x="243119" y="485875"/>
            <a:ext cx="7916143" cy="1055852"/>
          </a:xfrm>
          <a:prstGeom prst="rect">
            <a:avLst/>
          </a:prstGeom>
        </p:spPr>
        <p:txBody>
          <a:bodyPr spcFirstLastPara="1" wrap="square" lIns="162533" tIns="162533" rIns="162533" bIns="162533" anchor="t"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buClrTx/>
              <a:buFontTx/>
            </a:pPr>
            <a:r>
              <a:rPr lang="en-IN" sz="4800" i="1">
                <a:solidFill>
                  <a:srgbClr val="B67E89"/>
                </a:solidFill>
                <a:latin typeface="Montserrat ExtraBold"/>
                <a:ea typeface="Montserrat ExtraBold"/>
                <a:cs typeface="Montserrat ExtraBold"/>
                <a:sym typeface="Montserrat ExtraBold"/>
              </a:rPr>
              <a:t>OBJECTIVE</a:t>
            </a:r>
          </a:p>
        </p:txBody>
      </p:sp>
      <p:cxnSp>
        <p:nvCxnSpPr>
          <p:cNvPr id="25" name="Straight Connector 24">
            <a:extLst>
              <a:ext uri="{FF2B5EF4-FFF2-40B4-BE49-F238E27FC236}">
                <a16:creationId xmlns:a16="http://schemas.microsoft.com/office/drawing/2014/main" id="{61E5435B-D806-907B-4847-C6FFD10EE404}"/>
              </a:ext>
            </a:extLst>
          </p:cNvPr>
          <p:cNvCxnSpPr/>
          <p:nvPr/>
        </p:nvCxnSpPr>
        <p:spPr>
          <a:xfrm flipV="1">
            <a:off x="9746063" y="2033116"/>
            <a:ext cx="0" cy="2355035"/>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AutoShape 3">
            <a:extLst>
              <a:ext uri="{FF2B5EF4-FFF2-40B4-BE49-F238E27FC236}">
                <a16:creationId xmlns:a16="http://schemas.microsoft.com/office/drawing/2014/main" id="{7FEFBD62-64C4-D995-F737-33C175015E16}"/>
              </a:ext>
            </a:extLst>
          </p:cNvPr>
          <p:cNvSpPr>
            <a:spLocks/>
          </p:cNvSpPr>
          <p:nvPr/>
        </p:nvSpPr>
        <p:spPr bwMode="auto">
          <a:xfrm>
            <a:off x="10314529" y="-303143"/>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pPr defTabSz="914377"/>
            <a:endParaRPr lang="en-US">
              <a:latin typeface="Calibri" panose="020F0502020204030204"/>
            </a:endParaRPr>
          </a:p>
        </p:txBody>
      </p:sp>
      <p:sp>
        <p:nvSpPr>
          <p:cNvPr id="32" name="AutoShape 3">
            <a:extLst>
              <a:ext uri="{FF2B5EF4-FFF2-40B4-BE49-F238E27FC236}">
                <a16:creationId xmlns:a16="http://schemas.microsoft.com/office/drawing/2014/main" id="{138DF11C-D97A-4501-C0BE-3FC46B425AC0}"/>
              </a:ext>
            </a:extLst>
          </p:cNvPr>
          <p:cNvSpPr>
            <a:spLocks/>
          </p:cNvSpPr>
          <p:nvPr/>
        </p:nvSpPr>
        <p:spPr bwMode="auto">
          <a:xfrm>
            <a:off x="8645335" y="-1164617"/>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noFill/>
          <a:ln w="25400">
            <a:gradFill>
              <a:gsLst>
                <a:gs pos="0">
                  <a:schemeClr val="accent1"/>
                </a:gs>
                <a:gs pos="100000">
                  <a:schemeClr val="accent2"/>
                </a:gs>
              </a:gsLst>
              <a:lin ang="5400000" scaled="1"/>
            </a:gradFill>
          </a:ln>
        </p:spPr>
        <p:txBody>
          <a:bodyPr lIns="0" tIns="0" rIns="0" bIns="0"/>
          <a:lstStyle/>
          <a:p>
            <a:pPr defTabSz="914377"/>
            <a:endParaRPr lang="en-US">
              <a:latin typeface="Calibri" panose="020F0502020204030204"/>
            </a:endParaRPr>
          </a:p>
        </p:txBody>
      </p:sp>
      <p:sp>
        <p:nvSpPr>
          <p:cNvPr id="2" name="AutoShape 3">
            <a:extLst>
              <a:ext uri="{FF2B5EF4-FFF2-40B4-BE49-F238E27FC236}">
                <a16:creationId xmlns:a16="http://schemas.microsoft.com/office/drawing/2014/main" id="{CB4986AE-FA89-7D8C-2A24-6336AD051733}"/>
              </a:ext>
            </a:extLst>
          </p:cNvPr>
          <p:cNvSpPr>
            <a:spLocks/>
          </p:cNvSpPr>
          <p:nvPr/>
        </p:nvSpPr>
        <p:spPr bwMode="auto">
          <a:xfrm>
            <a:off x="10507670" y="1672527"/>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pPr defTabSz="914377"/>
            <a:endParaRPr lang="en-US">
              <a:latin typeface="Calibri" panose="020F0502020204030204"/>
            </a:endParaRPr>
          </a:p>
        </p:txBody>
      </p:sp>
      <p:sp>
        <p:nvSpPr>
          <p:cNvPr id="6" name="TextBox 5">
            <a:extLst>
              <a:ext uri="{FF2B5EF4-FFF2-40B4-BE49-F238E27FC236}">
                <a16:creationId xmlns:a16="http://schemas.microsoft.com/office/drawing/2014/main" id="{B090D36A-D4D1-4584-CBC5-525D43940CFD}"/>
              </a:ext>
            </a:extLst>
          </p:cNvPr>
          <p:cNvSpPr txBox="1"/>
          <p:nvPr/>
        </p:nvSpPr>
        <p:spPr>
          <a:xfrm>
            <a:off x="428452" y="2033116"/>
            <a:ext cx="10824606" cy="5704318"/>
          </a:xfrm>
          <a:prstGeom prst="rect">
            <a:avLst/>
          </a:prstGeom>
          <a:noFill/>
        </p:spPr>
        <p:txBody>
          <a:bodyPr wrap="square">
            <a:spAutoFit/>
          </a:bodyPr>
          <a:lstStyle/>
          <a:p>
            <a:pPr marL="380990" indent="-380990" defTabSz="914377">
              <a:lnSpc>
                <a:spcPct val="150000"/>
              </a:lnSpc>
              <a:buFont typeface="Arial" panose="020B0604020202020204" pitchFamily="34" charset="0"/>
              <a:buChar char="•"/>
            </a:pPr>
            <a:r>
              <a:rPr lang="en-US" sz="2400">
                <a:solidFill>
                  <a:schemeClr val="accent6">
                    <a:lumMod val="50000"/>
                  </a:schemeClr>
                </a:solidFill>
              </a:rPr>
              <a:t>Automated quiz generation and summarization from files (PDFs, Word, PPT), URLs and text box using on-device LLMs (</a:t>
            </a:r>
            <a:r>
              <a:rPr lang="en-US" sz="2400" err="1">
                <a:solidFill>
                  <a:schemeClr val="accent6">
                    <a:lumMod val="50000"/>
                  </a:schemeClr>
                </a:solidFill>
              </a:rPr>
              <a:t>LLaMA</a:t>
            </a:r>
            <a:r>
              <a:rPr lang="en-US" sz="2400">
                <a:solidFill>
                  <a:schemeClr val="accent6">
                    <a:lumMod val="50000"/>
                  </a:schemeClr>
                </a:solidFill>
              </a:rPr>
              <a:t>, Gemma)</a:t>
            </a:r>
          </a:p>
          <a:p>
            <a:pPr marL="285750" indent="-285750">
              <a:lnSpc>
                <a:spcPct val="150000"/>
              </a:lnSpc>
              <a:buFont typeface="Arial" panose="020B0604020202020204" pitchFamily="34" charset="0"/>
              <a:buChar char="•"/>
            </a:pPr>
            <a:r>
              <a:rPr lang="en-US" sz="2400" err="1">
                <a:solidFill>
                  <a:schemeClr val="accent6">
                    <a:lumMod val="50000"/>
                  </a:schemeClr>
                </a:solidFill>
              </a:rPr>
              <a:t>Streamlit</a:t>
            </a:r>
            <a:r>
              <a:rPr lang="en-US" sz="2400">
                <a:solidFill>
                  <a:schemeClr val="accent6">
                    <a:lumMod val="50000"/>
                  </a:schemeClr>
                </a:solidFill>
              </a:rPr>
              <a:t> frontend with Python backend for seamless interaction</a:t>
            </a:r>
          </a:p>
          <a:p>
            <a:pPr marL="285750" indent="-285750">
              <a:lnSpc>
                <a:spcPct val="150000"/>
              </a:lnSpc>
              <a:buFont typeface="Arial" panose="020B0604020202020204" pitchFamily="34" charset="0"/>
              <a:buChar char="•"/>
            </a:pPr>
            <a:r>
              <a:rPr lang="en-US" sz="2400">
                <a:solidFill>
                  <a:schemeClr val="accent6">
                    <a:lumMod val="50000"/>
                  </a:schemeClr>
                </a:solidFill>
              </a:rPr>
              <a:t>On-device processing for privacy and offline functionality</a:t>
            </a:r>
          </a:p>
          <a:p>
            <a:pPr marL="285750" indent="-285750">
              <a:lnSpc>
                <a:spcPct val="150000"/>
              </a:lnSpc>
              <a:buFont typeface="Arial" panose="020B0604020202020204" pitchFamily="34" charset="0"/>
              <a:buChar char="•"/>
            </a:pPr>
            <a:r>
              <a:rPr lang="en-US" sz="2400">
                <a:solidFill>
                  <a:schemeClr val="accent6">
                    <a:lumMod val="50000"/>
                  </a:schemeClr>
                </a:solidFill>
              </a:rPr>
              <a:t>Real-time integration of web articles and YouTube videos for enhanced learning</a:t>
            </a:r>
          </a:p>
          <a:p>
            <a:pPr marL="380990" indent="-380990" defTabSz="914377">
              <a:lnSpc>
                <a:spcPct val="150000"/>
              </a:lnSpc>
              <a:buFont typeface="Arial" panose="020B0604020202020204" pitchFamily="34" charset="0"/>
              <a:buChar char="•"/>
            </a:pPr>
            <a:endParaRPr lang="en-US" sz="2000">
              <a:solidFill>
                <a:schemeClr val="accent6">
                  <a:lumMod val="50000"/>
                </a:schemeClr>
              </a:solidFill>
              <a:latin typeface="Titillium" charset="0"/>
              <a:ea typeface="Titillium" charset="0"/>
              <a:cs typeface="Titillium" charset="0"/>
            </a:endParaRPr>
          </a:p>
          <a:p>
            <a:pPr marL="380990" indent="-380990" defTabSz="914377">
              <a:lnSpc>
                <a:spcPct val="150000"/>
              </a:lnSpc>
              <a:buFont typeface="Arial" panose="020B0604020202020204" pitchFamily="34" charset="0"/>
              <a:buChar char="•"/>
            </a:pPr>
            <a:endParaRPr lang="en-US" sz="2000">
              <a:solidFill>
                <a:schemeClr val="accent6">
                  <a:lumMod val="50000"/>
                </a:schemeClr>
              </a:solidFill>
              <a:latin typeface="Titillium" charset="0"/>
              <a:ea typeface="Titillium" charset="0"/>
              <a:cs typeface="Titillium" charset="0"/>
            </a:endParaRPr>
          </a:p>
          <a:p>
            <a:pPr marL="380990" indent="-380990" defTabSz="914377">
              <a:lnSpc>
                <a:spcPct val="150000"/>
              </a:lnSpc>
              <a:buFont typeface="Arial" panose="020B0604020202020204" pitchFamily="34" charset="0"/>
              <a:buChar char="•"/>
            </a:pPr>
            <a:endParaRPr lang="en-US" sz="2133">
              <a:solidFill>
                <a:schemeClr val="accent6">
                  <a:lumMod val="50000"/>
                </a:schemeClr>
              </a:solidFill>
              <a:latin typeface="Titillium" charset="0"/>
              <a:ea typeface="Titillium" charset="0"/>
              <a:cs typeface="Titillium" charset="0"/>
            </a:endParaRPr>
          </a:p>
          <a:p>
            <a:pPr defTabSz="914377">
              <a:lnSpc>
                <a:spcPct val="150000"/>
              </a:lnSpc>
            </a:pPr>
            <a:endParaRPr lang="en-US" sz="2133">
              <a:solidFill>
                <a:schemeClr val="accent6">
                  <a:lumMod val="50000"/>
                </a:schemeClr>
              </a:solidFill>
              <a:latin typeface="Titillium" charset="0"/>
              <a:ea typeface="Titillium" charset="0"/>
              <a:cs typeface="Titillium" charset="0"/>
            </a:endParaRPr>
          </a:p>
          <a:p>
            <a:pPr defTabSz="914377">
              <a:lnSpc>
                <a:spcPct val="150000"/>
              </a:lnSpc>
            </a:pPr>
            <a:endParaRPr lang="en-US" sz="2133">
              <a:solidFill>
                <a:schemeClr val="accent6">
                  <a:lumMod val="50000"/>
                </a:schemeClr>
              </a:solidFill>
              <a:latin typeface="Titillium" charset="0"/>
              <a:ea typeface="Titillium" charset="0"/>
              <a:cs typeface="Titillium" charset="0"/>
            </a:endParaRPr>
          </a:p>
          <a:p>
            <a:pPr defTabSz="914377">
              <a:lnSpc>
                <a:spcPct val="150000"/>
              </a:lnSpc>
            </a:pPr>
            <a:endParaRPr lang="en-US" sz="2133">
              <a:solidFill>
                <a:schemeClr val="accent6">
                  <a:lumMod val="50000"/>
                </a:schemeClr>
              </a:solidFill>
              <a:latin typeface="Titillium" charset="0"/>
              <a:ea typeface="Titillium" charset="0"/>
              <a:cs typeface="Titillium" charset="0"/>
            </a:endParaRPr>
          </a:p>
        </p:txBody>
      </p:sp>
      <p:sp>
        <p:nvSpPr>
          <p:cNvPr id="4" name="TextBox 3">
            <a:extLst>
              <a:ext uri="{FF2B5EF4-FFF2-40B4-BE49-F238E27FC236}">
                <a16:creationId xmlns:a16="http://schemas.microsoft.com/office/drawing/2014/main" id="{9FB8BBDB-446D-D255-BAB7-D16BD5A7EA4E}"/>
              </a:ext>
            </a:extLst>
          </p:cNvPr>
          <p:cNvSpPr txBox="1"/>
          <p:nvPr/>
        </p:nvSpPr>
        <p:spPr>
          <a:xfrm>
            <a:off x="11512883" y="6515745"/>
            <a:ext cx="6691744" cy="276999"/>
          </a:xfrm>
          <a:prstGeom prst="rect">
            <a:avLst/>
          </a:prstGeom>
          <a:noFill/>
        </p:spPr>
        <p:txBody>
          <a:bodyPr wrap="square">
            <a:spAutoFit/>
          </a:bodyPr>
          <a:lstStyle/>
          <a:p>
            <a:r>
              <a:rPr lang="en-US" sz="1200"/>
              <a:t>5</a:t>
            </a:r>
          </a:p>
        </p:txBody>
      </p:sp>
    </p:spTree>
    <p:extLst>
      <p:ext uri="{BB962C8B-B14F-4D97-AF65-F5344CB8AC3E}">
        <p14:creationId xmlns:p14="http://schemas.microsoft.com/office/powerpoint/2010/main" val="4134239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2C4896-8026-DA45-C65A-04601752F085}"/>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AB72400-119B-3FF6-6C29-84E6769A09E5}"/>
              </a:ext>
            </a:extLst>
          </p:cNvPr>
          <p:cNvCxnSpPr/>
          <p:nvPr/>
        </p:nvCxnSpPr>
        <p:spPr>
          <a:xfrm>
            <a:off x="428452" y="1365599"/>
            <a:ext cx="691243" cy="0"/>
          </a:xfrm>
          <a:prstGeom prst="line">
            <a:avLst/>
          </a:prstGeom>
          <a:ln w="25400">
            <a:gradFill>
              <a:gsLst>
                <a:gs pos="0">
                  <a:srgbClr val="7B2931"/>
                </a:gs>
                <a:gs pos="100000">
                  <a:srgbClr val="B7979D"/>
                </a:gs>
              </a:gsLst>
              <a:lin ang="2700000" scaled="0"/>
            </a:gradFill>
          </a:ln>
        </p:spPr>
        <p:style>
          <a:lnRef idx="1">
            <a:schemeClr val="accent1"/>
          </a:lnRef>
          <a:fillRef idx="0">
            <a:schemeClr val="accent1"/>
          </a:fillRef>
          <a:effectRef idx="0">
            <a:schemeClr val="accent1"/>
          </a:effectRef>
          <a:fontRef idx="minor">
            <a:schemeClr val="tx1"/>
          </a:fontRef>
        </p:style>
      </p:cxnSp>
      <p:sp>
        <p:nvSpPr>
          <p:cNvPr id="7" name="Google Shape;1976;p35">
            <a:extLst>
              <a:ext uri="{FF2B5EF4-FFF2-40B4-BE49-F238E27FC236}">
                <a16:creationId xmlns:a16="http://schemas.microsoft.com/office/drawing/2014/main" id="{0D2E53F0-CEFD-70FB-8EE7-CBA5298E5EEE}"/>
              </a:ext>
            </a:extLst>
          </p:cNvPr>
          <p:cNvSpPr txBox="1">
            <a:spLocks/>
          </p:cNvSpPr>
          <p:nvPr/>
        </p:nvSpPr>
        <p:spPr>
          <a:xfrm>
            <a:off x="243119" y="485875"/>
            <a:ext cx="7916143" cy="1055852"/>
          </a:xfrm>
          <a:prstGeom prst="rect">
            <a:avLst/>
          </a:prstGeom>
        </p:spPr>
        <p:txBody>
          <a:bodyPr spcFirstLastPara="1" wrap="square" lIns="162533" tIns="162533" rIns="162533" bIns="162533" anchor="t"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buClrTx/>
              <a:buFontTx/>
            </a:pPr>
            <a:r>
              <a:rPr lang="en-IN" sz="4800" i="1">
                <a:solidFill>
                  <a:srgbClr val="B67E89"/>
                </a:solidFill>
                <a:latin typeface="Montserrat ExtraBold"/>
                <a:ea typeface="Montserrat ExtraBold"/>
                <a:cs typeface="Montserrat ExtraBold"/>
                <a:sym typeface="Montserrat ExtraBold"/>
              </a:rPr>
              <a:t>IMPACT</a:t>
            </a:r>
          </a:p>
        </p:txBody>
      </p:sp>
      <p:cxnSp>
        <p:nvCxnSpPr>
          <p:cNvPr id="25" name="Straight Connector 24">
            <a:extLst>
              <a:ext uri="{FF2B5EF4-FFF2-40B4-BE49-F238E27FC236}">
                <a16:creationId xmlns:a16="http://schemas.microsoft.com/office/drawing/2014/main" id="{6B7ACCDC-DEC3-213F-3EF7-21386778F2C9}"/>
              </a:ext>
            </a:extLst>
          </p:cNvPr>
          <p:cNvCxnSpPr/>
          <p:nvPr/>
        </p:nvCxnSpPr>
        <p:spPr>
          <a:xfrm flipV="1">
            <a:off x="9746063" y="2033116"/>
            <a:ext cx="0" cy="2355035"/>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AutoShape 3">
            <a:extLst>
              <a:ext uri="{FF2B5EF4-FFF2-40B4-BE49-F238E27FC236}">
                <a16:creationId xmlns:a16="http://schemas.microsoft.com/office/drawing/2014/main" id="{11A53336-32BA-BE86-80E3-D6AA8A89716A}"/>
              </a:ext>
            </a:extLst>
          </p:cNvPr>
          <p:cNvSpPr>
            <a:spLocks/>
          </p:cNvSpPr>
          <p:nvPr/>
        </p:nvSpPr>
        <p:spPr bwMode="auto">
          <a:xfrm>
            <a:off x="10314529" y="-303143"/>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pPr defTabSz="914377"/>
            <a:endParaRPr lang="en-US">
              <a:latin typeface="Calibri" panose="020F0502020204030204"/>
            </a:endParaRPr>
          </a:p>
        </p:txBody>
      </p:sp>
      <p:sp>
        <p:nvSpPr>
          <p:cNvPr id="32" name="AutoShape 3">
            <a:extLst>
              <a:ext uri="{FF2B5EF4-FFF2-40B4-BE49-F238E27FC236}">
                <a16:creationId xmlns:a16="http://schemas.microsoft.com/office/drawing/2014/main" id="{9A4C228C-8912-BCC4-A42E-693003547ECD}"/>
              </a:ext>
            </a:extLst>
          </p:cNvPr>
          <p:cNvSpPr>
            <a:spLocks/>
          </p:cNvSpPr>
          <p:nvPr/>
        </p:nvSpPr>
        <p:spPr bwMode="auto">
          <a:xfrm>
            <a:off x="8645335" y="-1164617"/>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noFill/>
          <a:ln w="25400">
            <a:gradFill>
              <a:gsLst>
                <a:gs pos="0">
                  <a:schemeClr val="accent1"/>
                </a:gs>
                <a:gs pos="100000">
                  <a:schemeClr val="accent2"/>
                </a:gs>
              </a:gsLst>
              <a:lin ang="5400000" scaled="1"/>
            </a:gradFill>
          </a:ln>
        </p:spPr>
        <p:txBody>
          <a:bodyPr lIns="0" tIns="0" rIns="0" bIns="0"/>
          <a:lstStyle/>
          <a:p>
            <a:pPr defTabSz="914377"/>
            <a:endParaRPr lang="en-US">
              <a:latin typeface="Calibri" panose="020F0502020204030204"/>
            </a:endParaRPr>
          </a:p>
        </p:txBody>
      </p:sp>
      <p:sp>
        <p:nvSpPr>
          <p:cNvPr id="2" name="AutoShape 3">
            <a:extLst>
              <a:ext uri="{FF2B5EF4-FFF2-40B4-BE49-F238E27FC236}">
                <a16:creationId xmlns:a16="http://schemas.microsoft.com/office/drawing/2014/main" id="{EE6FC83B-6A3A-56CF-8320-594B22F09397}"/>
              </a:ext>
            </a:extLst>
          </p:cNvPr>
          <p:cNvSpPr>
            <a:spLocks/>
          </p:cNvSpPr>
          <p:nvPr/>
        </p:nvSpPr>
        <p:spPr bwMode="auto">
          <a:xfrm>
            <a:off x="10507670" y="1672527"/>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pPr defTabSz="914377"/>
            <a:endParaRPr lang="en-US">
              <a:latin typeface="Calibri" panose="020F0502020204030204"/>
            </a:endParaRPr>
          </a:p>
        </p:txBody>
      </p:sp>
      <p:sp>
        <p:nvSpPr>
          <p:cNvPr id="6" name="TextBox 5">
            <a:extLst>
              <a:ext uri="{FF2B5EF4-FFF2-40B4-BE49-F238E27FC236}">
                <a16:creationId xmlns:a16="http://schemas.microsoft.com/office/drawing/2014/main" id="{F98F47E7-5A92-E6BF-1FE2-E805D9351A4F}"/>
              </a:ext>
            </a:extLst>
          </p:cNvPr>
          <p:cNvSpPr txBox="1"/>
          <p:nvPr/>
        </p:nvSpPr>
        <p:spPr>
          <a:xfrm>
            <a:off x="428452" y="2615219"/>
            <a:ext cx="10824606" cy="2255041"/>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400">
                <a:solidFill>
                  <a:schemeClr val="accent6">
                    <a:lumMod val="50000"/>
                  </a:schemeClr>
                </a:solidFill>
              </a:rPr>
              <a:t>Reduces the time and effort required to create study materials</a:t>
            </a:r>
          </a:p>
          <a:p>
            <a:pPr marL="342900" indent="-342900">
              <a:lnSpc>
                <a:spcPct val="150000"/>
              </a:lnSpc>
              <a:buFont typeface="Arial" panose="020B0604020202020204" pitchFamily="34" charset="0"/>
              <a:buChar char="•"/>
            </a:pPr>
            <a:r>
              <a:rPr lang="en-IN" sz="2400">
                <a:solidFill>
                  <a:schemeClr val="accent6">
                    <a:lumMod val="50000"/>
                  </a:schemeClr>
                </a:solidFill>
              </a:rPr>
              <a:t>Enhances accessibility to tailored educational content</a:t>
            </a:r>
          </a:p>
          <a:p>
            <a:pPr marL="342900" indent="-342900">
              <a:lnSpc>
                <a:spcPct val="150000"/>
              </a:lnSpc>
              <a:buFont typeface="Arial" panose="020B0604020202020204" pitchFamily="34" charset="0"/>
              <a:buChar char="•"/>
            </a:pPr>
            <a:r>
              <a:rPr lang="en-IN" sz="2400">
                <a:solidFill>
                  <a:schemeClr val="accent6">
                    <a:lumMod val="50000"/>
                  </a:schemeClr>
                </a:solidFill>
              </a:rPr>
              <a:t>Supports learners with diverse needs by providing customizable inputs </a:t>
            </a:r>
          </a:p>
          <a:p>
            <a:pPr defTabSz="914377">
              <a:lnSpc>
                <a:spcPct val="150000"/>
              </a:lnSpc>
            </a:pPr>
            <a:endParaRPr lang="en-US" sz="2400">
              <a:solidFill>
                <a:schemeClr val="accent6">
                  <a:lumMod val="50000"/>
                </a:schemeClr>
              </a:solidFill>
            </a:endParaRPr>
          </a:p>
        </p:txBody>
      </p:sp>
      <p:sp>
        <p:nvSpPr>
          <p:cNvPr id="3" name="TextBox 2">
            <a:extLst>
              <a:ext uri="{FF2B5EF4-FFF2-40B4-BE49-F238E27FC236}">
                <a16:creationId xmlns:a16="http://schemas.microsoft.com/office/drawing/2014/main" id="{EE5E2E5F-0071-8988-774B-600174FAF795}"/>
              </a:ext>
            </a:extLst>
          </p:cNvPr>
          <p:cNvSpPr txBox="1"/>
          <p:nvPr/>
        </p:nvSpPr>
        <p:spPr>
          <a:xfrm>
            <a:off x="11512883" y="6515745"/>
            <a:ext cx="624468" cy="307777"/>
          </a:xfrm>
          <a:prstGeom prst="rect">
            <a:avLst/>
          </a:prstGeom>
          <a:noFill/>
        </p:spPr>
        <p:txBody>
          <a:bodyPr wrap="square" rtlCol="0">
            <a:spAutoFit/>
          </a:bodyPr>
          <a:lstStyle/>
          <a:p>
            <a:r>
              <a:rPr lang="en-US" sz="1400"/>
              <a:t>6</a:t>
            </a:r>
          </a:p>
        </p:txBody>
      </p:sp>
    </p:spTree>
    <p:extLst>
      <p:ext uri="{BB962C8B-B14F-4D97-AF65-F5344CB8AC3E}">
        <p14:creationId xmlns:p14="http://schemas.microsoft.com/office/powerpoint/2010/main" val="928411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42AE02-93A7-415D-B003-29939858B4E6}"/>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D97BC51-6CD0-9A49-319E-D3BEF334E967}"/>
              </a:ext>
            </a:extLst>
          </p:cNvPr>
          <p:cNvCxnSpPr/>
          <p:nvPr/>
        </p:nvCxnSpPr>
        <p:spPr>
          <a:xfrm>
            <a:off x="428452" y="1365599"/>
            <a:ext cx="691243" cy="0"/>
          </a:xfrm>
          <a:prstGeom prst="line">
            <a:avLst/>
          </a:prstGeom>
          <a:ln w="25400">
            <a:gradFill>
              <a:gsLst>
                <a:gs pos="0">
                  <a:srgbClr val="7B2931"/>
                </a:gs>
                <a:gs pos="100000">
                  <a:srgbClr val="B7979D"/>
                </a:gs>
              </a:gsLst>
              <a:lin ang="2700000" scaled="0"/>
            </a:gradFill>
          </a:ln>
        </p:spPr>
        <p:style>
          <a:lnRef idx="1">
            <a:schemeClr val="accent1"/>
          </a:lnRef>
          <a:fillRef idx="0">
            <a:schemeClr val="accent1"/>
          </a:fillRef>
          <a:effectRef idx="0">
            <a:schemeClr val="accent1"/>
          </a:effectRef>
          <a:fontRef idx="minor">
            <a:schemeClr val="tx1"/>
          </a:fontRef>
        </p:style>
      </p:cxnSp>
      <p:sp>
        <p:nvSpPr>
          <p:cNvPr id="7" name="Google Shape;1976;p35">
            <a:extLst>
              <a:ext uri="{FF2B5EF4-FFF2-40B4-BE49-F238E27FC236}">
                <a16:creationId xmlns:a16="http://schemas.microsoft.com/office/drawing/2014/main" id="{09756254-5B45-FE7F-1341-9B9B11832431}"/>
              </a:ext>
            </a:extLst>
          </p:cNvPr>
          <p:cNvSpPr txBox="1">
            <a:spLocks/>
          </p:cNvSpPr>
          <p:nvPr/>
        </p:nvSpPr>
        <p:spPr>
          <a:xfrm>
            <a:off x="243119" y="485875"/>
            <a:ext cx="7916143" cy="1055852"/>
          </a:xfrm>
          <a:prstGeom prst="rect">
            <a:avLst/>
          </a:prstGeom>
        </p:spPr>
        <p:txBody>
          <a:bodyPr spcFirstLastPara="1" wrap="square" lIns="162533" tIns="162533" rIns="162533" bIns="162533" anchor="t"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buClrTx/>
              <a:buFontTx/>
            </a:pPr>
            <a:r>
              <a:rPr lang="en-IN" sz="4800" i="1">
                <a:solidFill>
                  <a:srgbClr val="B67E89"/>
                </a:solidFill>
                <a:latin typeface="Montserrat ExtraBold"/>
                <a:ea typeface="Montserrat ExtraBold"/>
                <a:cs typeface="Montserrat ExtraBold"/>
                <a:sym typeface="Montserrat ExtraBold"/>
              </a:rPr>
              <a:t>HYPOTHESIS</a:t>
            </a:r>
          </a:p>
        </p:txBody>
      </p:sp>
      <p:cxnSp>
        <p:nvCxnSpPr>
          <p:cNvPr id="25" name="Straight Connector 24">
            <a:extLst>
              <a:ext uri="{FF2B5EF4-FFF2-40B4-BE49-F238E27FC236}">
                <a16:creationId xmlns:a16="http://schemas.microsoft.com/office/drawing/2014/main" id="{EE276487-CE0B-9781-928D-6050AFB8943D}"/>
              </a:ext>
            </a:extLst>
          </p:cNvPr>
          <p:cNvCxnSpPr/>
          <p:nvPr/>
        </p:nvCxnSpPr>
        <p:spPr>
          <a:xfrm flipV="1">
            <a:off x="9746063" y="2033116"/>
            <a:ext cx="0" cy="2355035"/>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AutoShape 3">
            <a:extLst>
              <a:ext uri="{FF2B5EF4-FFF2-40B4-BE49-F238E27FC236}">
                <a16:creationId xmlns:a16="http://schemas.microsoft.com/office/drawing/2014/main" id="{A99F7DF6-45D5-49F5-0712-C29622AD9243}"/>
              </a:ext>
            </a:extLst>
          </p:cNvPr>
          <p:cNvSpPr>
            <a:spLocks/>
          </p:cNvSpPr>
          <p:nvPr/>
        </p:nvSpPr>
        <p:spPr bwMode="auto">
          <a:xfrm>
            <a:off x="10314529" y="-303143"/>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pPr defTabSz="914377"/>
            <a:endParaRPr lang="en-US">
              <a:latin typeface="Calibri" panose="020F0502020204030204"/>
            </a:endParaRPr>
          </a:p>
        </p:txBody>
      </p:sp>
      <p:sp>
        <p:nvSpPr>
          <p:cNvPr id="32" name="AutoShape 3">
            <a:extLst>
              <a:ext uri="{FF2B5EF4-FFF2-40B4-BE49-F238E27FC236}">
                <a16:creationId xmlns:a16="http://schemas.microsoft.com/office/drawing/2014/main" id="{389E3AFF-BCEF-ADA6-79B4-BCE91CDF6289}"/>
              </a:ext>
            </a:extLst>
          </p:cNvPr>
          <p:cNvSpPr>
            <a:spLocks/>
          </p:cNvSpPr>
          <p:nvPr/>
        </p:nvSpPr>
        <p:spPr bwMode="auto">
          <a:xfrm>
            <a:off x="8645335" y="-1164617"/>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noFill/>
          <a:ln w="25400">
            <a:gradFill>
              <a:gsLst>
                <a:gs pos="0">
                  <a:schemeClr val="accent1"/>
                </a:gs>
                <a:gs pos="100000">
                  <a:schemeClr val="accent2"/>
                </a:gs>
              </a:gsLst>
              <a:lin ang="5400000" scaled="1"/>
            </a:gradFill>
          </a:ln>
        </p:spPr>
        <p:txBody>
          <a:bodyPr lIns="0" tIns="0" rIns="0" bIns="0"/>
          <a:lstStyle/>
          <a:p>
            <a:pPr defTabSz="914377"/>
            <a:endParaRPr lang="en-US">
              <a:latin typeface="Calibri" panose="020F0502020204030204"/>
            </a:endParaRPr>
          </a:p>
        </p:txBody>
      </p:sp>
      <p:sp>
        <p:nvSpPr>
          <p:cNvPr id="2" name="AutoShape 3">
            <a:extLst>
              <a:ext uri="{FF2B5EF4-FFF2-40B4-BE49-F238E27FC236}">
                <a16:creationId xmlns:a16="http://schemas.microsoft.com/office/drawing/2014/main" id="{9CC6E651-5640-6019-3509-E639FE43A834}"/>
              </a:ext>
            </a:extLst>
          </p:cNvPr>
          <p:cNvSpPr>
            <a:spLocks/>
          </p:cNvSpPr>
          <p:nvPr/>
        </p:nvSpPr>
        <p:spPr bwMode="auto">
          <a:xfrm>
            <a:off x="10507670" y="1672527"/>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pPr defTabSz="914377"/>
            <a:endParaRPr lang="en-US">
              <a:latin typeface="Calibri" panose="020F0502020204030204"/>
            </a:endParaRPr>
          </a:p>
        </p:txBody>
      </p:sp>
      <p:sp>
        <p:nvSpPr>
          <p:cNvPr id="6" name="TextBox 5">
            <a:extLst>
              <a:ext uri="{FF2B5EF4-FFF2-40B4-BE49-F238E27FC236}">
                <a16:creationId xmlns:a16="http://schemas.microsoft.com/office/drawing/2014/main" id="{0519B125-5482-D0F7-951B-D0A785191420}"/>
              </a:ext>
            </a:extLst>
          </p:cNvPr>
          <p:cNvSpPr txBox="1"/>
          <p:nvPr/>
        </p:nvSpPr>
        <p:spPr>
          <a:xfrm>
            <a:off x="344774" y="2035834"/>
            <a:ext cx="11403529" cy="484260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2400" b="1">
                <a:solidFill>
                  <a:schemeClr val="accent6">
                    <a:lumMod val="50000"/>
                  </a:schemeClr>
                </a:solidFill>
              </a:rPr>
              <a:t>Model Variability</a:t>
            </a:r>
            <a:r>
              <a:rPr lang="en-IN" sz="2400">
                <a:solidFill>
                  <a:schemeClr val="accent6">
                    <a:lumMod val="50000"/>
                  </a:schemeClr>
                </a:solidFill>
              </a:rPr>
              <a:t>: The suitability of each model for specific educational applications</a:t>
            </a:r>
          </a:p>
          <a:p>
            <a:pPr marL="285750" indent="-285750">
              <a:lnSpc>
                <a:spcPct val="150000"/>
              </a:lnSpc>
              <a:buFont typeface="Arial" panose="020B0604020202020204" pitchFamily="34" charset="0"/>
              <a:buChar char="•"/>
            </a:pPr>
            <a:r>
              <a:rPr lang="en-IN" sz="2400" b="1">
                <a:solidFill>
                  <a:schemeClr val="accent6">
                    <a:lumMod val="50000"/>
                  </a:schemeClr>
                </a:solidFill>
              </a:rPr>
              <a:t>Processing Efficiency: </a:t>
            </a:r>
            <a:r>
              <a:rPr lang="en-IN" sz="2400">
                <a:solidFill>
                  <a:schemeClr val="accent6">
                    <a:lumMod val="50000"/>
                  </a:schemeClr>
                </a:solidFill>
              </a:rPr>
              <a:t>On-device models will show comparable latency to cloud models while being more cost-effective and open-source </a:t>
            </a:r>
          </a:p>
          <a:p>
            <a:pPr marL="285750" indent="-285750">
              <a:lnSpc>
                <a:spcPct val="150000"/>
              </a:lnSpc>
              <a:buFont typeface="Arial" panose="020B0604020202020204" pitchFamily="34" charset="0"/>
              <a:buChar char="•"/>
            </a:pPr>
            <a:r>
              <a:rPr lang="en-IN" sz="2400" b="1">
                <a:solidFill>
                  <a:schemeClr val="accent6">
                    <a:lumMod val="50000"/>
                  </a:schemeClr>
                </a:solidFill>
              </a:rPr>
              <a:t>Question Difficulty</a:t>
            </a:r>
            <a:r>
              <a:rPr lang="en-IN" sz="2400">
                <a:solidFill>
                  <a:schemeClr val="accent6">
                    <a:lumMod val="50000"/>
                  </a:schemeClr>
                </a:solidFill>
              </a:rPr>
              <a:t>: LLMs can generate questions of varying difficulty, with prompting techniques influencing model responses and interaction</a:t>
            </a:r>
          </a:p>
          <a:p>
            <a:pPr defTabSz="914377">
              <a:lnSpc>
                <a:spcPct val="150000"/>
              </a:lnSpc>
            </a:pPr>
            <a:endParaRPr lang="en-US" sz="2133">
              <a:solidFill>
                <a:schemeClr val="accent6">
                  <a:lumMod val="50000"/>
                </a:schemeClr>
              </a:solidFill>
              <a:latin typeface="Titillium" charset="0"/>
              <a:ea typeface="Titillium" charset="0"/>
              <a:cs typeface="Titillium" charset="0"/>
            </a:endParaRPr>
          </a:p>
          <a:p>
            <a:pPr defTabSz="914377">
              <a:lnSpc>
                <a:spcPct val="150000"/>
              </a:lnSpc>
            </a:pPr>
            <a:endParaRPr lang="en-US" sz="2133">
              <a:solidFill>
                <a:schemeClr val="accent6">
                  <a:lumMod val="50000"/>
                </a:schemeClr>
              </a:solidFill>
              <a:latin typeface="Titillium" charset="0"/>
              <a:ea typeface="Titillium" charset="0"/>
              <a:cs typeface="Titillium" charset="0"/>
            </a:endParaRPr>
          </a:p>
          <a:p>
            <a:pPr defTabSz="914377">
              <a:lnSpc>
                <a:spcPct val="150000"/>
              </a:lnSpc>
            </a:pPr>
            <a:endParaRPr lang="en-US" sz="2133">
              <a:solidFill>
                <a:schemeClr val="accent6">
                  <a:lumMod val="50000"/>
                </a:schemeClr>
              </a:solidFill>
              <a:latin typeface="Titillium" charset="0"/>
              <a:ea typeface="Titillium" charset="0"/>
              <a:cs typeface="Titillium" charset="0"/>
            </a:endParaRPr>
          </a:p>
        </p:txBody>
      </p:sp>
      <p:sp>
        <p:nvSpPr>
          <p:cNvPr id="4" name="TextBox 3">
            <a:extLst>
              <a:ext uri="{FF2B5EF4-FFF2-40B4-BE49-F238E27FC236}">
                <a16:creationId xmlns:a16="http://schemas.microsoft.com/office/drawing/2014/main" id="{B8CE1FBE-DBC5-03E4-1752-96B68A87492B}"/>
              </a:ext>
            </a:extLst>
          </p:cNvPr>
          <p:cNvSpPr txBox="1"/>
          <p:nvPr/>
        </p:nvSpPr>
        <p:spPr>
          <a:xfrm>
            <a:off x="11512883" y="6515745"/>
            <a:ext cx="6691744" cy="276999"/>
          </a:xfrm>
          <a:prstGeom prst="rect">
            <a:avLst/>
          </a:prstGeom>
          <a:noFill/>
        </p:spPr>
        <p:txBody>
          <a:bodyPr wrap="square">
            <a:spAutoFit/>
          </a:bodyPr>
          <a:lstStyle/>
          <a:p>
            <a:r>
              <a:rPr lang="en-US" sz="1200"/>
              <a:t>7</a:t>
            </a:r>
          </a:p>
        </p:txBody>
      </p:sp>
    </p:spTree>
    <p:extLst>
      <p:ext uri="{BB962C8B-B14F-4D97-AF65-F5344CB8AC3E}">
        <p14:creationId xmlns:p14="http://schemas.microsoft.com/office/powerpoint/2010/main" val="840655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2685DA-4DA2-C79A-ED65-DF23ECB99780}"/>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ADDFDC6-76C5-70FB-31C3-363601AA4E5E}"/>
              </a:ext>
            </a:extLst>
          </p:cNvPr>
          <p:cNvCxnSpPr/>
          <p:nvPr/>
        </p:nvCxnSpPr>
        <p:spPr>
          <a:xfrm>
            <a:off x="428452" y="1365599"/>
            <a:ext cx="691243" cy="0"/>
          </a:xfrm>
          <a:prstGeom prst="line">
            <a:avLst/>
          </a:prstGeom>
          <a:ln w="25400">
            <a:gradFill>
              <a:gsLst>
                <a:gs pos="0">
                  <a:srgbClr val="7B2931"/>
                </a:gs>
                <a:gs pos="100000">
                  <a:srgbClr val="B7979D"/>
                </a:gs>
              </a:gsLst>
              <a:lin ang="2700000" scaled="0"/>
            </a:gradFill>
          </a:ln>
        </p:spPr>
        <p:style>
          <a:lnRef idx="1">
            <a:schemeClr val="accent1"/>
          </a:lnRef>
          <a:fillRef idx="0">
            <a:schemeClr val="accent1"/>
          </a:fillRef>
          <a:effectRef idx="0">
            <a:schemeClr val="accent1"/>
          </a:effectRef>
          <a:fontRef idx="minor">
            <a:schemeClr val="tx1"/>
          </a:fontRef>
        </p:style>
      </p:cxnSp>
      <p:sp>
        <p:nvSpPr>
          <p:cNvPr id="7" name="Google Shape;1976;p35">
            <a:extLst>
              <a:ext uri="{FF2B5EF4-FFF2-40B4-BE49-F238E27FC236}">
                <a16:creationId xmlns:a16="http://schemas.microsoft.com/office/drawing/2014/main" id="{3524DCA0-AE04-CB19-9B67-2EFAE5D6A23F}"/>
              </a:ext>
            </a:extLst>
          </p:cNvPr>
          <p:cNvSpPr txBox="1">
            <a:spLocks/>
          </p:cNvSpPr>
          <p:nvPr/>
        </p:nvSpPr>
        <p:spPr>
          <a:xfrm>
            <a:off x="243119" y="485875"/>
            <a:ext cx="7916143" cy="1055852"/>
          </a:xfrm>
          <a:prstGeom prst="rect">
            <a:avLst/>
          </a:prstGeom>
        </p:spPr>
        <p:txBody>
          <a:bodyPr spcFirstLastPara="1" wrap="square" lIns="162533" tIns="162533" rIns="162533" bIns="162533" anchor="t"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buClrTx/>
              <a:buFontTx/>
            </a:pPr>
            <a:r>
              <a:rPr lang="en-IN" sz="4800" i="1">
                <a:solidFill>
                  <a:srgbClr val="B67E89"/>
                </a:solidFill>
                <a:latin typeface="Montserrat ExtraBold"/>
                <a:ea typeface="Montserrat ExtraBold"/>
                <a:cs typeface="Montserrat ExtraBold"/>
                <a:sym typeface="Montserrat ExtraBold"/>
              </a:rPr>
              <a:t>AMENDMENTS</a:t>
            </a:r>
          </a:p>
        </p:txBody>
      </p:sp>
      <p:cxnSp>
        <p:nvCxnSpPr>
          <p:cNvPr id="25" name="Straight Connector 24">
            <a:extLst>
              <a:ext uri="{FF2B5EF4-FFF2-40B4-BE49-F238E27FC236}">
                <a16:creationId xmlns:a16="http://schemas.microsoft.com/office/drawing/2014/main" id="{D1262531-26B2-C34D-ADE8-0C2F693490EE}"/>
              </a:ext>
            </a:extLst>
          </p:cNvPr>
          <p:cNvCxnSpPr/>
          <p:nvPr/>
        </p:nvCxnSpPr>
        <p:spPr>
          <a:xfrm flipV="1">
            <a:off x="9746063" y="2033116"/>
            <a:ext cx="0" cy="2355035"/>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AutoShape 3">
            <a:extLst>
              <a:ext uri="{FF2B5EF4-FFF2-40B4-BE49-F238E27FC236}">
                <a16:creationId xmlns:a16="http://schemas.microsoft.com/office/drawing/2014/main" id="{63AB2F95-D1FE-72A3-BDB2-C03FF84E733F}"/>
              </a:ext>
            </a:extLst>
          </p:cNvPr>
          <p:cNvSpPr>
            <a:spLocks/>
          </p:cNvSpPr>
          <p:nvPr/>
        </p:nvSpPr>
        <p:spPr bwMode="auto">
          <a:xfrm>
            <a:off x="10314529" y="-303143"/>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pPr defTabSz="914377"/>
            <a:endParaRPr lang="en-US">
              <a:latin typeface="Calibri" panose="020F0502020204030204"/>
            </a:endParaRPr>
          </a:p>
        </p:txBody>
      </p:sp>
      <p:sp>
        <p:nvSpPr>
          <p:cNvPr id="32" name="AutoShape 3">
            <a:extLst>
              <a:ext uri="{FF2B5EF4-FFF2-40B4-BE49-F238E27FC236}">
                <a16:creationId xmlns:a16="http://schemas.microsoft.com/office/drawing/2014/main" id="{AFEE0DE7-CCB4-529D-75A4-A6D0C666AA8D}"/>
              </a:ext>
            </a:extLst>
          </p:cNvPr>
          <p:cNvSpPr>
            <a:spLocks/>
          </p:cNvSpPr>
          <p:nvPr/>
        </p:nvSpPr>
        <p:spPr bwMode="auto">
          <a:xfrm>
            <a:off x="8645335" y="-1164617"/>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noFill/>
          <a:ln w="25400">
            <a:gradFill>
              <a:gsLst>
                <a:gs pos="0">
                  <a:schemeClr val="accent1"/>
                </a:gs>
                <a:gs pos="100000">
                  <a:schemeClr val="accent2"/>
                </a:gs>
              </a:gsLst>
              <a:lin ang="5400000" scaled="1"/>
            </a:gradFill>
          </a:ln>
        </p:spPr>
        <p:txBody>
          <a:bodyPr lIns="0" tIns="0" rIns="0" bIns="0"/>
          <a:lstStyle/>
          <a:p>
            <a:pPr defTabSz="914377"/>
            <a:endParaRPr lang="en-US">
              <a:latin typeface="Calibri" panose="020F0502020204030204"/>
            </a:endParaRPr>
          </a:p>
        </p:txBody>
      </p:sp>
      <p:sp>
        <p:nvSpPr>
          <p:cNvPr id="2" name="AutoShape 3">
            <a:extLst>
              <a:ext uri="{FF2B5EF4-FFF2-40B4-BE49-F238E27FC236}">
                <a16:creationId xmlns:a16="http://schemas.microsoft.com/office/drawing/2014/main" id="{FB623180-2149-7D0D-3D93-20C047D6E948}"/>
              </a:ext>
            </a:extLst>
          </p:cNvPr>
          <p:cNvSpPr>
            <a:spLocks/>
          </p:cNvSpPr>
          <p:nvPr/>
        </p:nvSpPr>
        <p:spPr bwMode="auto">
          <a:xfrm>
            <a:off x="10507670" y="1672527"/>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pPr defTabSz="914377"/>
            <a:endParaRPr lang="en-US">
              <a:latin typeface="Calibri" panose="020F0502020204030204"/>
            </a:endParaRPr>
          </a:p>
        </p:txBody>
      </p:sp>
      <p:sp>
        <p:nvSpPr>
          <p:cNvPr id="6" name="TextBox 5">
            <a:extLst>
              <a:ext uri="{FF2B5EF4-FFF2-40B4-BE49-F238E27FC236}">
                <a16:creationId xmlns:a16="http://schemas.microsoft.com/office/drawing/2014/main" id="{F18D5C4E-33EB-EC55-549A-22C64B9E116B}"/>
              </a:ext>
            </a:extLst>
          </p:cNvPr>
          <p:cNvSpPr txBox="1"/>
          <p:nvPr/>
        </p:nvSpPr>
        <p:spPr>
          <a:xfrm>
            <a:off x="297934" y="2033116"/>
            <a:ext cx="11596131" cy="379623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2400" b="1">
                <a:solidFill>
                  <a:schemeClr val="accent6">
                    <a:lumMod val="50000"/>
                  </a:schemeClr>
                </a:solidFill>
              </a:rPr>
              <a:t>Description</a:t>
            </a:r>
            <a:r>
              <a:rPr lang="en-IN" sz="2400">
                <a:solidFill>
                  <a:schemeClr val="accent6">
                    <a:lumMod val="50000"/>
                  </a:schemeClr>
                </a:solidFill>
              </a:rPr>
              <a:t>: Removed image upload functionality from the Learning Assistant app</a:t>
            </a:r>
            <a:endParaRPr lang="en-US" sz="2400">
              <a:solidFill>
                <a:schemeClr val="accent6">
                  <a:lumMod val="50000"/>
                </a:schemeClr>
              </a:solidFill>
            </a:endParaRPr>
          </a:p>
          <a:p>
            <a:pPr marL="285750" indent="-285750">
              <a:lnSpc>
                <a:spcPct val="150000"/>
              </a:lnSpc>
              <a:buFont typeface="Arial" panose="020B0604020202020204" pitchFamily="34" charset="0"/>
              <a:buChar char="•"/>
            </a:pPr>
            <a:r>
              <a:rPr lang="en-IN" sz="2400" b="1">
                <a:solidFill>
                  <a:schemeClr val="accent6">
                    <a:lumMod val="50000"/>
                  </a:schemeClr>
                </a:solidFill>
              </a:rPr>
              <a:t>Reason</a:t>
            </a:r>
            <a:r>
              <a:rPr lang="en-IN" sz="2400">
                <a:solidFill>
                  <a:schemeClr val="accent6">
                    <a:lumMod val="50000"/>
                  </a:schemeClr>
                </a:solidFill>
              </a:rPr>
              <a:t>: Difficulty in finding a free and reliable OCR model to extract accurate text from images</a:t>
            </a:r>
          </a:p>
          <a:p>
            <a:pPr marL="285750" indent="-285750">
              <a:lnSpc>
                <a:spcPct val="150000"/>
              </a:lnSpc>
              <a:buFont typeface="Arial" panose="020B0604020202020204" pitchFamily="34" charset="0"/>
              <a:buChar char="•"/>
            </a:pPr>
            <a:r>
              <a:rPr lang="en-IN" sz="2400" b="1">
                <a:solidFill>
                  <a:schemeClr val="accent6">
                    <a:lumMod val="50000"/>
                  </a:schemeClr>
                </a:solidFill>
              </a:rPr>
              <a:t>Impact</a:t>
            </a:r>
            <a:r>
              <a:rPr lang="en-IN" sz="2400">
                <a:solidFill>
                  <a:schemeClr val="accent6">
                    <a:lumMod val="50000"/>
                  </a:schemeClr>
                </a:solidFill>
              </a:rPr>
              <a:t>: Ensures better user experience by focusing on formats that provide clean and structured text</a:t>
            </a:r>
            <a:endParaRPr lang="en-US" sz="2400">
              <a:solidFill>
                <a:schemeClr val="accent6">
                  <a:lumMod val="50000"/>
                </a:schemeClr>
              </a:solidFill>
            </a:endParaRPr>
          </a:p>
          <a:p>
            <a:pPr defTabSz="914377">
              <a:lnSpc>
                <a:spcPct val="150000"/>
              </a:lnSpc>
            </a:pPr>
            <a:endParaRPr lang="en-US" sz="2133">
              <a:solidFill>
                <a:schemeClr val="accent6">
                  <a:lumMod val="50000"/>
                </a:schemeClr>
              </a:solidFill>
              <a:latin typeface="Titillium" charset="0"/>
              <a:ea typeface="Titillium" charset="0"/>
              <a:cs typeface="Titillium" charset="0"/>
            </a:endParaRPr>
          </a:p>
          <a:p>
            <a:pPr defTabSz="914377">
              <a:lnSpc>
                <a:spcPct val="150000"/>
              </a:lnSpc>
            </a:pPr>
            <a:endParaRPr lang="en-US" sz="2133">
              <a:solidFill>
                <a:schemeClr val="accent6">
                  <a:lumMod val="50000"/>
                </a:schemeClr>
              </a:solidFill>
              <a:latin typeface="Titillium" charset="0"/>
              <a:ea typeface="Titillium" charset="0"/>
              <a:cs typeface="Titillium" charset="0"/>
            </a:endParaRPr>
          </a:p>
        </p:txBody>
      </p:sp>
      <p:sp>
        <p:nvSpPr>
          <p:cNvPr id="4" name="TextBox 3">
            <a:extLst>
              <a:ext uri="{FF2B5EF4-FFF2-40B4-BE49-F238E27FC236}">
                <a16:creationId xmlns:a16="http://schemas.microsoft.com/office/drawing/2014/main" id="{A0ACC193-44E6-2BA3-9EB9-FDAAF36076F6}"/>
              </a:ext>
            </a:extLst>
          </p:cNvPr>
          <p:cNvSpPr txBox="1"/>
          <p:nvPr/>
        </p:nvSpPr>
        <p:spPr>
          <a:xfrm>
            <a:off x="11512883" y="6519308"/>
            <a:ext cx="6691744" cy="276999"/>
          </a:xfrm>
          <a:prstGeom prst="rect">
            <a:avLst/>
          </a:prstGeom>
          <a:noFill/>
        </p:spPr>
        <p:txBody>
          <a:bodyPr wrap="square">
            <a:spAutoFit/>
          </a:bodyPr>
          <a:lstStyle/>
          <a:p>
            <a:r>
              <a:rPr lang="en-US" sz="1200"/>
              <a:t>8</a:t>
            </a:r>
          </a:p>
        </p:txBody>
      </p:sp>
    </p:spTree>
    <p:extLst>
      <p:ext uri="{BB962C8B-B14F-4D97-AF65-F5344CB8AC3E}">
        <p14:creationId xmlns:p14="http://schemas.microsoft.com/office/powerpoint/2010/main" val="1930556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BB5C2F-EE7C-28F7-3235-88A0D0A103EC}"/>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8899965D-E2CA-EE8D-B14F-8839F0972079}"/>
              </a:ext>
            </a:extLst>
          </p:cNvPr>
          <p:cNvCxnSpPr/>
          <p:nvPr/>
        </p:nvCxnSpPr>
        <p:spPr>
          <a:xfrm>
            <a:off x="2571576" y="3891365"/>
            <a:ext cx="691243" cy="0"/>
          </a:xfrm>
          <a:prstGeom prst="line">
            <a:avLst/>
          </a:prstGeom>
          <a:ln w="25400">
            <a:gradFill>
              <a:gsLst>
                <a:gs pos="0">
                  <a:srgbClr val="7B2931"/>
                </a:gs>
                <a:gs pos="100000">
                  <a:srgbClr val="B7979D"/>
                </a:gs>
              </a:gsLst>
              <a:lin ang="2700000" scaled="0"/>
            </a:gradFill>
          </a:ln>
        </p:spPr>
        <p:style>
          <a:lnRef idx="1">
            <a:schemeClr val="accent1"/>
          </a:lnRef>
          <a:fillRef idx="0">
            <a:schemeClr val="accent1"/>
          </a:fillRef>
          <a:effectRef idx="0">
            <a:schemeClr val="accent1"/>
          </a:effectRef>
          <a:fontRef idx="minor">
            <a:schemeClr val="tx1"/>
          </a:fontRef>
        </p:style>
      </p:cxnSp>
      <p:sp>
        <p:nvSpPr>
          <p:cNvPr id="7" name="Google Shape;1976;p35">
            <a:extLst>
              <a:ext uri="{FF2B5EF4-FFF2-40B4-BE49-F238E27FC236}">
                <a16:creationId xmlns:a16="http://schemas.microsoft.com/office/drawing/2014/main" id="{C7898D3F-A2FE-FD08-5A4D-F1E278C0430D}"/>
              </a:ext>
            </a:extLst>
          </p:cNvPr>
          <p:cNvSpPr txBox="1">
            <a:spLocks/>
          </p:cNvSpPr>
          <p:nvPr/>
        </p:nvSpPr>
        <p:spPr>
          <a:xfrm>
            <a:off x="2445936" y="2894590"/>
            <a:ext cx="9380789" cy="1975670"/>
          </a:xfrm>
          <a:prstGeom prst="rect">
            <a:avLst/>
          </a:prstGeom>
        </p:spPr>
        <p:txBody>
          <a:bodyPr spcFirstLastPara="1" wrap="square" lIns="162533" tIns="162533" rIns="162533" bIns="162533" anchor="t"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buClrTx/>
              <a:buFontTx/>
            </a:pPr>
            <a:r>
              <a:rPr lang="en-IN" sz="6000" i="1">
                <a:solidFill>
                  <a:srgbClr val="B67E89"/>
                </a:solidFill>
                <a:latin typeface="Montserrat ExtraBold"/>
                <a:ea typeface="Montserrat ExtraBold"/>
                <a:cs typeface="Montserrat ExtraBold"/>
                <a:sym typeface="Montserrat ExtraBold"/>
              </a:rPr>
              <a:t>METHODOLOGY</a:t>
            </a:r>
            <a:endParaRPr lang="en-IN" sz="5500" i="1">
              <a:solidFill>
                <a:srgbClr val="B67E89"/>
              </a:solidFill>
              <a:latin typeface="Montserrat ExtraBold"/>
              <a:ea typeface="Montserrat ExtraBold"/>
              <a:cs typeface="Montserrat ExtraBold"/>
              <a:sym typeface="Montserrat ExtraBold"/>
            </a:endParaRPr>
          </a:p>
        </p:txBody>
      </p:sp>
      <p:cxnSp>
        <p:nvCxnSpPr>
          <p:cNvPr id="25" name="Straight Connector 24">
            <a:extLst>
              <a:ext uri="{FF2B5EF4-FFF2-40B4-BE49-F238E27FC236}">
                <a16:creationId xmlns:a16="http://schemas.microsoft.com/office/drawing/2014/main" id="{602AF410-DD1A-4DD2-0B79-A7E9F4FCB646}"/>
              </a:ext>
            </a:extLst>
          </p:cNvPr>
          <p:cNvCxnSpPr/>
          <p:nvPr/>
        </p:nvCxnSpPr>
        <p:spPr>
          <a:xfrm flipV="1">
            <a:off x="9746063" y="2033116"/>
            <a:ext cx="0" cy="2355035"/>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AutoShape 3">
            <a:extLst>
              <a:ext uri="{FF2B5EF4-FFF2-40B4-BE49-F238E27FC236}">
                <a16:creationId xmlns:a16="http://schemas.microsoft.com/office/drawing/2014/main" id="{B4E8FD6A-E7CA-09F3-2367-48B375C260A3}"/>
              </a:ext>
            </a:extLst>
          </p:cNvPr>
          <p:cNvSpPr>
            <a:spLocks/>
          </p:cNvSpPr>
          <p:nvPr/>
        </p:nvSpPr>
        <p:spPr bwMode="auto">
          <a:xfrm>
            <a:off x="10314529" y="-303143"/>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pPr defTabSz="914377"/>
            <a:endParaRPr lang="en-US">
              <a:latin typeface="Calibri" panose="020F0502020204030204"/>
            </a:endParaRPr>
          </a:p>
        </p:txBody>
      </p:sp>
      <p:sp>
        <p:nvSpPr>
          <p:cNvPr id="32" name="AutoShape 3">
            <a:extLst>
              <a:ext uri="{FF2B5EF4-FFF2-40B4-BE49-F238E27FC236}">
                <a16:creationId xmlns:a16="http://schemas.microsoft.com/office/drawing/2014/main" id="{A3101019-EA2E-86A8-FD4C-D3549404BA9B}"/>
              </a:ext>
            </a:extLst>
          </p:cNvPr>
          <p:cNvSpPr>
            <a:spLocks/>
          </p:cNvSpPr>
          <p:nvPr/>
        </p:nvSpPr>
        <p:spPr bwMode="auto">
          <a:xfrm>
            <a:off x="8645335" y="-1164617"/>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noFill/>
          <a:ln w="25400">
            <a:gradFill>
              <a:gsLst>
                <a:gs pos="0">
                  <a:schemeClr val="accent1"/>
                </a:gs>
                <a:gs pos="100000">
                  <a:schemeClr val="accent2"/>
                </a:gs>
              </a:gsLst>
              <a:lin ang="5400000" scaled="1"/>
            </a:gradFill>
          </a:ln>
        </p:spPr>
        <p:txBody>
          <a:bodyPr lIns="0" tIns="0" rIns="0" bIns="0"/>
          <a:lstStyle/>
          <a:p>
            <a:pPr defTabSz="914377"/>
            <a:endParaRPr lang="en-US">
              <a:latin typeface="Calibri" panose="020F0502020204030204"/>
            </a:endParaRPr>
          </a:p>
        </p:txBody>
      </p:sp>
      <p:sp>
        <p:nvSpPr>
          <p:cNvPr id="2" name="AutoShape 3">
            <a:extLst>
              <a:ext uri="{FF2B5EF4-FFF2-40B4-BE49-F238E27FC236}">
                <a16:creationId xmlns:a16="http://schemas.microsoft.com/office/drawing/2014/main" id="{2D97B29E-FFEB-06A8-0154-1F2D010AE403}"/>
              </a:ext>
            </a:extLst>
          </p:cNvPr>
          <p:cNvSpPr>
            <a:spLocks/>
          </p:cNvSpPr>
          <p:nvPr/>
        </p:nvSpPr>
        <p:spPr bwMode="auto">
          <a:xfrm>
            <a:off x="10507670" y="1672527"/>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pPr defTabSz="914377"/>
            <a:endParaRPr lang="en-US">
              <a:latin typeface="Calibri" panose="020F0502020204030204"/>
            </a:endParaRPr>
          </a:p>
        </p:txBody>
      </p:sp>
      <p:sp>
        <p:nvSpPr>
          <p:cNvPr id="4" name="TextBox 3">
            <a:extLst>
              <a:ext uri="{FF2B5EF4-FFF2-40B4-BE49-F238E27FC236}">
                <a16:creationId xmlns:a16="http://schemas.microsoft.com/office/drawing/2014/main" id="{43E20792-203D-FE76-728D-956BD1838032}"/>
              </a:ext>
            </a:extLst>
          </p:cNvPr>
          <p:cNvSpPr txBox="1"/>
          <p:nvPr/>
        </p:nvSpPr>
        <p:spPr>
          <a:xfrm>
            <a:off x="11512883" y="6515745"/>
            <a:ext cx="6691744" cy="276999"/>
          </a:xfrm>
          <a:prstGeom prst="rect">
            <a:avLst/>
          </a:prstGeom>
          <a:noFill/>
        </p:spPr>
        <p:txBody>
          <a:bodyPr wrap="square">
            <a:spAutoFit/>
          </a:bodyPr>
          <a:lstStyle/>
          <a:p>
            <a:r>
              <a:rPr lang="en-US" sz="1200"/>
              <a:t>9</a:t>
            </a:r>
          </a:p>
        </p:txBody>
      </p:sp>
    </p:spTree>
    <p:extLst>
      <p:ext uri="{BB962C8B-B14F-4D97-AF65-F5344CB8AC3E}">
        <p14:creationId xmlns:p14="http://schemas.microsoft.com/office/powerpoint/2010/main" val="808157589"/>
      </p:ext>
    </p:extLst>
  </p:cSld>
  <p:clrMapOvr>
    <a:masterClrMapping/>
  </p:clrMapOvr>
</p:sld>
</file>

<file path=ppt/theme/theme1.xml><?xml version="1.0" encoding="utf-8"?>
<a:theme xmlns:a="http://schemas.openxmlformats.org/drawingml/2006/main" name="Office Theme">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a8eec281-aaa3-4dae-ac9b-9a398b9215e7}" enabled="0" method="" siteId="{a8eec281-aaa3-4dae-ac9b-9a398b9215e7}" removed="1"/>
</clbl:labelList>
</file>

<file path=docProps/app.xml><?xml version="1.0" encoding="utf-8"?>
<Properties xmlns="http://schemas.openxmlformats.org/officeDocument/2006/extended-properties" xmlns:vt="http://schemas.openxmlformats.org/officeDocument/2006/docPropsVTypes">
  <Template/>
  <TotalTime>1</TotalTime>
  <Words>1342</Words>
  <Application>Microsoft Macintosh PowerPoint</Application>
  <PresentationFormat>Widescreen</PresentationFormat>
  <Paragraphs>243</Paragraphs>
  <Slides>31</Slides>
  <Notes>27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Aptos</vt:lpstr>
      <vt:lpstr>Aptos Display</vt:lpstr>
      <vt:lpstr>Arial</vt:lpstr>
      <vt:lpstr>Calibri</vt:lpstr>
      <vt:lpstr>Cambria Math</vt:lpstr>
      <vt:lpstr>Montserrat ExtraBold</vt:lpstr>
      <vt:lpstr>Questrial</vt:lpstr>
      <vt:lpstr>Titillium</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Katyaini Raj</dc:creator>
  <cp:lastModifiedBy>Katyaini Raj</cp:lastModifiedBy>
  <cp:revision>2</cp:revision>
  <dcterms:created xsi:type="dcterms:W3CDTF">2025-04-05T17:22:43Z</dcterms:created>
  <dcterms:modified xsi:type="dcterms:W3CDTF">2025-04-09T19:48:28Z</dcterms:modified>
</cp:coreProperties>
</file>