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3" r:id="rId9"/>
    <p:sldId id="264" r:id="rId10"/>
    <p:sldId id="266" r:id="rId11"/>
    <p:sldId id="262" r:id="rId12"/>
    <p:sldId id="265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A939F-9281-4D43-A46B-2CD507242544}" v="3716" dt="2019-12-20T21:08:59.797"/>
    <p1510:client id="{E21C8CD4-758E-42BC-8322-5B90CC21213A}" v="33" dt="2019-12-21T00:53:02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ai Dileep Pasumarthi" userId="360b62f9a0a95d23" providerId="Windows Live" clId="Web-{727A939F-9281-4D43-A46B-2CD507242544}"/>
    <pc:docChg chg="addSld modSld sldOrd">
      <pc:chgData name="Venkata Sai Dileep Pasumarthi" userId="360b62f9a0a95d23" providerId="Windows Live" clId="Web-{727A939F-9281-4D43-A46B-2CD507242544}" dt="2019-12-20T21:08:59.797" v="3692"/>
      <pc:docMkLst>
        <pc:docMk/>
      </pc:docMkLst>
      <pc:sldChg chg="modSp">
        <pc:chgData name="Venkata Sai Dileep Pasumarthi" userId="360b62f9a0a95d23" providerId="Windows Live" clId="Web-{727A939F-9281-4D43-A46B-2CD507242544}" dt="2019-12-20T17:15:22.138" v="109" actId="20577"/>
        <pc:sldMkLst>
          <pc:docMk/>
          <pc:sldMk cId="109857222" sldId="256"/>
        </pc:sldMkLst>
        <pc:spChg chg="mod">
          <ac:chgData name="Venkata Sai Dileep Pasumarthi" userId="360b62f9a0a95d23" providerId="Windows Live" clId="Web-{727A939F-9281-4D43-A46B-2CD507242544}" dt="2019-12-20T17:12:40.309" v="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nkata Sai Dileep Pasumarthi" userId="360b62f9a0a95d23" providerId="Windows Live" clId="Web-{727A939F-9281-4D43-A46B-2CD507242544}" dt="2019-12-20T17:15:22.138" v="10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Venkata Sai Dileep Pasumarthi" userId="360b62f9a0a95d23" providerId="Windows Live" clId="Web-{727A939F-9281-4D43-A46B-2CD507242544}" dt="2019-12-20T18:00:03.666" v="1848" actId="20577"/>
        <pc:sldMkLst>
          <pc:docMk/>
          <pc:sldMk cId="1588364481" sldId="257"/>
        </pc:sldMkLst>
        <pc:spChg chg="mod">
          <ac:chgData name="Venkata Sai Dileep Pasumarthi" userId="360b62f9a0a95d23" providerId="Windows Live" clId="Web-{727A939F-9281-4D43-A46B-2CD507242544}" dt="2019-12-20T17:16:15.357" v="123" actId="20577"/>
          <ac:spMkLst>
            <pc:docMk/>
            <pc:sldMk cId="1588364481" sldId="257"/>
            <ac:spMk id="2" creationId="{B7EA92B6-85FF-4939-A803-A1CB3143E5C3}"/>
          </ac:spMkLst>
        </pc:spChg>
        <pc:spChg chg="mod">
          <ac:chgData name="Venkata Sai Dileep Pasumarthi" userId="360b62f9a0a95d23" providerId="Windows Live" clId="Web-{727A939F-9281-4D43-A46B-2CD507242544}" dt="2019-12-20T18:00:03.666" v="1848" actId="20577"/>
          <ac:spMkLst>
            <pc:docMk/>
            <pc:sldMk cId="1588364481" sldId="257"/>
            <ac:spMk id="3" creationId="{DA6A9B0B-842D-4AA0-80A5-AB5D3D3E068B}"/>
          </ac:spMkLst>
        </pc:spChg>
      </pc:sldChg>
      <pc:sldChg chg="addSp modSp new">
        <pc:chgData name="Venkata Sai Dileep Pasumarthi" userId="360b62f9a0a95d23" providerId="Windows Live" clId="Web-{727A939F-9281-4D43-A46B-2CD507242544}" dt="2019-12-20T17:29:45.470" v="315" actId="20577"/>
        <pc:sldMkLst>
          <pc:docMk/>
          <pc:sldMk cId="2759413737" sldId="258"/>
        </pc:sldMkLst>
        <pc:spChg chg="mod">
          <ac:chgData name="Venkata Sai Dileep Pasumarthi" userId="360b62f9a0a95d23" providerId="Windows Live" clId="Web-{727A939F-9281-4D43-A46B-2CD507242544}" dt="2019-12-20T17:28:34.392" v="294" actId="20577"/>
          <ac:spMkLst>
            <pc:docMk/>
            <pc:sldMk cId="2759413737" sldId="258"/>
            <ac:spMk id="2" creationId="{7AF92C69-6F70-44D5-AF96-C163174F8706}"/>
          </ac:spMkLst>
        </pc:spChg>
        <pc:spChg chg="mod">
          <ac:chgData name="Venkata Sai Dileep Pasumarthi" userId="360b62f9a0a95d23" providerId="Windows Live" clId="Web-{727A939F-9281-4D43-A46B-2CD507242544}" dt="2019-12-20T17:29:45.470" v="315" actId="20577"/>
          <ac:spMkLst>
            <pc:docMk/>
            <pc:sldMk cId="2759413737" sldId="258"/>
            <ac:spMk id="3" creationId="{85901CDC-D675-499C-A2D6-3387C930E90E}"/>
          </ac:spMkLst>
        </pc:spChg>
        <pc:graphicFrameChg chg="add mod modGraphic">
          <ac:chgData name="Venkata Sai Dileep Pasumarthi" userId="360b62f9a0a95d23" providerId="Windows Live" clId="Web-{727A939F-9281-4D43-A46B-2CD507242544}" dt="2019-12-20T17:27:33.814" v="216" actId="1076"/>
          <ac:graphicFrameMkLst>
            <pc:docMk/>
            <pc:sldMk cId="2759413737" sldId="258"/>
            <ac:graphicFrameMk id="5" creationId="{2715ACB1-10CB-47C2-8F3D-FB67FD1694FF}"/>
          </ac:graphicFrameMkLst>
        </pc:graphicFrameChg>
      </pc:sldChg>
      <pc:sldChg chg="addSp modSp new">
        <pc:chgData name="Venkata Sai Dileep Pasumarthi" userId="360b62f9a0a95d23" providerId="Windows Live" clId="Web-{727A939F-9281-4D43-A46B-2CD507242544}" dt="2019-12-20T17:39:22.020" v="447" actId="1076"/>
        <pc:sldMkLst>
          <pc:docMk/>
          <pc:sldMk cId="531358950" sldId="259"/>
        </pc:sldMkLst>
        <pc:spChg chg="mod">
          <ac:chgData name="Venkata Sai Dileep Pasumarthi" userId="360b62f9a0a95d23" providerId="Windows Live" clId="Web-{727A939F-9281-4D43-A46B-2CD507242544}" dt="2019-12-20T17:37:13.160" v="326" actId="20577"/>
          <ac:spMkLst>
            <pc:docMk/>
            <pc:sldMk cId="531358950" sldId="259"/>
            <ac:spMk id="2" creationId="{FC4AF0B5-F39D-4A86-ABBD-5B50DAD728F7}"/>
          </ac:spMkLst>
        </pc:spChg>
        <pc:spChg chg="mod">
          <ac:chgData name="Venkata Sai Dileep Pasumarthi" userId="360b62f9a0a95d23" providerId="Windows Live" clId="Web-{727A939F-9281-4D43-A46B-2CD507242544}" dt="2019-12-20T17:39:13.051" v="443" actId="20577"/>
          <ac:spMkLst>
            <pc:docMk/>
            <pc:sldMk cId="531358950" sldId="259"/>
            <ac:spMk id="3" creationId="{01BCB1AA-F7BB-4C6E-A429-AA5EFD0C86B2}"/>
          </ac:spMkLst>
        </pc:spChg>
        <pc:picChg chg="add mod">
          <ac:chgData name="Venkata Sai Dileep Pasumarthi" userId="360b62f9a0a95d23" providerId="Windows Live" clId="Web-{727A939F-9281-4D43-A46B-2CD507242544}" dt="2019-12-20T17:39:22.020" v="447" actId="1076"/>
          <ac:picMkLst>
            <pc:docMk/>
            <pc:sldMk cId="531358950" sldId="259"/>
            <ac:picMk id="4" creationId="{CFEC6F8D-4E7B-470B-966A-822AAEB8CF25}"/>
          </ac:picMkLst>
        </pc:picChg>
      </pc:sldChg>
      <pc:sldChg chg="modSp new">
        <pc:chgData name="Venkata Sai Dileep Pasumarthi" userId="360b62f9a0a95d23" providerId="Windows Live" clId="Web-{727A939F-9281-4D43-A46B-2CD507242544}" dt="2019-12-20T17:49:58.773" v="1088" actId="20577"/>
        <pc:sldMkLst>
          <pc:docMk/>
          <pc:sldMk cId="1111330478" sldId="260"/>
        </pc:sldMkLst>
        <pc:spChg chg="mod">
          <ac:chgData name="Venkata Sai Dileep Pasumarthi" userId="360b62f9a0a95d23" providerId="Windows Live" clId="Web-{727A939F-9281-4D43-A46B-2CD507242544}" dt="2019-12-20T17:39:54.270" v="469" actId="20577"/>
          <ac:spMkLst>
            <pc:docMk/>
            <pc:sldMk cId="1111330478" sldId="260"/>
            <ac:spMk id="2" creationId="{196B5E12-707E-47DE-A3FF-F5C50A796C33}"/>
          </ac:spMkLst>
        </pc:spChg>
        <pc:spChg chg="mod">
          <ac:chgData name="Venkata Sai Dileep Pasumarthi" userId="360b62f9a0a95d23" providerId="Windows Live" clId="Web-{727A939F-9281-4D43-A46B-2CD507242544}" dt="2019-12-20T17:49:58.773" v="1088" actId="20577"/>
          <ac:spMkLst>
            <pc:docMk/>
            <pc:sldMk cId="1111330478" sldId="260"/>
            <ac:spMk id="3" creationId="{AD7B3FFD-A5C5-419F-86FD-D455FBC45760}"/>
          </ac:spMkLst>
        </pc:spChg>
      </pc:sldChg>
      <pc:sldChg chg="modSp new">
        <pc:chgData name="Venkata Sai Dileep Pasumarthi" userId="360b62f9a0a95d23" providerId="Windows Live" clId="Web-{727A939F-9281-4D43-A46B-2CD507242544}" dt="2019-12-20T18:52:40.012" v="2959" actId="20577"/>
        <pc:sldMkLst>
          <pc:docMk/>
          <pc:sldMk cId="3719345908" sldId="261"/>
        </pc:sldMkLst>
        <pc:spChg chg="mod">
          <ac:chgData name="Venkata Sai Dileep Pasumarthi" userId="360b62f9a0a95d23" providerId="Windows Live" clId="Web-{727A939F-9281-4D43-A46B-2CD507242544}" dt="2019-12-20T17:50:54.054" v="1105" actId="20577"/>
          <ac:spMkLst>
            <pc:docMk/>
            <pc:sldMk cId="3719345908" sldId="261"/>
            <ac:spMk id="2" creationId="{31C442DD-DA40-4987-9750-6F8C995B9299}"/>
          </ac:spMkLst>
        </pc:spChg>
        <pc:spChg chg="mod">
          <ac:chgData name="Venkata Sai Dileep Pasumarthi" userId="360b62f9a0a95d23" providerId="Windows Live" clId="Web-{727A939F-9281-4D43-A46B-2CD507242544}" dt="2019-12-20T18:52:40.012" v="2959" actId="20577"/>
          <ac:spMkLst>
            <pc:docMk/>
            <pc:sldMk cId="3719345908" sldId="261"/>
            <ac:spMk id="3" creationId="{AD533DE6-7747-4451-BC8B-9877F2E3D535}"/>
          </ac:spMkLst>
        </pc:spChg>
      </pc:sldChg>
      <pc:sldChg chg="modSp new ord">
        <pc:chgData name="Venkata Sai Dileep Pasumarthi" userId="360b62f9a0a95d23" providerId="Windows Live" clId="Web-{727A939F-9281-4D43-A46B-2CD507242544}" dt="2019-12-20T20:31:02.132" v="3665" actId="20577"/>
        <pc:sldMkLst>
          <pc:docMk/>
          <pc:sldMk cId="2594477656" sldId="262"/>
        </pc:sldMkLst>
        <pc:spChg chg="mod">
          <ac:chgData name="Venkata Sai Dileep Pasumarthi" userId="360b62f9a0a95d23" providerId="Windows Live" clId="Web-{727A939F-9281-4D43-A46B-2CD507242544}" dt="2019-12-20T18:06:38.465" v="2276" actId="20577"/>
          <ac:spMkLst>
            <pc:docMk/>
            <pc:sldMk cId="2594477656" sldId="262"/>
            <ac:spMk id="2" creationId="{78DA3FF4-79CF-470D-A34B-9D1CF3CCF32A}"/>
          </ac:spMkLst>
        </pc:spChg>
        <pc:spChg chg="mod">
          <ac:chgData name="Venkata Sai Dileep Pasumarthi" userId="360b62f9a0a95d23" providerId="Windows Live" clId="Web-{727A939F-9281-4D43-A46B-2CD507242544}" dt="2019-12-20T20:31:02.132" v="3665" actId="20577"/>
          <ac:spMkLst>
            <pc:docMk/>
            <pc:sldMk cId="2594477656" sldId="262"/>
            <ac:spMk id="3" creationId="{3BA246EC-198D-462A-B415-D95B563978BA}"/>
          </ac:spMkLst>
        </pc:spChg>
      </pc:sldChg>
      <pc:sldChg chg="modSp new">
        <pc:chgData name="Venkata Sai Dileep Pasumarthi" userId="360b62f9a0a95d23" providerId="Windows Live" clId="Web-{727A939F-9281-4D43-A46B-2CD507242544}" dt="2019-12-20T17:57:24.791" v="1669" actId="20577"/>
        <pc:sldMkLst>
          <pc:docMk/>
          <pc:sldMk cId="1396401667" sldId="263"/>
        </pc:sldMkLst>
        <pc:spChg chg="mod">
          <ac:chgData name="Venkata Sai Dileep Pasumarthi" userId="360b62f9a0a95d23" providerId="Windows Live" clId="Web-{727A939F-9281-4D43-A46B-2CD507242544}" dt="2019-12-20T17:57:24.791" v="1669" actId="20577"/>
          <ac:spMkLst>
            <pc:docMk/>
            <pc:sldMk cId="1396401667" sldId="263"/>
            <ac:spMk id="2" creationId="{5741A9CE-07E2-4DD5-881B-AC2C853E740F}"/>
          </ac:spMkLst>
        </pc:spChg>
      </pc:sldChg>
      <pc:sldChg chg="modSp new">
        <pc:chgData name="Venkata Sai Dileep Pasumarthi" userId="360b62f9a0a95d23" providerId="Windows Live" clId="Web-{727A939F-9281-4D43-A46B-2CD507242544}" dt="2019-12-20T18:51:50.168" v="2954" actId="20577"/>
        <pc:sldMkLst>
          <pc:docMk/>
          <pc:sldMk cId="354510732" sldId="264"/>
        </pc:sldMkLst>
        <pc:spChg chg="mod">
          <ac:chgData name="Venkata Sai Dileep Pasumarthi" userId="360b62f9a0a95d23" providerId="Windows Live" clId="Web-{727A939F-9281-4D43-A46B-2CD507242544}" dt="2019-12-20T17:58:01.338" v="1687" actId="20577"/>
          <ac:spMkLst>
            <pc:docMk/>
            <pc:sldMk cId="354510732" sldId="264"/>
            <ac:spMk id="2" creationId="{9FC95931-1B3B-441B-93F2-53556F93B416}"/>
          </ac:spMkLst>
        </pc:spChg>
        <pc:spChg chg="mod">
          <ac:chgData name="Venkata Sai Dileep Pasumarthi" userId="360b62f9a0a95d23" providerId="Windows Live" clId="Web-{727A939F-9281-4D43-A46B-2CD507242544}" dt="2019-12-20T18:51:50.168" v="2954" actId="20577"/>
          <ac:spMkLst>
            <pc:docMk/>
            <pc:sldMk cId="354510732" sldId="264"/>
            <ac:spMk id="3" creationId="{A4D57B20-F755-48D0-8BB5-23E8814701CE}"/>
          </ac:spMkLst>
        </pc:spChg>
      </pc:sldChg>
      <pc:sldChg chg="modSp new">
        <pc:chgData name="Venkata Sai Dileep Pasumarthi" userId="360b62f9a0a95d23" providerId="Windows Live" clId="Web-{727A939F-9281-4D43-A46B-2CD507242544}" dt="2019-12-20T19:40:29.548" v="3645" actId="20577"/>
        <pc:sldMkLst>
          <pc:docMk/>
          <pc:sldMk cId="1281078921" sldId="265"/>
        </pc:sldMkLst>
        <pc:spChg chg="mod">
          <ac:chgData name="Venkata Sai Dileep Pasumarthi" userId="360b62f9a0a95d23" providerId="Windows Live" clId="Web-{727A939F-9281-4D43-A46B-2CD507242544}" dt="2019-12-20T18:14:52.795" v="2285" actId="20577"/>
          <ac:spMkLst>
            <pc:docMk/>
            <pc:sldMk cId="1281078921" sldId="265"/>
            <ac:spMk id="2" creationId="{6EFC2C39-DD3D-4282-B343-AB95DA6D5690}"/>
          </ac:spMkLst>
        </pc:spChg>
        <pc:spChg chg="mod">
          <ac:chgData name="Venkata Sai Dileep Pasumarthi" userId="360b62f9a0a95d23" providerId="Windows Live" clId="Web-{727A939F-9281-4D43-A46B-2CD507242544}" dt="2019-12-20T19:40:29.548" v="3645" actId="20577"/>
          <ac:spMkLst>
            <pc:docMk/>
            <pc:sldMk cId="1281078921" sldId="265"/>
            <ac:spMk id="3" creationId="{EE8B61BA-7831-460A-9711-CEFF13BA2437}"/>
          </ac:spMkLst>
        </pc:spChg>
      </pc:sldChg>
      <pc:sldChg chg="modSp new ord">
        <pc:chgData name="Venkata Sai Dileep Pasumarthi" userId="360b62f9a0a95d23" providerId="Windows Live" clId="Web-{727A939F-9281-4D43-A46B-2CD507242544}" dt="2019-12-20T18:28:49.206" v="2953"/>
        <pc:sldMkLst>
          <pc:docMk/>
          <pc:sldMk cId="1307721266" sldId="266"/>
        </pc:sldMkLst>
        <pc:spChg chg="mod">
          <ac:chgData name="Venkata Sai Dileep Pasumarthi" userId="360b62f9a0a95d23" providerId="Windows Live" clId="Web-{727A939F-9281-4D43-A46B-2CD507242544}" dt="2019-12-20T18:03:41.730" v="2202" actId="20577"/>
          <ac:spMkLst>
            <pc:docMk/>
            <pc:sldMk cId="1307721266" sldId="266"/>
            <ac:spMk id="2" creationId="{FB693F35-E5FE-47D6-B7B9-EABB0A313059}"/>
          </ac:spMkLst>
        </pc:spChg>
      </pc:sldChg>
      <pc:sldChg chg="addSp modSp new">
        <pc:chgData name="Venkata Sai Dileep Pasumarthi" userId="360b62f9a0a95d23" providerId="Windows Live" clId="Web-{727A939F-9281-4D43-A46B-2CD507242544}" dt="2019-12-20T19:35:42.723" v="3468" actId="20577"/>
        <pc:sldMkLst>
          <pc:docMk/>
          <pc:sldMk cId="3710820370" sldId="267"/>
        </pc:sldMkLst>
        <pc:spChg chg="mod">
          <ac:chgData name="Venkata Sai Dileep Pasumarthi" userId="360b62f9a0a95d23" providerId="Windows Live" clId="Web-{727A939F-9281-4D43-A46B-2CD507242544}" dt="2019-12-20T18:03:56.417" v="2220" actId="20577"/>
          <ac:spMkLst>
            <pc:docMk/>
            <pc:sldMk cId="3710820370" sldId="267"/>
            <ac:spMk id="2" creationId="{D191C614-80FC-4301-BE3C-CE06399CD4B3}"/>
          </ac:spMkLst>
        </pc:spChg>
        <pc:spChg chg="mod">
          <ac:chgData name="Venkata Sai Dileep Pasumarthi" userId="360b62f9a0a95d23" providerId="Windows Live" clId="Web-{727A939F-9281-4D43-A46B-2CD507242544}" dt="2019-12-20T19:35:42.723" v="3468" actId="20577"/>
          <ac:spMkLst>
            <pc:docMk/>
            <pc:sldMk cId="3710820370" sldId="267"/>
            <ac:spMk id="3" creationId="{77C64754-4CE2-4E84-95FA-50D9D9FF7D09}"/>
          </ac:spMkLst>
        </pc:spChg>
        <pc:picChg chg="add mod">
          <ac:chgData name="Venkata Sai Dileep Pasumarthi" userId="360b62f9a0a95d23" providerId="Windows Live" clId="Web-{727A939F-9281-4D43-A46B-2CD507242544}" dt="2019-12-20T18:27:14.408" v="2952" actId="1076"/>
          <ac:picMkLst>
            <pc:docMk/>
            <pc:sldMk cId="3710820370" sldId="267"/>
            <ac:picMk id="4" creationId="{4127383A-6CFE-46E7-8983-689C95E3F155}"/>
          </ac:picMkLst>
        </pc:picChg>
      </pc:sldChg>
      <pc:sldChg chg="modSp new">
        <pc:chgData name="Venkata Sai Dileep Pasumarthi" userId="360b62f9a0a95d23" providerId="Windows Live" clId="Web-{727A939F-9281-4D43-A46B-2CD507242544}" dt="2019-12-20T18:04:50.183" v="2248" actId="20577"/>
        <pc:sldMkLst>
          <pc:docMk/>
          <pc:sldMk cId="791335499" sldId="268"/>
        </pc:sldMkLst>
        <pc:spChg chg="mod">
          <ac:chgData name="Venkata Sai Dileep Pasumarthi" userId="360b62f9a0a95d23" providerId="Windows Live" clId="Web-{727A939F-9281-4D43-A46B-2CD507242544}" dt="2019-12-20T18:04:20.527" v="2228" actId="20577"/>
          <ac:spMkLst>
            <pc:docMk/>
            <pc:sldMk cId="791335499" sldId="268"/>
            <ac:spMk id="2" creationId="{5ABB99AE-7B79-455C-8274-501D7B55FDE5}"/>
          </ac:spMkLst>
        </pc:spChg>
        <pc:spChg chg="mod">
          <ac:chgData name="Venkata Sai Dileep Pasumarthi" userId="360b62f9a0a95d23" providerId="Windows Live" clId="Web-{727A939F-9281-4D43-A46B-2CD507242544}" dt="2019-12-20T18:04:50.183" v="2248" actId="20577"/>
          <ac:spMkLst>
            <pc:docMk/>
            <pc:sldMk cId="791335499" sldId="268"/>
            <ac:spMk id="3" creationId="{2E21A91C-1948-4347-89ED-3D8A3E2E999B}"/>
          </ac:spMkLst>
        </pc:spChg>
      </pc:sldChg>
      <pc:sldChg chg="modSp new ord">
        <pc:chgData name="Venkata Sai Dileep Pasumarthi" userId="360b62f9a0a95d23" providerId="Windows Live" clId="Web-{727A939F-9281-4D43-A46B-2CD507242544}" dt="2019-12-20T18:19:44.766" v="2554" actId="20577"/>
        <pc:sldMkLst>
          <pc:docMk/>
          <pc:sldMk cId="1183555193" sldId="269"/>
        </pc:sldMkLst>
        <pc:spChg chg="mod">
          <ac:chgData name="Venkata Sai Dileep Pasumarthi" userId="360b62f9a0a95d23" providerId="Windows Live" clId="Web-{727A939F-9281-4D43-A46B-2CD507242544}" dt="2019-12-20T18:04:30.886" v="2243" actId="20577"/>
          <ac:spMkLst>
            <pc:docMk/>
            <pc:sldMk cId="1183555193" sldId="269"/>
            <ac:spMk id="2" creationId="{203F486F-E1B7-4DD0-98F7-41E0A8530E43}"/>
          </ac:spMkLst>
        </pc:spChg>
        <pc:spChg chg="mod">
          <ac:chgData name="Venkata Sai Dileep Pasumarthi" userId="360b62f9a0a95d23" providerId="Windows Live" clId="Web-{727A939F-9281-4D43-A46B-2CD507242544}" dt="2019-12-20T18:19:44.766" v="2554" actId="20577"/>
          <ac:spMkLst>
            <pc:docMk/>
            <pc:sldMk cId="1183555193" sldId="269"/>
            <ac:spMk id="3" creationId="{83E1FC7E-EB48-44D9-825B-9306178EE812}"/>
          </ac:spMkLst>
        </pc:spChg>
      </pc:sldChg>
      <pc:sldChg chg="modSp new ord">
        <pc:chgData name="Venkata Sai Dileep Pasumarthi" userId="360b62f9a0a95d23" providerId="Windows Live" clId="Web-{727A939F-9281-4D43-A46B-2CD507242544}" dt="2019-12-20T21:08:59.797" v="3692"/>
        <pc:sldMkLst>
          <pc:docMk/>
          <pc:sldMk cId="2957494546" sldId="270"/>
        </pc:sldMkLst>
        <pc:spChg chg="mod">
          <ac:chgData name="Venkata Sai Dileep Pasumarthi" userId="360b62f9a0a95d23" providerId="Windows Live" clId="Web-{727A939F-9281-4D43-A46B-2CD507242544}" dt="2019-12-20T20:34:59.382" v="3689" actId="20577"/>
          <ac:spMkLst>
            <pc:docMk/>
            <pc:sldMk cId="2957494546" sldId="270"/>
            <ac:spMk id="2" creationId="{58434AA7-F848-4719-A9AD-35DE809638B4}"/>
          </ac:spMkLst>
        </pc:spChg>
      </pc:sldChg>
    </pc:docChg>
  </pc:docChgLst>
  <pc:docChgLst>
    <pc:chgData name="Guest User" providerId="Windows Live" clId="Web-{E21C8CD4-758E-42BC-8322-5B90CC21213A}"/>
    <pc:docChg chg="modSld">
      <pc:chgData name="Guest User" userId="" providerId="Windows Live" clId="Web-{E21C8CD4-758E-42BC-8322-5B90CC21213A}" dt="2019-12-21T00:53:02.541" v="32" actId="20577"/>
      <pc:docMkLst>
        <pc:docMk/>
      </pc:docMkLst>
      <pc:sldChg chg="modSp">
        <pc:chgData name="Guest User" userId="" providerId="Windows Live" clId="Web-{E21C8CD4-758E-42BC-8322-5B90CC21213A}" dt="2019-12-21T00:51:12.618" v="17" actId="20577"/>
        <pc:sldMkLst>
          <pc:docMk/>
          <pc:sldMk cId="2594477656" sldId="262"/>
        </pc:sldMkLst>
        <pc:spChg chg="mod">
          <ac:chgData name="Guest User" userId="" providerId="Windows Live" clId="Web-{E21C8CD4-758E-42BC-8322-5B90CC21213A}" dt="2019-12-21T00:51:12.618" v="17" actId="20577"/>
          <ac:spMkLst>
            <pc:docMk/>
            <pc:sldMk cId="2594477656" sldId="262"/>
            <ac:spMk id="3" creationId="{3BA246EC-198D-462A-B415-D95B563978BA}"/>
          </ac:spMkLst>
        </pc:spChg>
      </pc:sldChg>
      <pc:sldChg chg="modSp">
        <pc:chgData name="Guest User" userId="" providerId="Windows Live" clId="Web-{E21C8CD4-758E-42BC-8322-5B90CC21213A}" dt="2019-12-21T00:53:02.541" v="31" actId="20577"/>
        <pc:sldMkLst>
          <pc:docMk/>
          <pc:sldMk cId="1281078921" sldId="265"/>
        </pc:sldMkLst>
        <pc:spChg chg="mod">
          <ac:chgData name="Guest User" userId="" providerId="Windows Live" clId="Web-{E21C8CD4-758E-42BC-8322-5B90CC21213A}" dt="2019-12-21T00:53:02.541" v="31" actId="20577"/>
          <ac:spMkLst>
            <pc:docMk/>
            <pc:sldMk cId="1281078921" sldId="265"/>
            <ac:spMk id="3" creationId="{EE8B61BA-7831-460A-9711-CEFF13BA24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textdata.org/dileepp2/Course_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textdata.org/dileepp2/Course_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class/cs224n/slides/cs224n-2019-lecture15-nlg.pdf" TargetMode="External"/><Relationship Id="rId13" Type="http://schemas.openxmlformats.org/officeDocument/2006/relationships/hyperlink" Target="https://github.com/ratishsp/data2text-plan-py" TargetMode="External"/><Relationship Id="rId3" Type="http://schemas.openxmlformats.org/officeDocument/2006/relationships/hyperlink" Target="https://www.earthnetworks.com/blog/5-key-insights-from-our-airport-weather-report-view-infographic/" TargetMode="External"/><Relationship Id="rId7" Type="http://schemas.openxmlformats.org/officeDocument/2006/relationships/hyperlink" Target="https://arxiv.org/pdf/1706.09254.pdf" TargetMode="External"/><Relationship Id="rId12" Type="http://schemas.openxmlformats.org/officeDocument/2006/relationships/hyperlink" Target="https://arxiv.org/abs/1904.09521" TargetMode="External"/><Relationship Id="rId2" Type="http://schemas.openxmlformats.org/officeDocument/2006/relationships/hyperlink" Target="https://www.bluewolf.com/bluewolf-now/future-retail-weather-insights-qa-ibms-paul-walsh" TargetMode="External"/><Relationship Id="rId16" Type="http://schemas.openxmlformats.org/officeDocument/2006/relationships/hyperlink" Target="https://github.com/jitta/Natural-Language-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7.08052.pdf" TargetMode="External"/><Relationship Id="rId11" Type="http://schemas.openxmlformats.org/officeDocument/2006/relationships/hyperlink" Target="http://www.visionandlanguage.net/workshop2019/program.html" TargetMode="External"/><Relationship Id="rId5" Type="http://schemas.openxmlformats.org/officeDocument/2006/relationships/hyperlink" Target="https://github.com/rikdz/GraphWriter" TargetMode="External"/><Relationship Id="rId15" Type="http://schemas.openxmlformats.org/officeDocument/2006/relationships/hyperlink" Target="https://github.com/fastai/course-nlp/blob/master/7b-seq2seq-nucleus.ipynb" TargetMode="External"/><Relationship Id="rId10" Type="http://schemas.openxmlformats.org/officeDocument/2006/relationships/hyperlink" Target="https://medium.com/@samim/generating-stories-about-images-d163ba41e4ed" TargetMode="External"/><Relationship Id="rId4" Type="http://schemas.openxmlformats.org/officeDocument/2006/relationships/hyperlink" Target="https://enterprise.foursquare.com/intersections/article/summer-weather-data-reveals-consumer-insights/" TargetMode="External"/><Relationship Id="rId9" Type="http://schemas.openxmlformats.org/officeDocument/2006/relationships/hyperlink" Target="http://www.visionandlanguage.net/workshop2019/" TargetMode="External"/><Relationship Id="rId14" Type="http://schemas.openxmlformats.org/officeDocument/2006/relationships/hyperlink" Target="https://www.youtube.com/watch?v=3oEb_fFmPnY&amp;list=PLtmWHNX-gukKocXQOkQjuVxglSDYWsSh9&amp;index=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awlik/nyse#securitie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hon-datamuse/" TargetMode="External"/><Relationship Id="rId2" Type="http://schemas.openxmlformats.org/officeDocument/2006/relationships/hyperlink" Target="https://github.com/simplenlg/simplenl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zyssrs/Few-Shot-NL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Natural Narrative Generation from Structured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Daljeet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Virdi</a:t>
            </a:r>
            <a:r>
              <a:rPr lang="en-US" dirty="0">
                <a:cs typeface="Calibri"/>
              </a:rPr>
              <a:t> (dvirdi2)</a:t>
            </a:r>
            <a:endParaRPr lang="en-US" dirty="0"/>
          </a:p>
          <a:p>
            <a:r>
              <a:rPr lang="en-US" dirty="0">
                <a:cs typeface="Calibri"/>
              </a:rPr>
              <a:t>Dileep </a:t>
            </a:r>
            <a:r>
              <a:rPr lang="en-US" dirty="0" err="1">
                <a:cs typeface="Calibri"/>
              </a:rPr>
              <a:t>Pasumarthi</a:t>
            </a:r>
            <a:r>
              <a:rPr lang="en-US" dirty="0">
                <a:cs typeface="Calibri"/>
              </a:rPr>
              <a:t> (dileepp2)</a:t>
            </a:r>
            <a:endParaRPr lang="en-US" dirty="0"/>
          </a:p>
          <a:p>
            <a:r>
              <a:rPr lang="en-US" dirty="0">
                <a:cs typeface="Calibri"/>
              </a:rPr>
              <a:t>Gowri Shankar Ramanan (gsr2)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3F35-E5FE-47D6-B7B9-EABB0A3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– Few Shot NLG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1914-4912-4948-BCD4-B6F457A8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2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3FF4-79CF-470D-A34B-9D1CF3CC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Installation - Templatized Summaries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46EC-198D-462A-B415-D95B5639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Repo Link: </a:t>
            </a:r>
            <a:r>
              <a:rPr lang="en-US" dirty="0">
                <a:ea typeface="+mn-lt"/>
                <a:cs typeface="+mn-lt"/>
                <a:hlinkClick r:id="rId2"/>
              </a:rPr>
              <a:t>https://lab.textdata.org/dileepp2/Course_Project</a:t>
            </a:r>
            <a:r>
              <a:rPr lang="en-US" dirty="0">
                <a:cs typeface="Calibri"/>
              </a:rPr>
              <a:t>  </a:t>
            </a:r>
            <a:endParaRPr lang="en-US" dirty="0"/>
          </a:p>
          <a:p>
            <a:r>
              <a:rPr lang="en-US">
                <a:cs typeface="Calibri"/>
              </a:rPr>
              <a:t>Run './dev.sh' - it should install all the required packages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Run '</a:t>
            </a:r>
            <a:r>
              <a:rPr lang="en-US">
                <a:ea typeface="+mn-lt"/>
                <a:cs typeface="+mn-lt"/>
              </a:rPr>
              <a:t>CS410_Stock_Narrator.ipynb</a:t>
            </a:r>
            <a:r>
              <a:rPr lang="en-US">
                <a:cs typeface="Calibri"/>
              </a:rPr>
              <a:t>' - it is a jupyter notebook. </a:t>
            </a:r>
          </a:p>
          <a:p>
            <a:pPr lvl="1" indent="-457200"/>
            <a:r>
              <a:rPr lang="en-US">
                <a:cs typeface="Calibri"/>
              </a:rPr>
              <a:t>This notebook takes "export.csv" as input</a:t>
            </a:r>
            <a:endParaRPr lang="en-US" dirty="0">
              <a:cs typeface="Calibri"/>
            </a:endParaRPr>
          </a:p>
          <a:p>
            <a:pPr lvl="1" indent="-457200"/>
            <a:r>
              <a:rPr lang="en-US">
                <a:cs typeface="Calibri"/>
              </a:rPr>
              <a:t>It generates "input.txt" and "summary.txt" as outputs</a:t>
            </a:r>
          </a:p>
          <a:p>
            <a:pPr lvl="1" indent="-457200"/>
            <a:r>
              <a:rPr lang="en-US">
                <a:cs typeface="Calibri"/>
              </a:rPr>
              <a:t>These are then split into train-test-valid using Spark.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Running entire notebook should take ~ 5mins to complete.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7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2C39-DD3D-4282-B343-AB95DA6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Installation - Few Shot NLG and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61BA-7831-460A-9711-CEFF13BA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Readme is included in /Few-Shot-NLG/ @ </a:t>
            </a:r>
            <a:r>
              <a:rPr lang="en-US" dirty="0">
                <a:ea typeface="+mn-lt"/>
                <a:cs typeface="+mn-lt"/>
                <a:hlinkClick r:id="rId2"/>
              </a:rPr>
              <a:t>https://lab.textdata.org/dileepp2/Course_Project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Run ./build-cloud.sh to build a VM with a GPU on Google Cloud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Run ./box.sh on the VM to pull the code, data, and models and start the algorithm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 see output go to ~/Output</a:t>
            </a:r>
            <a:endParaRPr lang="en-US" dirty="0"/>
          </a:p>
          <a:p>
            <a:r>
              <a:rPr lang="en-US" dirty="0">
                <a:cs typeface="Calibri"/>
              </a:rPr>
              <a:t>It takes ~2 days to complete 2000 epochs on a 128GB RAM and 2 Tesla GPUs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Note: </a:t>
            </a:r>
            <a:r>
              <a:rPr lang="en-US" dirty="0">
                <a:ea typeface="+mn-lt"/>
                <a:cs typeface="+mn-lt"/>
              </a:rPr>
              <a:t>It took a while to run the code. As with most papers and research, the code is specific to a specific OS, python version, etc. This was no difference. We tried running it on our computers, windows, </a:t>
            </a:r>
            <a:r>
              <a:rPr lang="en-US" dirty="0" err="1">
                <a:ea typeface="+mn-lt"/>
                <a:cs typeface="+mn-lt"/>
              </a:rPr>
              <a:t>debian</a:t>
            </a:r>
            <a:r>
              <a:rPr lang="en-US" dirty="0">
                <a:ea typeface="+mn-lt"/>
                <a:cs typeface="+mn-lt"/>
              </a:rPr>
              <a:t>, etc. It only worked on Ubuntu, Python 3.6, with an Nvidia GPU. We configured the machine we needed on google cloud.</a:t>
            </a:r>
            <a:endParaRPr lang="en-US" b="1" dirty="0">
              <a:ea typeface="+mn-lt"/>
              <a:cs typeface="+mn-lt"/>
            </a:endParaRP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107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486F-E1B7-4DD0-98F7-41E0A853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FC7E-EB48-44D9-825B-9306178E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Training data</a:t>
            </a:r>
          </a:p>
          <a:p>
            <a:pPr marL="0" indent="0">
              <a:buNone/>
            </a:pPr>
            <a:r>
              <a:rPr lang="en-US" sz="1400" i="1" dirty="0">
                <a:latin typeface="Consolas"/>
                <a:ea typeface="+mn-lt"/>
                <a:cs typeface="+mn-lt"/>
              </a:rPr>
              <a:t>symbol_1:AAPL    startts_1:16_Sep_2016    endts_1:23_Sep_2016    currperiodavg_1:111.13    currperiodmin_1:105.44    currperiodmax_1:115.57    currperiodvar_1:19.24    numericunits_1:$    company_1:Apple    hq_1:Cupertino__California    domain_1:Information_Technology    domain_2:(    domain_3:Computer_Hardware    domain_4:)    symbol_2:AAPL    startts_2:07_Oct_2016    endts_2:14_Oct_2016    currperiodavg_2:113.3    currperiodmin_2:112.52    currperiodmax_2:114.06    currperiodvar_2:0.42    numericunits_2:$    company_2:Apple    hq_2:Cupertino__California    domain_1:Information_Technology    domain_2:(    domain_3:Computer_Hardware    domain_4:)</a:t>
            </a:r>
            <a:endParaRPr lang="en-US" sz="1400">
              <a:latin typeface="Consolas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Training Data Summary</a:t>
            </a:r>
            <a:endParaRPr lang="en-US" sz="1400" i="1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sz="1400" i="1" dirty="0">
                <a:ea typeface="+mn-lt"/>
                <a:cs typeface="+mn-lt"/>
              </a:rPr>
              <a:t>That is an average decrement of $2.17 comparative to past month! Not </a:t>
            </a:r>
            <a:r>
              <a:rPr lang="en-US" sz="1400" i="1" dirty="0" err="1">
                <a:ea typeface="+mn-lt"/>
                <a:cs typeface="+mn-lt"/>
              </a:rPr>
              <a:t>good.Apple</a:t>
            </a:r>
            <a:r>
              <a:rPr lang="en-US" sz="1400" i="1" dirty="0">
                <a:ea typeface="+mn-lt"/>
                <a:cs typeface="+mn-lt"/>
              </a:rPr>
              <a:t> had the shortest stock price with $105.44.And the average this period of time is more or less $111.13, give or take 19.24.The awaited average stock cost for Apple in the expected month is $108.96!.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50th epoch Summary</a:t>
            </a:r>
            <a:endParaRPr lang="en-US" i="1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1400" i="1" dirty="0">
                <a:latin typeface="Consolas"/>
                <a:ea typeface="+mn-lt"/>
                <a:cs typeface="+mn-lt"/>
              </a:rPr>
              <a:t>Apple had the top stock value with $115.57.Apple Averages were 111 this </a:t>
            </a:r>
            <a:r>
              <a:rPr lang="en-US" sz="1400" i="1" dirty="0" err="1">
                <a:latin typeface="Consolas"/>
                <a:ea typeface="+mn-lt"/>
                <a:cs typeface="+mn-lt"/>
              </a:rPr>
              <a:t>quarter..Interested</a:t>
            </a:r>
            <a:r>
              <a:rPr lang="en-US" sz="1400" i="1" dirty="0">
                <a:latin typeface="Consolas"/>
                <a:ea typeface="+mn-lt"/>
                <a:cs typeface="+mn-lt"/>
              </a:rPr>
              <a:t> to know more?. Here is some Averages slue to </a:t>
            </a:r>
            <a:r>
              <a:rPr lang="en-US" sz="1400" i="1" dirty="0" err="1">
                <a:latin typeface="Consolas"/>
                <a:ea typeface="+mn-lt"/>
                <a:cs typeface="+mn-lt"/>
              </a:rPr>
              <a:t>empathize!.Apple</a:t>
            </a:r>
            <a:r>
              <a:rPr lang="en-US" sz="1400" i="1" dirty="0">
                <a:latin typeface="Consolas"/>
                <a:ea typeface="+mn-lt"/>
                <a:cs typeface="+mn-lt"/>
              </a:rPr>
              <a:t> Averages were 111 this quarter..</a:t>
            </a:r>
          </a:p>
          <a:p>
            <a:r>
              <a:rPr lang="en-US" dirty="0">
                <a:latin typeface="Calibri"/>
                <a:cs typeface="Calibri"/>
              </a:rPr>
              <a:t>700th epoch Summary</a:t>
            </a:r>
            <a:endParaRPr lang="en-US" sz="1400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1400" i="1" dirty="0">
                <a:latin typeface="Consolas"/>
                <a:ea typeface="+mn-lt"/>
                <a:cs typeface="+mn-lt"/>
              </a:rPr>
              <a:t>That is an average decline of $1.67 relative to past month! That is an average diminish of $1.03 compared to past month! Not good. Apple had the least stock price with $105.44.</a:t>
            </a:r>
            <a:endParaRPr lang="en-US" sz="1400">
              <a:latin typeface="Consolas"/>
            </a:endParaRPr>
          </a:p>
          <a:p>
            <a:r>
              <a:rPr lang="en-US" dirty="0">
                <a:latin typeface="Calibri"/>
                <a:cs typeface="Calibri"/>
              </a:rPr>
              <a:t>As you might notice, the synonyms we used to train it got in way. This is why having human annotated training data is important.</a:t>
            </a:r>
            <a:endParaRPr lang="en-US" sz="1400" i="1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i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5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C614-80FC-4301-BE3C-CE06399C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4754-4CE2-4E84-95FA-50D9D9FF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There are number of other techniques/approaches we would like to try</a:t>
            </a:r>
          </a:p>
          <a:p>
            <a:r>
              <a:rPr lang="en-US" sz="2400" dirty="0">
                <a:cs typeface="Calibri"/>
              </a:rPr>
              <a:t>Using Amazon Mechanical Turk (a crowd sourcing tool) to help build human annotated data instead of using templates.</a:t>
            </a:r>
          </a:p>
          <a:p>
            <a:r>
              <a:rPr lang="en-US" sz="2400" dirty="0">
                <a:cs typeface="Calibri"/>
              </a:rPr>
              <a:t>Current GPT-2 model uses 117M params. There is an updated GPT-2 model with 771M params. We would like to use update GPT-2 model.</a:t>
            </a:r>
          </a:p>
          <a:p>
            <a:r>
              <a:rPr lang="en-US" sz="2400">
                <a:cs typeface="Calibri"/>
              </a:rPr>
              <a:t>There are other industry leading algorithms for NLG. See below (blue line is Few Shot </a:t>
            </a:r>
            <a:r>
              <a:rPr lang="en-US" sz="2400" dirty="0">
                <a:cs typeface="Calibri"/>
              </a:rPr>
              <a:t>NLG)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27383A-6CFE-46E7-8983-689C95E3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83" y="4690619"/>
            <a:ext cx="4840679" cy="16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2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99AE-7B79-455C-8274-501D7B5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A91C-1948-4347-89ED-3D8A3E2E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[1]</a:t>
            </a:r>
            <a:r>
              <a:rPr lang="en-US" dirty="0">
                <a:ea typeface="+mn-lt"/>
                <a:cs typeface="+mn-lt"/>
                <a:hlinkClick r:id="rId2"/>
              </a:rPr>
              <a:t>https://www.bluewolf.com/bluewolf-now/future-retail-weather-insights-qa-ibms-paul-walsh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[2]</a:t>
            </a:r>
            <a:r>
              <a:rPr lang="en-US" dirty="0">
                <a:ea typeface="+mn-lt"/>
                <a:cs typeface="+mn-lt"/>
                <a:hlinkClick r:id="rId3"/>
              </a:rPr>
              <a:t>https://www.earthnetworks.com/blog/5-key-insights-from-our-airport-weather-report-view-infographic/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[3]</a:t>
            </a:r>
            <a:r>
              <a:rPr lang="en-US" dirty="0">
                <a:ea typeface="+mn-lt"/>
                <a:cs typeface="+mn-lt"/>
                <a:hlinkClick r:id="rId4"/>
              </a:rPr>
              <a:t>https://enterprise.foursquare.com/intersections/article/summer-weather-data-reveals-consumer-insights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[4] </a:t>
            </a:r>
            <a:r>
              <a:rPr lang="en-US" dirty="0">
                <a:ea typeface="+mn-lt"/>
                <a:cs typeface="+mn-lt"/>
                <a:hlinkClick r:id="rId5"/>
              </a:rPr>
              <a:t>https://github.com/rikdz/GraphWriter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[5] </a:t>
            </a:r>
            <a:r>
              <a:rPr lang="en-US" dirty="0">
                <a:ea typeface="+mn-lt"/>
                <a:cs typeface="+mn-lt"/>
                <a:hlinkClick r:id="rId6"/>
              </a:rPr>
              <a:t>https://arxiv.org/pdf/1707.08052.pdf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[6] </a:t>
            </a:r>
            <a:r>
              <a:rPr lang="en-US" dirty="0">
                <a:ea typeface="+mn-lt"/>
                <a:cs typeface="+mn-lt"/>
                <a:hlinkClick r:id="rId7"/>
              </a:rPr>
              <a:t>https://arxiv.org/pdf/1706.09254.pdf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[7] </a:t>
            </a:r>
            <a:r>
              <a:rPr lang="en-US" dirty="0">
                <a:ea typeface="+mn-lt"/>
                <a:cs typeface="+mn-lt"/>
                <a:hlinkClick r:id="rId8"/>
              </a:rPr>
              <a:t>https://web.stanford.edu/class/cs224n/slides/cs224n-2019-lecture15-nlg.pdf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[8] </a:t>
            </a:r>
            <a:r>
              <a:rPr lang="en-US" dirty="0">
                <a:ea typeface="+mn-lt"/>
                <a:cs typeface="+mn-lt"/>
                <a:hlinkClick r:id="rId9"/>
              </a:rPr>
              <a:t>http://www.visionandlanguage.net/workshop2019/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[9] </a:t>
            </a:r>
            <a:r>
              <a:rPr lang="en-US" dirty="0">
                <a:ea typeface="+mn-lt"/>
                <a:cs typeface="+mn-lt"/>
                <a:hlinkClick r:id="rId10"/>
              </a:rPr>
              <a:t>https://medium.com/@samim/generating-stories-about-images-d163ba41e4ed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[10] </a:t>
            </a:r>
            <a:r>
              <a:rPr lang="en-US" dirty="0">
                <a:ea typeface="+mn-lt"/>
                <a:cs typeface="+mn-lt"/>
                <a:hlinkClick r:id="rId11"/>
              </a:rPr>
              <a:t>http://www.visionandlanguage.net/workshop2019/program.html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[11] </a:t>
            </a:r>
            <a:r>
              <a:rPr lang="en-US" dirty="0">
                <a:ea typeface="+mn-lt"/>
                <a:cs typeface="+mn-lt"/>
                <a:hlinkClick r:id="rId12"/>
              </a:rPr>
              <a:t>https://arxiv.org/abs/1904.09521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[12] </a:t>
            </a:r>
            <a:r>
              <a:rPr lang="en-US" dirty="0">
                <a:ea typeface="+mn-lt"/>
                <a:cs typeface="+mn-lt"/>
                <a:hlinkClick r:id="rId13"/>
              </a:rPr>
              <a:t>https://github.com/ratishsp/data2text-plan-py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[13]</a:t>
            </a:r>
            <a:r>
              <a:rPr lang="en-US" dirty="0">
                <a:ea typeface="+mn-lt"/>
                <a:cs typeface="+mn-lt"/>
                <a:hlinkClick r:id="rId14"/>
              </a:rPr>
              <a:t>https://www.youtube.com/watch?v=3oEb_fFmPnY&amp;list=PLtmWHNX-gukKocXQOkQjuVxglSDYWsSh9&amp;index=14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[14] </a:t>
            </a:r>
            <a:r>
              <a:rPr lang="en-US" dirty="0">
                <a:ea typeface="+mn-lt"/>
                <a:cs typeface="+mn-lt"/>
                <a:hlinkClick r:id="rId15"/>
              </a:rPr>
              <a:t>https://github.com/fastai/course-nlp/blob/master/7b-seq2seq-nucleus.ipynb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[15] </a:t>
            </a:r>
            <a:r>
              <a:rPr lang="en-US" dirty="0">
                <a:ea typeface="+mn-lt"/>
                <a:cs typeface="+mn-lt"/>
                <a:hlinkClick r:id="rId16"/>
              </a:rPr>
              <a:t>https://github.com/jitta/Natural-Language-Generation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92B6-85FF-4939-A803-A1CB314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9B0B-842D-4AA0-80A5-AB5D3D3E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Given time series data, compute insights and intelligence and return them as a coherent natural language narration.</a:t>
            </a:r>
          </a:p>
          <a:p>
            <a:r>
              <a:rPr lang="en-US" dirty="0">
                <a:ea typeface="+mn-lt"/>
                <a:cs typeface="+mn-lt"/>
              </a:rPr>
              <a:t>The input is time series data. </a:t>
            </a:r>
          </a:p>
          <a:p>
            <a:r>
              <a:rPr lang="en-US" dirty="0">
                <a:ea typeface="+mn-lt"/>
                <a:cs typeface="+mn-lt"/>
              </a:rPr>
              <a:t>The output is a paragraph or two of text.</a:t>
            </a:r>
          </a:p>
          <a:p>
            <a:r>
              <a:rPr lang="en-US" dirty="0">
                <a:cs typeface="Calibri"/>
              </a:rPr>
              <a:t>We focus on financial data for this project.</a:t>
            </a:r>
          </a:p>
          <a:p>
            <a:r>
              <a:rPr lang="en-US" dirty="0">
                <a:cs typeface="Calibri"/>
              </a:rPr>
              <a:t>We explore Few Shot NLG (a neural based natural language generation)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5883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2C69-6F70-44D5-AF96-C163174F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1CDC-D675-499C-A2D6-3387C930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input will be weekly time series data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output is a paragraph or two of text</a:t>
            </a:r>
          </a:p>
          <a:p>
            <a:pPr>
              <a:buNone/>
            </a:pPr>
            <a:r>
              <a:rPr lang="en-US" sz="1600" i="1" dirty="0">
                <a:latin typeface="Consolas"/>
                <a:ea typeface="+mn-lt"/>
                <a:cs typeface="+mn-lt"/>
              </a:rPr>
              <a:t>"That is an average decrement of $2.17 comparative to past month! Not </a:t>
            </a:r>
            <a:r>
              <a:rPr lang="en-US" sz="1600" i="1" dirty="0" err="1">
                <a:latin typeface="Consolas"/>
                <a:ea typeface="+mn-lt"/>
                <a:cs typeface="+mn-lt"/>
              </a:rPr>
              <a:t>good.Apple</a:t>
            </a:r>
            <a:r>
              <a:rPr lang="en-US" sz="1600" i="1" dirty="0">
                <a:latin typeface="Consolas"/>
                <a:ea typeface="+mn-lt"/>
                <a:cs typeface="+mn-lt"/>
              </a:rPr>
              <a:t> had the shortest stock price with $105.44.And the average this period of time is more or less $111.13, give or take 19.24.The awaited average stock cost for Apple in the expected month is $108.96!."</a:t>
            </a:r>
            <a:endParaRPr lang="en-US" sz="16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15ACB1-10CB-47C2-8F3D-FB67FD169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47392"/>
              </p:ext>
            </p:extLst>
          </p:nvPr>
        </p:nvGraphicFramePr>
        <p:xfrm>
          <a:off x="836951" y="2327639"/>
          <a:ext cx="10865145" cy="199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74">
                  <a:extLst>
                    <a:ext uri="{9D8B030D-6E8A-4147-A177-3AD203B41FA5}">
                      <a16:colId xmlns:a16="http://schemas.microsoft.com/office/drawing/2014/main" val="3771510217"/>
                    </a:ext>
                  </a:extLst>
                </a:gridCol>
                <a:gridCol w="799133">
                  <a:extLst>
                    <a:ext uri="{9D8B030D-6E8A-4147-A177-3AD203B41FA5}">
                      <a16:colId xmlns:a16="http://schemas.microsoft.com/office/drawing/2014/main" val="1316017639"/>
                    </a:ext>
                  </a:extLst>
                </a:gridCol>
                <a:gridCol w="737661">
                  <a:extLst>
                    <a:ext uri="{9D8B030D-6E8A-4147-A177-3AD203B41FA5}">
                      <a16:colId xmlns:a16="http://schemas.microsoft.com/office/drawing/2014/main" val="522387636"/>
                    </a:ext>
                  </a:extLst>
                </a:gridCol>
                <a:gridCol w="737661">
                  <a:extLst>
                    <a:ext uri="{9D8B030D-6E8A-4147-A177-3AD203B41FA5}">
                      <a16:colId xmlns:a16="http://schemas.microsoft.com/office/drawing/2014/main" val="1695431978"/>
                    </a:ext>
                  </a:extLst>
                </a:gridCol>
                <a:gridCol w="737661">
                  <a:extLst>
                    <a:ext uri="{9D8B030D-6E8A-4147-A177-3AD203B41FA5}">
                      <a16:colId xmlns:a16="http://schemas.microsoft.com/office/drawing/2014/main" val="1474925421"/>
                    </a:ext>
                  </a:extLst>
                </a:gridCol>
                <a:gridCol w="737661">
                  <a:extLst>
                    <a:ext uri="{9D8B030D-6E8A-4147-A177-3AD203B41FA5}">
                      <a16:colId xmlns:a16="http://schemas.microsoft.com/office/drawing/2014/main" val="3990936859"/>
                    </a:ext>
                  </a:extLst>
                </a:gridCol>
                <a:gridCol w="1767316">
                  <a:extLst>
                    <a:ext uri="{9D8B030D-6E8A-4147-A177-3AD203B41FA5}">
                      <a16:colId xmlns:a16="http://schemas.microsoft.com/office/drawing/2014/main" val="477781785"/>
                    </a:ext>
                  </a:extLst>
                </a:gridCol>
                <a:gridCol w="1536796">
                  <a:extLst>
                    <a:ext uri="{9D8B030D-6E8A-4147-A177-3AD203B41FA5}">
                      <a16:colId xmlns:a16="http://schemas.microsoft.com/office/drawing/2014/main" val="2982383935"/>
                    </a:ext>
                  </a:extLst>
                </a:gridCol>
                <a:gridCol w="1736581">
                  <a:extLst>
                    <a:ext uri="{9D8B030D-6E8A-4147-A177-3AD203B41FA5}">
                      <a16:colId xmlns:a16="http://schemas.microsoft.com/office/drawing/2014/main" val="1086456221"/>
                    </a:ext>
                  </a:extLst>
                </a:gridCol>
                <a:gridCol w="1198701">
                  <a:extLst>
                    <a:ext uri="{9D8B030D-6E8A-4147-A177-3AD203B41FA5}">
                      <a16:colId xmlns:a16="http://schemas.microsoft.com/office/drawing/2014/main" val="1702349594"/>
                    </a:ext>
                  </a:extLst>
                </a:gridCol>
              </a:tblGrid>
              <a:tr h="67608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Week Start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824"/>
                  </a:ext>
                </a:extLst>
              </a:tr>
              <a:tr h="67608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MSFT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58.17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Information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Systems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Redmond Washington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26-Aug-16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82459"/>
                  </a:ext>
                </a:extLst>
              </a:tr>
              <a:tr h="53457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AAPL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109.71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107.79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Information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Computer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Cupertino California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11-Nov-16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6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4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F0B5-F39D-4A86-ABBD-5B50DAD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NLG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B1AA-F7BB-4C6E-A429-AA5EFD0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NLG system usually involves three processes:</a:t>
            </a:r>
          </a:p>
          <a:p>
            <a:pPr marL="914400" lvl="1" indent="-457200">
              <a:buAutoNum type="arabicPeriod"/>
            </a:pPr>
            <a:r>
              <a:rPr lang="en-US" b="1" dirty="0">
                <a:ea typeface="+mn-lt"/>
                <a:cs typeface="+mn-lt"/>
              </a:rPr>
              <a:t>Content determination </a:t>
            </a:r>
            <a:r>
              <a:rPr lang="en-US" dirty="0">
                <a:ea typeface="+mn-lt"/>
                <a:cs typeface="+mn-lt"/>
              </a:rPr>
              <a:t>- what you’re going to say, based on knowledge, communicative goal and user’s expectations</a:t>
            </a:r>
          </a:p>
          <a:p>
            <a:pPr marL="914400" lvl="1" indent="-457200">
              <a:buAutoNum type="arabicPeriod"/>
            </a:pPr>
            <a:r>
              <a:rPr lang="en-US" b="1" dirty="0">
                <a:ea typeface="+mn-lt"/>
                <a:cs typeface="+mn-lt"/>
              </a:rPr>
              <a:t>Sentence planning </a:t>
            </a:r>
            <a:r>
              <a:rPr lang="en-US" dirty="0">
                <a:ea typeface="+mn-lt"/>
                <a:cs typeface="+mn-lt"/>
              </a:rPr>
              <a:t>– how are you going to say it. Remember, semantically sane!</a:t>
            </a:r>
          </a:p>
          <a:p>
            <a:pPr marL="914400" lvl="1" indent="-457200">
              <a:buAutoNum type="arabicPeriod"/>
            </a:pPr>
            <a:r>
              <a:rPr lang="en-US" b="1" dirty="0">
                <a:ea typeface="+mn-lt"/>
                <a:cs typeface="+mn-lt"/>
              </a:rPr>
              <a:t>Surface realization </a:t>
            </a:r>
            <a:r>
              <a:rPr lang="en-US" dirty="0">
                <a:ea typeface="+mn-lt"/>
                <a:cs typeface="+mn-lt"/>
              </a:rPr>
              <a:t>– the final output, which specific words to use, do sentences follow each other nicely and so on. You could call this </a:t>
            </a:r>
            <a:r>
              <a:rPr lang="en-US" i="1" dirty="0">
                <a:ea typeface="+mn-lt"/>
                <a:cs typeface="+mn-lt"/>
              </a:rPr>
              <a:t>style </a:t>
            </a:r>
            <a:r>
              <a:rPr lang="en-US" dirty="0">
                <a:ea typeface="+mn-lt"/>
                <a:cs typeface="+mn-lt"/>
              </a:rPr>
              <a:t>or </a:t>
            </a:r>
            <a:r>
              <a:rPr lang="en-US" i="1" dirty="0">
                <a:ea typeface="+mn-lt"/>
                <a:cs typeface="+mn-lt"/>
              </a:rPr>
              <a:t>flow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EC6F8D-4E7B-470B-966A-822AAEB8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47" y="5028263"/>
            <a:ext cx="54006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5E12-707E-47DE-A3FF-F5C50A79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Training data for NLG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3FFD-A5C5-419F-86FD-D455FBC4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To build our training data, we took publicly available </a:t>
            </a:r>
            <a:r>
              <a:rPr lang="en-US" dirty="0">
                <a:ea typeface="+mn-lt"/>
                <a:cs typeface="+mn-lt"/>
                <a:hlinkClick r:id="rId2"/>
              </a:rPr>
              <a:t>New York Stock Exchange data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It contains </a:t>
            </a:r>
            <a:r>
              <a:rPr lang="en-US" dirty="0"/>
              <a:t>historical prices  for </a:t>
            </a:r>
            <a:r>
              <a:rPr lang="en-US" dirty="0">
                <a:ea typeface="+mn-lt"/>
                <a:cs typeface="+mn-lt"/>
              </a:rPr>
              <a:t>S&amp;P 500 companies </a:t>
            </a:r>
            <a:r>
              <a:rPr lang="en-US" dirty="0"/>
              <a:t>with fundamental data.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filtered the data for Microsoft and Apple, converted daily time series to weekly time series, split it to train-test-valid sets.</a:t>
            </a:r>
          </a:p>
          <a:p>
            <a:r>
              <a:rPr lang="en-US" dirty="0">
                <a:cs typeface="Calibri"/>
              </a:rPr>
              <a:t>We used </a:t>
            </a:r>
            <a:r>
              <a:rPr lang="en-US" dirty="0" err="1">
                <a:cs typeface="Calibri"/>
              </a:rPr>
              <a:t>PySpark</a:t>
            </a:r>
            <a:r>
              <a:rPr lang="en-US" dirty="0">
                <a:cs typeface="Calibri"/>
              </a:rPr>
              <a:t> (on Azure Databricks) to aggregate and analyze the data.</a:t>
            </a:r>
          </a:p>
          <a:p>
            <a:r>
              <a:rPr lang="en-US" dirty="0">
                <a:cs typeface="Calibri"/>
              </a:rPr>
              <a:t>Spark is used only for data wrangling and is not the core component of this project. So we skip installation instructions. We expect TAs to work processed input.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33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4AA7-F848-4719-A9AD-35DE809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 for Data Prep - PySpark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58FC-A6CB-4284-AC73-A14CB0EB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42DD-DA40-4987-9750-6F8C995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Templatized Summaries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3DE6-7747-4451-BC8B-9877F2E3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Training NLG module requires summaries. </a:t>
            </a:r>
          </a:p>
          <a:p>
            <a:r>
              <a:rPr lang="en-US" dirty="0">
                <a:cs typeface="Calibri"/>
              </a:rPr>
              <a:t>As there are no annotated datasets available we built python module to generate summaries.</a:t>
            </a:r>
          </a:p>
          <a:p>
            <a:r>
              <a:rPr lang="en-US" dirty="0">
                <a:cs typeface="Calibri"/>
              </a:rPr>
              <a:t>We wrote templatized summaries about these metrics using Simple NLG and </a:t>
            </a:r>
            <a:r>
              <a:rPr lang="en-US" dirty="0" err="1">
                <a:cs typeface="Calibri"/>
              </a:rPr>
              <a:t>Datamuse</a:t>
            </a:r>
            <a:r>
              <a:rPr lang="en-US" dirty="0">
                <a:cs typeface="Calibri"/>
              </a:rPr>
              <a:t> API.</a:t>
            </a:r>
          </a:p>
          <a:p>
            <a:pPr lvl="1" indent="-457200"/>
            <a:r>
              <a:rPr lang="en-US" b="1" dirty="0">
                <a:cs typeface="Calibri"/>
                <a:hlinkClick r:id="rId2"/>
              </a:rPr>
              <a:t>Simple NLG</a:t>
            </a:r>
            <a:r>
              <a:rPr lang="en-US" b="1">
                <a:cs typeface="Calibri"/>
              </a:rPr>
              <a:t>: </a:t>
            </a:r>
            <a:r>
              <a:rPr lang="en-US">
                <a:cs typeface="Calibri"/>
              </a:rPr>
              <a:t>It is used as "realization engine" for NLG architecture. </a:t>
            </a:r>
          </a:p>
          <a:p>
            <a:pPr lvl="1" indent="-457200"/>
            <a:r>
              <a:rPr lang="en-US" b="1" dirty="0">
                <a:cs typeface="Calibri"/>
                <a:hlinkClick r:id="rId3"/>
              </a:rPr>
              <a:t>Datamuse</a:t>
            </a:r>
            <a:r>
              <a:rPr lang="en-US" b="1">
                <a:cs typeface="Calibri"/>
              </a:rPr>
              <a:t>: </a:t>
            </a:r>
            <a:r>
              <a:rPr lang="en-US">
                <a:cs typeface="Calibri"/>
              </a:rPr>
              <a:t>It is a word-finding query engine which can find words that match a given set of constraints.</a:t>
            </a:r>
          </a:p>
          <a:p>
            <a:r>
              <a:rPr lang="en-US" dirty="0">
                <a:cs typeface="Calibri"/>
              </a:rPr>
              <a:t>Both of these packages are useful to add variations to templatized summaries.</a:t>
            </a:r>
          </a:p>
        </p:txBody>
      </p:sp>
    </p:spTree>
    <p:extLst>
      <p:ext uri="{BB962C8B-B14F-4D97-AF65-F5344CB8AC3E}">
        <p14:creationId xmlns:p14="http://schemas.microsoft.com/office/powerpoint/2010/main" val="37193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A9CE-07E2-4DD5-881B-AC2C853E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for Templatized Summaries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A37E-16E2-4955-BEF7-529C8358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931-1B3B-441B-93F2-53556F93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Few Shot NLG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7B20-F755-48D0-8BB5-23E88147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Few Shot NLG</a:t>
            </a:r>
            <a:r>
              <a:rPr lang="en-US">
                <a:cs typeface="Calibri"/>
              </a:rPr>
              <a:t> is neural based natural language generation.</a:t>
            </a:r>
          </a:p>
          <a:p>
            <a:r>
              <a:rPr lang="en-US" dirty="0">
                <a:cs typeface="Calibri"/>
              </a:rPr>
              <a:t>The design of this model architecture is based on</a:t>
            </a:r>
          </a:p>
          <a:p>
            <a:pPr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Content selection or copying from input data </a:t>
            </a:r>
          </a:p>
          <a:p>
            <a:pPr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Language modeling to compose coherent sentences</a:t>
            </a:r>
          </a:p>
          <a:p>
            <a:r>
              <a:rPr lang="en-US" dirty="0">
                <a:cs typeface="Calibri"/>
              </a:rPr>
              <a:t>We use a pre-trained domain independent language model, in this case, GPT-2, and train it to copy and select content based on a few training examples.</a:t>
            </a:r>
          </a:p>
          <a:p>
            <a:r>
              <a:rPr lang="en-US" dirty="0">
                <a:cs typeface="Calibri"/>
              </a:rPr>
              <a:t>With just ~200 - 400 training examples it can produce reasonable summaries.</a:t>
            </a:r>
          </a:p>
        </p:txBody>
      </p:sp>
    </p:spTree>
    <p:extLst>
      <p:ext uri="{BB962C8B-B14F-4D97-AF65-F5344CB8AC3E}">
        <p14:creationId xmlns:p14="http://schemas.microsoft.com/office/powerpoint/2010/main" val="3545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Natural Narrative Generation from Structured Data</vt:lpstr>
      <vt:lpstr>Problem Statement</vt:lpstr>
      <vt:lpstr>Example</vt:lpstr>
      <vt:lpstr>NLG Architecture</vt:lpstr>
      <vt:lpstr>Training data for NLG</vt:lpstr>
      <vt:lpstr>Demo for Data Prep - PySpark</vt:lpstr>
      <vt:lpstr>Templatized Summaries</vt:lpstr>
      <vt:lpstr>Demo for Templatized Summaries</vt:lpstr>
      <vt:lpstr>Few Shot NLG</vt:lpstr>
      <vt:lpstr>Demo – Few Shot NLG</vt:lpstr>
      <vt:lpstr>Installation - Templatized Summaries</vt:lpstr>
      <vt:lpstr>Installation - Few Shot NLG and limitations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2019-12-20T17:10:27Z</dcterms:created>
  <dcterms:modified xsi:type="dcterms:W3CDTF">2019-12-21T00:53:03Z</dcterms:modified>
</cp:coreProperties>
</file>