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226B8-21D5-470F-BB59-E90580B6E107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D862B-3091-4BAA-8F6F-6DE7114AB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D862B-3091-4BAA-8F6F-6DE7114AB26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BDC7-3140-47FB-9132-1624032ADFA7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370C-DD80-4D01-A49B-0E8FDE1292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BDC7-3140-47FB-9132-1624032ADFA7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370C-DD80-4D01-A49B-0E8FDE1292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BDC7-3140-47FB-9132-1624032ADFA7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370C-DD80-4D01-A49B-0E8FDE1292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BDC7-3140-47FB-9132-1624032ADFA7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370C-DD80-4D01-A49B-0E8FDE1292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BDC7-3140-47FB-9132-1624032ADFA7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370C-DD80-4D01-A49B-0E8FDE1292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BDC7-3140-47FB-9132-1624032ADFA7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370C-DD80-4D01-A49B-0E8FDE1292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BDC7-3140-47FB-9132-1624032ADFA7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370C-DD80-4D01-A49B-0E8FDE1292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BDC7-3140-47FB-9132-1624032ADFA7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370C-DD80-4D01-A49B-0E8FDE1292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BDC7-3140-47FB-9132-1624032ADFA7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370C-DD80-4D01-A49B-0E8FDE1292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BDC7-3140-47FB-9132-1624032ADFA7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370C-DD80-4D01-A49B-0E8FDE1292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BDC7-3140-47FB-9132-1624032ADFA7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370C-DD80-4D01-A49B-0E8FDE1292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BDC7-3140-47FB-9132-1624032ADFA7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370C-DD80-4D01-A49B-0E8FDE1292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chngele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chngele2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dhtml/mouse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visibility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identicalforms.html" TargetMode="External"/><Relationship Id="rId3" Type="http://schemas.openxmlformats.org/officeDocument/2006/relationships/hyperlink" Target="watermark.html" TargetMode="External"/><Relationship Id="rId7" Type="http://schemas.openxmlformats.org/officeDocument/2006/relationships/hyperlink" Target="tooltip.html" TargetMode="External"/><Relationship Id="rId2" Type="http://schemas.openxmlformats.org/officeDocument/2006/relationships/hyperlink" Target="curso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offload.html" TargetMode="External"/><Relationship Id="rId5" Type="http://schemas.openxmlformats.org/officeDocument/2006/relationships/hyperlink" Target="mouseoverout.html" TargetMode="External"/><Relationship Id="rId4" Type="http://schemas.openxmlformats.org/officeDocument/2006/relationships/hyperlink" Target="bgcolo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1"/>
            <a:ext cx="7772400" cy="914400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chemeClr val="tx1">
                    <a:lumMod val="95000"/>
                    <a:lumOff val="5000"/>
                  </a:schemeClr>
                </a:solidFill>
                <a:hlinkClick r:id="rId2" action="ppaction://hlinkfile"/>
              </a:rPr>
              <a:t>Change the style of the current element</a:t>
            </a:r>
            <a:endParaRPr lang="en-US" sz="20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8458200" cy="5715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&lt;html&gt;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&lt;body&gt;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&lt;h1 id="header" </a:t>
            </a:r>
            <a:r>
              <a:rPr lang="en-US" dirty="0" err="1" smtClean="0">
                <a:solidFill>
                  <a:schemeClr val="tx1"/>
                </a:solidFill>
              </a:rPr>
              <a:t>onclick</a:t>
            </a:r>
            <a:r>
              <a:rPr lang="en-US" dirty="0" smtClean="0">
                <a:solidFill>
                  <a:schemeClr val="tx1"/>
                </a:solidFill>
              </a:rPr>
              <a:t>="</a:t>
            </a:r>
            <a:r>
              <a:rPr lang="en-US" dirty="0" err="1" smtClean="0">
                <a:solidFill>
                  <a:schemeClr val="tx1"/>
                </a:solidFill>
              </a:rPr>
              <a:t>this.style.color</a:t>
            </a:r>
            <a:r>
              <a:rPr lang="en-US" dirty="0" smtClean="0">
                <a:solidFill>
                  <a:schemeClr val="tx1"/>
                </a:solidFill>
              </a:rPr>
              <a:t>='red'"&gt;Click Me!&lt;/h1&gt;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&lt;p&gt;If you click the header above, it turns red.&lt;/p&gt;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&lt;/body&gt;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&lt;/html&gt;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hlinkClick r:id="rId3" action="ppaction://hlinkfile"/>
              </a:rPr>
              <a:t>Change the style </a:t>
            </a:r>
            <a:r>
              <a:rPr lang="en-US" dirty="0" smtClean="0">
                <a:hlinkClick r:id="rId3" action="ppaction://hlinkfile"/>
              </a:rPr>
              <a:t>of </a:t>
            </a:r>
            <a:r>
              <a:rPr lang="en-US" dirty="0">
                <a:hlinkClick r:id="rId3" action="ppaction://hlinkfile"/>
              </a:rPr>
              <a:t>a specific </a:t>
            </a:r>
            <a:r>
              <a:rPr lang="en-US" dirty="0" smtClean="0">
                <a:hlinkClick r:id="rId3" action="ppaction://hlinkfile"/>
              </a:rPr>
              <a:t>element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&lt;h1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document.getElementById</a:t>
            </a:r>
            <a:r>
              <a:rPr lang="en-US" dirty="0" smtClean="0"/>
              <a:t>('p1').</a:t>
            </a:r>
            <a:r>
              <a:rPr lang="en-US" dirty="0" err="1" smtClean="0"/>
              <a:t>style.color</a:t>
            </a:r>
            <a:r>
              <a:rPr lang="en-US" dirty="0" smtClean="0"/>
              <a:t>='red'"&gt;Click Me!&lt;/h1&gt;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id="p1"&gt;If you click the header above, It turn red.&lt;/p&gt;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4800600" cy="792162"/>
          </a:xfrm>
        </p:spPr>
        <p:txBody>
          <a:bodyPr/>
          <a:lstStyle/>
          <a:p>
            <a:r>
              <a:rPr lang="en-US" dirty="0" smtClean="0"/>
              <a:t>Mouse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hlinkClick r:id="rId2" action="ppaction://hlinkfile"/>
              </a:rPr>
              <a:t>Mouse over the text: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&lt;h1 onmouseover="</a:t>
            </a:r>
            <a:r>
              <a:rPr lang="en-US" dirty="0" err="1" smtClean="0"/>
              <a:t>style.color</a:t>
            </a:r>
            <a:r>
              <a:rPr lang="en-US" dirty="0" smtClean="0"/>
              <a:t>='red'"</a:t>
            </a:r>
          </a:p>
          <a:p>
            <a:pPr>
              <a:buNone/>
            </a:pPr>
            <a:r>
              <a:rPr lang="en-US" dirty="0" err="1" smtClean="0"/>
              <a:t>onmouseout</a:t>
            </a:r>
            <a:r>
              <a:rPr lang="en-US" dirty="0" smtClean="0"/>
              <a:t>="</a:t>
            </a:r>
            <a:r>
              <a:rPr lang="en-US" dirty="0" err="1" smtClean="0"/>
              <a:t>style.color</a:t>
            </a:r>
            <a:r>
              <a:rPr lang="en-US" dirty="0" smtClean="0"/>
              <a:t>='black'"&gt;</a:t>
            </a:r>
          </a:p>
          <a:p>
            <a:pPr>
              <a:buNone/>
            </a:pPr>
            <a:r>
              <a:rPr lang="en-US" dirty="0" smtClean="0"/>
              <a:t>Mouse over this text&lt;/h1&gt;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hlinkClick r:id="rId2" action="ppaction://hlinkfile"/>
              </a:rPr>
              <a:t>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id="p1"&gt;advice&lt;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pPr>
              <a:buNone/>
            </a:pPr>
            <a:r>
              <a:rPr lang="en-US" dirty="0" smtClean="0"/>
              <a:t>'Whenever you feel like criticizing </a:t>
            </a:r>
            <a:r>
              <a:rPr lang="en-US" dirty="0" err="1" smtClean="0"/>
              <a:t>anyone,',just</a:t>
            </a:r>
            <a:r>
              <a:rPr lang="en-US" dirty="0" smtClean="0"/>
              <a:t> remember that all the people in this world haven't had the advantages that you've had.'&lt;/p&gt;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&lt;input type="button" value="Hide text"</a:t>
            </a:r>
          </a:p>
          <a:p>
            <a:pPr>
              <a:buNone/>
            </a:pP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document.getElementById</a:t>
            </a:r>
            <a:r>
              <a:rPr lang="en-US" dirty="0" smtClean="0"/>
              <a:t>('p1').</a:t>
            </a:r>
            <a:r>
              <a:rPr lang="en-US" dirty="0" err="1" smtClean="0"/>
              <a:t>style.visibility</a:t>
            </a:r>
            <a:r>
              <a:rPr lang="en-US" dirty="0" smtClean="0"/>
              <a:t>='hidden'" /&gt;</a:t>
            </a:r>
          </a:p>
          <a:p>
            <a:pPr>
              <a:buNone/>
            </a:pPr>
            <a:r>
              <a:rPr lang="en-US" dirty="0" smtClean="0"/>
              <a:t>&lt;input type="button" value="Show text"</a:t>
            </a:r>
          </a:p>
          <a:p>
            <a:pPr>
              <a:buNone/>
            </a:pP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document.getElementById</a:t>
            </a:r>
            <a:r>
              <a:rPr lang="en-US" dirty="0" smtClean="0"/>
              <a:t>('p1').</a:t>
            </a:r>
            <a:r>
              <a:rPr lang="en-US" dirty="0" err="1" smtClean="0"/>
              <a:t>style.visibility</a:t>
            </a:r>
            <a:r>
              <a:rPr lang="en-US" dirty="0" smtClean="0"/>
              <a:t>='visible'" /&gt;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5562600"/>
          </a:xfrm>
        </p:spPr>
        <p:txBody>
          <a:bodyPr/>
          <a:lstStyle/>
          <a:p>
            <a:r>
              <a:rPr lang="en-US" dirty="0" smtClean="0">
                <a:hlinkClick r:id="rId2" action="ppaction://hlinkfile"/>
              </a:rPr>
              <a:t>Cursors</a:t>
            </a:r>
            <a:endParaRPr lang="en-US" dirty="0" smtClean="0"/>
          </a:p>
          <a:p>
            <a:r>
              <a:rPr lang="en-US" dirty="0" smtClean="0">
                <a:hlinkClick r:id="rId3" action="ppaction://hlinkfile"/>
              </a:rPr>
              <a:t>Watermark</a:t>
            </a:r>
            <a:endParaRPr lang="en-US" dirty="0" smtClean="0"/>
          </a:p>
          <a:p>
            <a:r>
              <a:rPr lang="en-US" dirty="0" smtClean="0">
                <a:hlinkClick r:id="rId4" action="ppaction://hlinkfile"/>
              </a:rPr>
              <a:t>backgroundcolor</a:t>
            </a:r>
            <a:endParaRPr lang="en-US" dirty="0" smtClean="0"/>
          </a:p>
          <a:p>
            <a:r>
              <a:rPr lang="en-US" dirty="0" smtClean="0">
                <a:hlinkClick r:id="rId5" action="ppaction://hlinkfile"/>
              </a:rPr>
              <a:t>onmouseover </a:t>
            </a:r>
            <a:r>
              <a:rPr lang="en-US" dirty="0">
                <a:hlinkClick r:id="rId5" action="ppaction://hlinkfile"/>
              </a:rPr>
              <a:t>&amp; </a:t>
            </a:r>
            <a:r>
              <a:rPr lang="en-US" dirty="0" err="1" smtClean="0">
                <a:hlinkClick r:id="rId5" action="ppaction://hlinkfile"/>
              </a:rPr>
              <a:t>onmouseout</a:t>
            </a:r>
            <a:endParaRPr lang="en-US" dirty="0" smtClean="0"/>
          </a:p>
          <a:p>
            <a:r>
              <a:rPr lang="en-US" dirty="0" smtClean="0">
                <a:hlinkClick r:id="rId6" action="ppaction://hlinkfile"/>
              </a:rPr>
              <a:t>Onload &amp; </a:t>
            </a:r>
            <a:r>
              <a:rPr lang="en-US" dirty="0" err="1" smtClean="0">
                <a:hlinkClick r:id="rId6" action="ppaction://hlinkfile"/>
              </a:rPr>
              <a:t>onunload</a:t>
            </a:r>
            <a:endParaRPr lang="en-US" dirty="0" smtClean="0"/>
          </a:p>
          <a:p>
            <a:r>
              <a:rPr lang="en-US" dirty="0" smtClean="0">
                <a:hlinkClick r:id="rId7" action="ppaction://hlinkfile"/>
              </a:rPr>
              <a:t>Tooltip</a:t>
            </a:r>
            <a:endParaRPr lang="en-US" dirty="0" smtClean="0"/>
          </a:p>
          <a:p>
            <a:r>
              <a:rPr lang="en-US" dirty="0" smtClean="0">
                <a:hlinkClick r:id="rId8" action="ppaction://hlinkfile"/>
              </a:rPr>
              <a:t>identicalforms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250</Words>
  <Application>Microsoft Office PowerPoint</Application>
  <PresentationFormat>On-screen Show (4:3)</PresentationFormat>
  <Paragraphs>54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Change the style of the current element</vt:lpstr>
      <vt:lpstr>Slide 2</vt:lpstr>
      <vt:lpstr>Mouse events</vt:lpstr>
      <vt:lpstr>visibility</vt:lpstr>
      <vt:lpstr>Other 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the style of the current element</dc:title>
  <dc:creator>STUDENT</dc:creator>
  <cp:lastModifiedBy>Administrator</cp:lastModifiedBy>
  <cp:revision>23</cp:revision>
  <dcterms:created xsi:type="dcterms:W3CDTF">2019-07-18T09:02:54Z</dcterms:created>
  <dcterms:modified xsi:type="dcterms:W3CDTF">2019-07-19T05:25:00Z</dcterms:modified>
</cp:coreProperties>
</file>