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Monda Bold" charset="1" panose="02000803000000000000"/>
      <p:regular r:id="rId21"/>
    </p:embeddedFont>
    <p:embeddedFont>
      <p:font typeface="League Spartan" charset="1" panose="00000800000000000000"/>
      <p:regular r:id="rId22"/>
    </p:embeddedFont>
    <p:embeddedFont>
      <p:font typeface="Monda" charset="1" panose="02000503000000000000"/>
      <p:regular r:id="rId23"/>
    </p:embeddedFont>
    <p:embeddedFont>
      <p:font typeface="Canva Sans" charset="1" panose="020B0503030501040103"/>
      <p:regular r:id="rId24"/>
    </p:embeddedFont>
    <p:embeddedFont>
      <p:font typeface="Archivo Black" charset="1" panose="020B0A03020202020B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397970" y="6399494"/>
            <a:ext cx="7170513" cy="4589128"/>
          </a:xfrm>
          <a:custGeom>
            <a:avLst/>
            <a:gdLst/>
            <a:ahLst/>
            <a:cxnLst/>
            <a:rect r="r" b="b" t="t" l="l"/>
            <a:pathLst>
              <a:path h="4589128" w="7170513">
                <a:moveTo>
                  <a:pt x="7170513" y="0"/>
                </a:moveTo>
                <a:lnTo>
                  <a:pt x="0" y="0"/>
                </a:lnTo>
                <a:lnTo>
                  <a:pt x="0" y="4589129"/>
                </a:lnTo>
                <a:lnTo>
                  <a:pt x="7170513" y="4589129"/>
                </a:lnTo>
                <a:lnTo>
                  <a:pt x="717051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12158109" cy="7781190"/>
          </a:xfrm>
          <a:custGeom>
            <a:avLst/>
            <a:gdLst/>
            <a:ahLst/>
            <a:cxnLst/>
            <a:rect r="r" b="b" t="t" l="l"/>
            <a:pathLst>
              <a:path h="7781190" w="12158109">
                <a:moveTo>
                  <a:pt x="0" y="7781190"/>
                </a:moveTo>
                <a:lnTo>
                  <a:pt x="12158109" y="7781190"/>
                </a:lnTo>
                <a:lnTo>
                  <a:pt x="12158109" y="0"/>
                </a:lnTo>
                <a:lnTo>
                  <a:pt x="0" y="0"/>
                </a:lnTo>
                <a:lnTo>
                  <a:pt x="0" y="778119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14677" y="2980936"/>
            <a:ext cx="4495950" cy="6277364"/>
          </a:xfrm>
          <a:custGeom>
            <a:avLst/>
            <a:gdLst/>
            <a:ahLst/>
            <a:cxnLst/>
            <a:rect r="r" b="b" t="t" l="l"/>
            <a:pathLst>
              <a:path h="6277364" w="4495950">
                <a:moveTo>
                  <a:pt x="0" y="0"/>
                </a:moveTo>
                <a:lnTo>
                  <a:pt x="4495949" y="0"/>
                </a:lnTo>
                <a:lnTo>
                  <a:pt x="4495949" y="6277364"/>
                </a:lnTo>
                <a:lnTo>
                  <a:pt x="0" y="62773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43480" y="3724644"/>
            <a:ext cx="12801040" cy="1813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87"/>
              </a:lnSpc>
            </a:pPr>
            <a:r>
              <a:rPr lang="en-US" b="true" sz="106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PRESENTATION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10626" y="6275669"/>
            <a:ext cx="6609477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  <a:spcBef>
                <a:spcPct val="0"/>
              </a:spcBef>
            </a:pPr>
            <a:r>
              <a:rPr lang="en-US" sz="6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By:V.</a:t>
            </a:r>
            <a:r>
              <a:rPr lang="en-US" sz="6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Gowsalya.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667077" y="3133336"/>
            <a:ext cx="4495950" cy="6277364"/>
          </a:xfrm>
          <a:custGeom>
            <a:avLst/>
            <a:gdLst/>
            <a:ahLst/>
            <a:cxnLst/>
            <a:rect r="r" b="b" t="t" l="l"/>
            <a:pathLst>
              <a:path h="6277364" w="4495950">
                <a:moveTo>
                  <a:pt x="0" y="0"/>
                </a:moveTo>
                <a:lnTo>
                  <a:pt x="4495949" y="0"/>
                </a:lnTo>
                <a:lnTo>
                  <a:pt x="4495949" y="6277364"/>
                </a:lnTo>
                <a:lnTo>
                  <a:pt x="0" y="62773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819477" y="3285736"/>
            <a:ext cx="4495950" cy="6277364"/>
          </a:xfrm>
          <a:custGeom>
            <a:avLst/>
            <a:gdLst/>
            <a:ahLst/>
            <a:cxnLst/>
            <a:rect r="r" b="b" t="t" l="l"/>
            <a:pathLst>
              <a:path h="6277364" w="4495950">
                <a:moveTo>
                  <a:pt x="0" y="0"/>
                </a:moveTo>
                <a:lnTo>
                  <a:pt x="4495949" y="0"/>
                </a:lnTo>
                <a:lnTo>
                  <a:pt x="4495949" y="6277364"/>
                </a:lnTo>
                <a:lnTo>
                  <a:pt x="0" y="62773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0877626" y="5481338"/>
            <a:ext cx="8843257" cy="5659685"/>
          </a:xfrm>
          <a:custGeom>
            <a:avLst/>
            <a:gdLst/>
            <a:ahLst/>
            <a:cxnLst/>
            <a:rect r="r" b="b" t="t" l="l"/>
            <a:pathLst>
              <a:path h="5659685" w="8843257">
                <a:moveTo>
                  <a:pt x="8843257" y="0"/>
                </a:moveTo>
                <a:lnTo>
                  <a:pt x="0" y="0"/>
                </a:lnTo>
                <a:lnTo>
                  <a:pt x="0" y="5659685"/>
                </a:lnTo>
                <a:lnTo>
                  <a:pt x="8843257" y="5659685"/>
                </a:lnTo>
                <a:lnTo>
                  <a:pt x="884325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971877" y="3438136"/>
            <a:ext cx="4495950" cy="6277364"/>
          </a:xfrm>
          <a:custGeom>
            <a:avLst/>
            <a:gdLst/>
            <a:ahLst/>
            <a:cxnLst/>
            <a:rect r="r" b="b" t="t" l="l"/>
            <a:pathLst>
              <a:path h="6277364" w="4495950">
                <a:moveTo>
                  <a:pt x="0" y="0"/>
                </a:moveTo>
                <a:lnTo>
                  <a:pt x="4495949" y="0"/>
                </a:lnTo>
                <a:lnTo>
                  <a:pt x="4495949" y="6277364"/>
                </a:lnTo>
                <a:lnTo>
                  <a:pt x="0" y="62773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1030026" y="5633738"/>
            <a:ext cx="8843257" cy="5659685"/>
          </a:xfrm>
          <a:custGeom>
            <a:avLst/>
            <a:gdLst/>
            <a:ahLst/>
            <a:cxnLst/>
            <a:rect r="r" b="b" t="t" l="l"/>
            <a:pathLst>
              <a:path h="5659685" w="8843257">
                <a:moveTo>
                  <a:pt x="8843257" y="0"/>
                </a:moveTo>
                <a:lnTo>
                  <a:pt x="0" y="0"/>
                </a:lnTo>
                <a:lnTo>
                  <a:pt x="0" y="5659685"/>
                </a:lnTo>
                <a:lnTo>
                  <a:pt x="8843257" y="5659685"/>
                </a:lnTo>
                <a:lnTo>
                  <a:pt x="884325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5708848" y="2118456"/>
            <a:ext cx="13859635" cy="8870166"/>
          </a:xfrm>
          <a:custGeom>
            <a:avLst/>
            <a:gdLst/>
            <a:ahLst/>
            <a:cxnLst/>
            <a:rect r="r" b="b" t="t" l="l"/>
            <a:pathLst>
              <a:path h="8870166" w="13859635">
                <a:moveTo>
                  <a:pt x="13859635" y="0"/>
                </a:moveTo>
                <a:lnTo>
                  <a:pt x="0" y="0"/>
                </a:lnTo>
                <a:lnTo>
                  <a:pt x="0" y="8870167"/>
                </a:lnTo>
                <a:lnTo>
                  <a:pt x="13859635" y="8870167"/>
                </a:lnTo>
                <a:lnTo>
                  <a:pt x="1385963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11712737" cy="7496151"/>
          </a:xfrm>
          <a:custGeom>
            <a:avLst/>
            <a:gdLst/>
            <a:ahLst/>
            <a:cxnLst/>
            <a:rect r="r" b="b" t="t" l="l"/>
            <a:pathLst>
              <a:path h="7496151" w="11712737">
                <a:moveTo>
                  <a:pt x="0" y="7496152"/>
                </a:moveTo>
                <a:lnTo>
                  <a:pt x="11712736" y="7496152"/>
                </a:lnTo>
                <a:lnTo>
                  <a:pt x="11712736" y="0"/>
                </a:lnTo>
                <a:lnTo>
                  <a:pt x="0" y="0"/>
                </a:lnTo>
                <a:lnTo>
                  <a:pt x="0" y="749615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27179" y="3645759"/>
            <a:ext cx="5633641" cy="3591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Html-Tag &amp; structures</a:t>
            </a:r>
          </a:p>
          <a:p>
            <a:pPr algn="ctr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Css-styling property</a:t>
            </a:r>
          </a:p>
          <a:p>
            <a:pPr algn="ctr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JS-interactivity</a:t>
            </a:r>
          </a:p>
          <a:p>
            <a:pPr algn="ctr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Editor-Codepen</a:t>
            </a:r>
          </a:p>
          <a:p>
            <a:pPr algn="ctr">
              <a:lnSpc>
                <a:spcPts val="574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575885" y="2463206"/>
            <a:ext cx="10137458" cy="1052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  <a:spcBef>
                <a:spcPct val="0"/>
              </a:spcBef>
            </a:pPr>
            <a:r>
              <a:rPr lang="en-US" b="true" sz="6200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TOOLS &amp; TECHNOLOGIES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6491316" y="2619236"/>
            <a:ext cx="13077167" cy="8369387"/>
          </a:xfrm>
          <a:custGeom>
            <a:avLst/>
            <a:gdLst/>
            <a:ahLst/>
            <a:cxnLst/>
            <a:rect r="r" b="b" t="t" l="l"/>
            <a:pathLst>
              <a:path h="8369387" w="13077167">
                <a:moveTo>
                  <a:pt x="13077167" y="0"/>
                </a:moveTo>
                <a:lnTo>
                  <a:pt x="0" y="0"/>
                </a:lnTo>
                <a:lnTo>
                  <a:pt x="0" y="8369387"/>
                </a:lnTo>
                <a:lnTo>
                  <a:pt x="13077167" y="8369387"/>
                </a:lnTo>
                <a:lnTo>
                  <a:pt x="1307716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12353648" cy="7906335"/>
          </a:xfrm>
          <a:custGeom>
            <a:avLst/>
            <a:gdLst/>
            <a:ahLst/>
            <a:cxnLst/>
            <a:rect r="r" b="b" t="t" l="l"/>
            <a:pathLst>
              <a:path h="7906335" w="12353648">
                <a:moveTo>
                  <a:pt x="0" y="7906335"/>
                </a:moveTo>
                <a:lnTo>
                  <a:pt x="12353648" y="7906335"/>
                </a:lnTo>
                <a:lnTo>
                  <a:pt x="12353648" y="0"/>
                </a:lnTo>
                <a:lnTo>
                  <a:pt x="0" y="0"/>
                </a:lnTo>
                <a:lnTo>
                  <a:pt x="0" y="790633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43763" y="3048621"/>
            <a:ext cx="3656727" cy="432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About me</a:t>
            </a:r>
          </a:p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Achievement</a:t>
            </a:r>
          </a:p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Contact</a:t>
            </a:r>
          </a:p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Skills</a:t>
            </a:r>
          </a:p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Interactivity</a:t>
            </a:r>
          </a:p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Working(mobile)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988260" y="2187118"/>
            <a:ext cx="9167733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PORTFOLIO DESIGN &amp; LAYOUT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55826" y="3630916"/>
            <a:ext cx="6976349" cy="252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Navigation bar</a:t>
            </a:r>
          </a:p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Responsive design for all device</a:t>
            </a:r>
          </a:p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Interactive elements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Smooth scrolling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98294" y="2736949"/>
            <a:ext cx="9405065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b="true" sz="4800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FEATURES &amp; FUNCTION ALITY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30071" y="1982605"/>
            <a:ext cx="4713456" cy="6321789"/>
          </a:xfrm>
          <a:custGeom>
            <a:avLst/>
            <a:gdLst/>
            <a:ahLst/>
            <a:cxnLst/>
            <a:rect r="r" b="b" t="t" l="l"/>
            <a:pathLst>
              <a:path h="6321789" w="4713456">
                <a:moveTo>
                  <a:pt x="0" y="0"/>
                </a:moveTo>
                <a:lnTo>
                  <a:pt x="4713456" y="0"/>
                </a:lnTo>
                <a:lnTo>
                  <a:pt x="4713456" y="6321790"/>
                </a:lnTo>
                <a:lnTo>
                  <a:pt x="0" y="63217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2843" r="0" b="-3284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83023" y="942975"/>
            <a:ext cx="5807551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Result &amp; screenshort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5950078" y="2272843"/>
            <a:ext cx="13618405" cy="8715779"/>
          </a:xfrm>
          <a:custGeom>
            <a:avLst/>
            <a:gdLst/>
            <a:ahLst/>
            <a:cxnLst/>
            <a:rect r="r" b="b" t="t" l="l"/>
            <a:pathLst>
              <a:path h="8715779" w="13618405">
                <a:moveTo>
                  <a:pt x="13618405" y="0"/>
                </a:moveTo>
                <a:lnTo>
                  <a:pt x="0" y="0"/>
                </a:lnTo>
                <a:lnTo>
                  <a:pt x="0" y="8715780"/>
                </a:lnTo>
                <a:lnTo>
                  <a:pt x="13618405" y="8715780"/>
                </a:lnTo>
                <a:lnTo>
                  <a:pt x="136184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12507227" cy="8004625"/>
          </a:xfrm>
          <a:custGeom>
            <a:avLst/>
            <a:gdLst/>
            <a:ahLst/>
            <a:cxnLst/>
            <a:rect r="r" b="b" t="t" l="l"/>
            <a:pathLst>
              <a:path h="8004625" w="12507227">
                <a:moveTo>
                  <a:pt x="0" y="8004625"/>
                </a:moveTo>
                <a:lnTo>
                  <a:pt x="12507226" y="8004625"/>
                </a:lnTo>
                <a:lnTo>
                  <a:pt x="12507226" y="0"/>
                </a:lnTo>
                <a:lnTo>
                  <a:pt x="0" y="0"/>
                </a:lnTo>
                <a:lnTo>
                  <a:pt x="0" y="800462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11594" y="3697605"/>
            <a:ext cx="9864813" cy="2328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32"/>
              </a:lnSpc>
            </a:pPr>
          </a:p>
          <a:p>
            <a:pPr algn="ctr">
              <a:lnSpc>
                <a:spcPts val="6232"/>
              </a:lnSpc>
            </a:pPr>
            <a:r>
              <a:rPr lang="en-US" sz="4452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I am really excited to create my own</a:t>
            </a:r>
          </a:p>
          <a:p>
            <a:pPr algn="ctr">
              <a:lnSpc>
                <a:spcPts val="6232"/>
              </a:lnSpc>
              <a:spcBef>
                <a:spcPct val="0"/>
              </a:spcBef>
            </a:pPr>
            <a:r>
              <a:rPr lang="en-US" sz="4452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ppt for naan mudhalvan..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15521" y="2596515"/>
            <a:ext cx="6548597" cy="1186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0"/>
              </a:lnSpc>
              <a:spcBef>
                <a:spcPct val="0"/>
              </a:spcBef>
            </a:pPr>
            <a:r>
              <a:rPr lang="en-US" sz="6900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7113152" y="2630979"/>
            <a:ext cx="12234775" cy="7830256"/>
          </a:xfrm>
          <a:custGeom>
            <a:avLst/>
            <a:gdLst/>
            <a:ahLst/>
            <a:cxnLst/>
            <a:rect r="r" b="b" t="t" l="l"/>
            <a:pathLst>
              <a:path h="7830256" w="12234775">
                <a:moveTo>
                  <a:pt x="12234775" y="0"/>
                </a:moveTo>
                <a:lnTo>
                  <a:pt x="0" y="0"/>
                </a:lnTo>
                <a:lnTo>
                  <a:pt x="0" y="7830256"/>
                </a:lnTo>
                <a:lnTo>
                  <a:pt x="12234775" y="7830256"/>
                </a:lnTo>
                <a:lnTo>
                  <a:pt x="1223477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12369625" cy="7916560"/>
          </a:xfrm>
          <a:custGeom>
            <a:avLst/>
            <a:gdLst/>
            <a:ahLst/>
            <a:cxnLst/>
            <a:rect r="r" b="b" t="t" l="l"/>
            <a:pathLst>
              <a:path h="7916560" w="12369625">
                <a:moveTo>
                  <a:pt x="0" y="7916560"/>
                </a:moveTo>
                <a:lnTo>
                  <a:pt x="12369625" y="7916560"/>
                </a:lnTo>
                <a:lnTo>
                  <a:pt x="12369625" y="0"/>
                </a:lnTo>
                <a:lnTo>
                  <a:pt x="0" y="0"/>
                </a:lnTo>
                <a:lnTo>
                  <a:pt x="0" y="79165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43480" y="4136923"/>
            <a:ext cx="12801040" cy="1813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87"/>
              </a:lnSpc>
            </a:pPr>
            <a:r>
              <a:rPr lang="en-US" b="true" sz="106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397970" y="6399494"/>
            <a:ext cx="7170513" cy="4589128"/>
          </a:xfrm>
          <a:custGeom>
            <a:avLst/>
            <a:gdLst/>
            <a:ahLst/>
            <a:cxnLst/>
            <a:rect r="r" b="b" t="t" l="l"/>
            <a:pathLst>
              <a:path h="4589128" w="7170513">
                <a:moveTo>
                  <a:pt x="7170513" y="0"/>
                </a:moveTo>
                <a:lnTo>
                  <a:pt x="0" y="0"/>
                </a:lnTo>
                <a:lnTo>
                  <a:pt x="0" y="4589129"/>
                </a:lnTo>
                <a:lnTo>
                  <a:pt x="7170513" y="4589129"/>
                </a:lnTo>
                <a:lnTo>
                  <a:pt x="717051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12158109" cy="7781190"/>
          </a:xfrm>
          <a:custGeom>
            <a:avLst/>
            <a:gdLst/>
            <a:ahLst/>
            <a:cxnLst/>
            <a:rect r="r" b="b" t="t" l="l"/>
            <a:pathLst>
              <a:path h="7781190" w="12158109">
                <a:moveTo>
                  <a:pt x="0" y="7781190"/>
                </a:moveTo>
                <a:lnTo>
                  <a:pt x="12158109" y="7781190"/>
                </a:lnTo>
                <a:lnTo>
                  <a:pt x="12158109" y="0"/>
                </a:lnTo>
                <a:lnTo>
                  <a:pt x="0" y="0"/>
                </a:lnTo>
                <a:lnTo>
                  <a:pt x="0" y="778119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14677" y="2980936"/>
            <a:ext cx="4495950" cy="6277364"/>
          </a:xfrm>
          <a:custGeom>
            <a:avLst/>
            <a:gdLst/>
            <a:ahLst/>
            <a:cxnLst/>
            <a:rect r="r" b="b" t="t" l="l"/>
            <a:pathLst>
              <a:path h="6277364" w="4495950">
                <a:moveTo>
                  <a:pt x="0" y="0"/>
                </a:moveTo>
                <a:lnTo>
                  <a:pt x="4495949" y="0"/>
                </a:lnTo>
                <a:lnTo>
                  <a:pt x="4495949" y="6277364"/>
                </a:lnTo>
                <a:lnTo>
                  <a:pt x="0" y="62773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667077" y="3133336"/>
            <a:ext cx="4495950" cy="6277364"/>
          </a:xfrm>
          <a:custGeom>
            <a:avLst/>
            <a:gdLst/>
            <a:ahLst/>
            <a:cxnLst/>
            <a:rect r="r" b="b" t="t" l="l"/>
            <a:pathLst>
              <a:path h="6277364" w="4495950">
                <a:moveTo>
                  <a:pt x="0" y="0"/>
                </a:moveTo>
                <a:lnTo>
                  <a:pt x="4495949" y="0"/>
                </a:lnTo>
                <a:lnTo>
                  <a:pt x="4495949" y="6277364"/>
                </a:lnTo>
                <a:lnTo>
                  <a:pt x="0" y="62773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0877626" y="5481338"/>
            <a:ext cx="8843257" cy="5659685"/>
          </a:xfrm>
          <a:custGeom>
            <a:avLst/>
            <a:gdLst/>
            <a:ahLst/>
            <a:cxnLst/>
            <a:rect r="r" b="b" t="t" l="l"/>
            <a:pathLst>
              <a:path h="5659685" w="8843257">
                <a:moveTo>
                  <a:pt x="8843257" y="0"/>
                </a:moveTo>
                <a:lnTo>
                  <a:pt x="0" y="0"/>
                </a:lnTo>
                <a:lnTo>
                  <a:pt x="0" y="5659685"/>
                </a:lnTo>
                <a:lnTo>
                  <a:pt x="8843257" y="5659685"/>
                </a:lnTo>
                <a:lnTo>
                  <a:pt x="884325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971877" y="3438136"/>
            <a:ext cx="1790775" cy="2500327"/>
          </a:xfrm>
          <a:custGeom>
            <a:avLst/>
            <a:gdLst/>
            <a:ahLst/>
            <a:cxnLst/>
            <a:rect r="r" b="b" t="t" l="l"/>
            <a:pathLst>
              <a:path h="2500327" w="1790775">
                <a:moveTo>
                  <a:pt x="0" y="0"/>
                </a:moveTo>
                <a:lnTo>
                  <a:pt x="1790774" y="0"/>
                </a:lnTo>
                <a:lnTo>
                  <a:pt x="1790774" y="2500327"/>
                </a:lnTo>
                <a:lnTo>
                  <a:pt x="0" y="25003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0010626" y="5432570"/>
            <a:ext cx="8919457" cy="5708453"/>
          </a:xfrm>
          <a:custGeom>
            <a:avLst/>
            <a:gdLst/>
            <a:ahLst/>
            <a:cxnLst/>
            <a:rect r="r" b="b" t="t" l="l"/>
            <a:pathLst>
              <a:path h="5708453" w="8919457">
                <a:moveTo>
                  <a:pt x="8919458" y="0"/>
                </a:moveTo>
                <a:lnTo>
                  <a:pt x="0" y="0"/>
                </a:lnTo>
                <a:lnTo>
                  <a:pt x="0" y="5708453"/>
                </a:lnTo>
                <a:lnTo>
                  <a:pt x="8919458" y="5708453"/>
                </a:lnTo>
                <a:lnTo>
                  <a:pt x="891945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228650" y="3722322"/>
            <a:ext cx="13966191" cy="3469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</a:p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Name: V.Gowsalya.</a:t>
            </a:r>
          </a:p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REGNO &amp; NMID:2413124180252011 &amp; aasnm</a:t>
            </a:r>
          </a:p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124241802522017</a:t>
            </a:r>
          </a:p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DEPORTMENT:Bsc, computer science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COLLEGE: Government arts and science college vadalur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37226" y="2230493"/>
            <a:ext cx="10251600" cy="1252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19"/>
              </a:lnSpc>
              <a:spcBef>
                <a:spcPct val="0"/>
              </a:spcBef>
            </a:pPr>
            <a:r>
              <a:rPr lang="en-US" b="true" sz="7299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DIGITAL PORTFOLIO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98571" y="7134177"/>
            <a:ext cx="587914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/ ANNAMALAI UNIVERSITY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397970" y="6399494"/>
            <a:ext cx="7170513" cy="4589128"/>
          </a:xfrm>
          <a:custGeom>
            <a:avLst/>
            <a:gdLst/>
            <a:ahLst/>
            <a:cxnLst/>
            <a:rect r="r" b="b" t="t" l="l"/>
            <a:pathLst>
              <a:path h="4589128" w="7170513">
                <a:moveTo>
                  <a:pt x="7170513" y="0"/>
                </a:moveTo>
                <a:lnTo>
                  <a:pt x="0" y="0"/>
                </a:lnTo>
                <a:lnTo>
                  <a:pt x="0" y="4589129"/>
                </a:lnTo>
                <a:lnTo>
                  <a:pt x="7170513" y="4589129"/>
                </a:lnTo>
                <a:lnTo>
                  <a:pt x="717051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12158109" cy="7781190"/>
          </a:xfrm>
          <a:custGeom>
            <a:avLst/>
            <a:gdLst/>
            <a:ahLst/>
            <a:cxnLst/>
            <a:rect r="r" b="b" t="t" l="l"/>
            <a:pathLst>
              <a:path h="7781190" w="12158109">
                <a:moveTo>
                  <a:pt x="0" y="7781190"/>
                </a:moveTo>
                <a:lnTo>
                  <a:pt x="12158109" y="7781190"/>
                </a:lnTo>
                <a:lnTo>
                  <a:pt x="12158109" y="0"/>
                </a:lnTo>
                <a:lnTo>
                  <a:pt x="0" y="0"/>
                </a:lnTo>
                <a:lnTo>
                  <a:pt x="0" y="778119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14677" y="2980936"/>
            <a:ext cx="4495950" cy="6277364"/>
          </a:xfrm>
          <a:custGeom>
            <a:avLst/>
            <a:gdLst/>
            <a:ahLst/>
            <a:cxnLst/>
            <a:rect r="r" b="b" t="t" l="l"/>
            <a:pathLst>
              <a:path h="6277364" w="4495950">
                <a:moveTo>
                  <a:pt x="0" y="0"/>
                </a:moveTo>
                <a:lnTo>
                  <a:pt x="4495949" y="0"/>
                </a:lnTo>
                <a:lnTo>
                  <a:pt x="4495949" y="6277364"/>
                </a:lnTo>
                <a:lnTo>
                  <a:pt x="0" y="62773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667077" y="3133336"/>
            <a:ext cx="4495950" cy="6277364"/>
          </a:xfrm>
          <a:custGeom>
            <a:avLst/>
            <a:gdLst/>
            <a:ahLst/>
            <a:cxnLst/>
            <a:rect r="r" b="b" t="t" l="l"/>
            <a:pathLst>
              <a:path h="6277364" w="4495950">
                <a:moveTo>
                  <a:pt x="0" y="0"/>
                </a:moveTo>
                <a:lnTo>
                  <a:pt x="4495949" y="0"/>
                </a:lnTo>
                <a:lnTo>
                  <a:pt x="4495949" y="6277364"/>
                </a:lnTo>
                <a:lnTo>
                  <a:pt x="0" y="62773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0877626" y="5481338"/>
            <a:ext cx="8843257" cy="5659685"/>
          </a:xfrm>
          <a:custGeom>
            <a:avLst/>
            <a:gdLst/>
            <a:ahLst/>
            <a:cxnLst/>
            <a:rect r="r" b="b" t="t" l="l"/>
            <a:pathLst>
              <a:path h="5659685" w="8843257">
                <a:moveTo>
                  <a:pt x="8843257" y="0"/>
                </a:moveTo>
                <a:lnTo>
                  <a:pt x="0" y="0"/>
                </a:lnTo>
                <a:lnTo>
                  <a:pt x="0" y="5659685"/>
                </a:lnTo>
                <a:lnTo>
                  <a:pt x="8843257" y="5659685"/>
                </a:lnTo>
                <a:lnTo>
                  <a:pt x="884325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971877" y="3438136"/>
            <a:ext cx="1790775" cy="2500327"/>
          </a:xfrm>
          <a:custGeom>
            <a:avLst/>
            <a:gdLst/>
            <a:ahLst/>
            <a:cxnLst/>
            <a:rect r="r" b="b" t="t" l="l"/>
            <a:pathLst>
              <a:path h="2500327" w="1790775">
                <a:moveTo>
                  <a:pt x="0" y="0"/>
                </a:moveTo>
                <a:lnTo>
                  <a:pt x="1790774" y="0"/>
                </a:lnTo>
                <a:lnTo>
                  <a:pt x="1790774" y="2500327"/>
                </a:lnTo>
                <a:lnTo>
                  <a:pt x="0" y="25003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0010626" y="5432570"/>
            <a:ext cx="8919457" cy="5708453"/>
          </a:xfrm>
          <a:custGeom>
            <a:avLst/>
            <a:gdLst/>
            <a:ahLst/>
            <a:cxnLst/>
            <a:rect r="r" b="b" t="t" l="l"/>
            <a:pathLst>
              <a:path h="5708453" w="8919457">
                <a:moveTo>
                  <a:pt x="8919458" y="0"/>
                </a:moveTo>
                <a:lnTo>
                  <a:pt x="0" y="0"/>
                </a:lnTo>
                <a:lnTo>
                  <a:pt x="0" y="5708453"/>
                </a:lnTo>
                <a:lnTo>
                  <a:pt x="8919458" y="5708453"/>
                </a:lnTo>
                <a:lnTo>
                  <a:pt x="891945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327236" y="3981402"/>
            <a:ext cx="13918169" cy="309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b="true" sz="4400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STUDENT DIGITAL PORTFOLIO</a:t>
            </a:r>
          </a:p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INTERACTIVE DIGITAL PORTFOLIO STUDENT</a:t>
            </a:r>
          </a:p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PROFILE USING FRONT END WEB DEVELOPMENT</a:t>
            </a:r>
          </a:p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b="true" sz="4400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FOR COLORING AND BOX METHOD OF CSS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681730" y="2644777"/>
            <a:ext cx="11209180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STUDENT DIGITAL PORTFOLIO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4922503" y="1615195"/>
            <a:ext cx="14645980" cy="9373427"/>
          </a:xfrm>
          <a:custGeom>
            <a:avLst/>
            <a:gdLst/>
            <a:ahLst/>
            <a:cxnLst/>
            <a:rect r="r" b="b" t="t" l="l"/>
            <a:pathLst>
              <a:path h="9373427" w="14645980">
                <a:moveTo>
                  <a:pt x="14645980" y="0"/>
                </a:moveTo>
                <a:lnTo>
                  <a:pt x="0" y="0"/>
                </a:lnTo>
                <a:lnTo>
                  <a:pt x="0" y="9373428"/>
                </a:lnTo>
                <a:lnTo>
                  <a:pt x="14645980" y="9373428"/>
                </a:lnTo>
                <a:lnTo>
                  <a:pt x="1464598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13525976" cy="8656625"/>
          </a:xfrm>
          <a:custGeom>
            <a:avLst/>
            <a:gdLst/>
            <a:ahLst/>
            <a:cxnLst/>
            <a:rect r="r" b="b" t="t" l="l"/>
            <a:pathLst>
              <a:path h="8656625" w="13525976">
                <a:moveTo>
                  <a:pt x="0" y="8656625"/>
                </a:moveTo>
                <a:lnTo>
                  <a:pt x="13525976" y="8656625"/>
                </a:lnTo>
                <a:lnTo>
                  <a:pt x="13525976" y="0"/>
                </a:lnTo>
                <a:lnTo>
                  <a:pt x="0" y="0"/>
                </a:lnTo>
                <a:lnTo>
                  <a:pt x="0" y="865662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500653" y="3277304"/>
            <a:ext cx="5286693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Problem statement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Project overview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Email users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Tools &amp; Technologies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Portfolio Design &amp; Layout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Features &amp; Functionally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Results &amp; Screenshot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46647" y="1634901"/>
            <a:ext cx="3994706" cy="1210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  <a:spcBef>
                <a:spcPct val="0"/>
              </a:spcBef>
            </a:pPr>
            <a:r>
              <a:rPr lang="en-US" b="true" sz="7100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AGENDA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4383532"/>
            <a:ext cx="18288000" cy="1130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  <a:spcBef>
                <a:spcPct val="0"/>
              </a:spcBef>
            </a:pPr>
          </a:p>
          <a:p>
            <a:pPr algn="ctr">
              <a:lnSpc>
                <a:spcPts val="11248"/>
              </a:lnSpc>
              <a:spcBef>
                <a:spcPct val="0"/>
              </a:spcBef>
            </a:pPr>
          </a:p>
          <a:p>
            <a:pPr algn="ctr">
              <a:lnSpc>
                <a:spcPts val="11248"/>
              </a:lnSpc>
              <a:spcBef>
                <a:spcPct val="0"/>
              </a:spcBef>
            </a:pPr>
          </a:p>
          <a:p>
            <a:pPr algn="ctr">
              <a:lnSpc>
                <a:spcPts val="11248"/>
              </a:lnSpc>
              <a:spcBef>
                <a:spcPct val="0"/>
              </a:spcBef>
            </a:pPr>
          </a:p>
          <a:p>
            <a:pPr algn="ctr">
              <a:lnSpc>
                <a:spcPts val="11248"/>
              </a:lnSpc>
              <a:spcBef>
                <a:spcPct val="0"/>
              </a:spcBef>
            </a:pPr>
          </a:p>
          <a:p>
            <a:pPr algn="ctr">
              <a:lnSpc>
                <a:spcPts val="11248"/>
              </a:lnSpc>
              <a:spcBef>
                <a:spcPct val="0"/>
              </a:spcBef>
            </a:pPr>
            <a:r>
              <a:rPr lang="en-US" b="true" sz="8034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COMMERCE SITE.YOUR PARAGRAPH</a:t>
            </a:r>
          </a:p>
          <a:p>
            <a:pPr algn="ctr">
              <a:lnSpc>
                <a:spcPts val="11248"/>
              </a:lnSpc>
              <a:spcBef>
                <a:spcPct val="0"/>
              </a:spcBef>
            </a:pPr>
            <a:r>
              <a:rPr lang="en-US" b="true" sz="8034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 TEXT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55038" y="4278545"/>
            <a:ext cx="12777924" cy="4545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1"/>
              </a:lnSpc>
            </a:pPr>
            <a:r>
              <a:rPr lang="en-US" sz="3722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She's taking the client's website from development to</a:t>
            </a:r>
          </a:p>
          <a:p>
            <a:pPr algn="ctr">
              <a:lnSpc>
                <a:spcPts val="5211"/>
              </a:lnSpc>
            </a:pPr>
            <a:r>
              <a:rPr lang="en-US" sz="3722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production.</a:t>
            </a:r>
          </a:p>
          <a:p>
            <a:pPr algn="ctr">
              <a:lnSpc>
                <a:spcPts val="5211"/>
              </a:lnSpc>
            </a:pPr>
            <a:r>
              <a:rPr lang="en-US" sz="3722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She's reserved the domain name and configuring it on</a:t>
            </a:r>
          </a:p>
          <a:p>
            <a:pPr algn="ctr">
              <a:lnSpc>
                <a:spcPts val="5211"/>
              </a:lnSpc>
            </a:pPr>
            <a:r>
              <a:rPr lang="en-US" sz="3722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the client's server.</a:t>
            </a:r>
          </a:p>
          <a:p>
            <a:pPr algn="ctr">
              <a:lnSpc>
                <a:spcPts val="5211"/>
              </a:lnSpc>
            </a:pPr>
            <a:r>
              <a:rPr lang="en-US" sz="3722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She's working on security and a site certificate for the e-</a:t>
            </a:r>
          </a:p>
          <a:p>
            <a:pPr algn="ctr">
              <a:lnSpc>
                <a:spcPts val="5211"/>
              </a:lnSpc>
            </a:pPr>
            <a:r>
              <a:rPr lang="en-US" sz="3722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commerce site.Your paragraph text</a:t>
            </a:r>
          </a:p>
          <a:p>
            <a:pPr algn="ctr">
              <a:lnSpc>
                <a:spcPts val="5211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367119" y="2139493"/>
            <a:ext cx="10663128" cy="125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94"/>
              </a:lnSpc>
              <a:spcBef>
                <a:spcPct val="0"/>
              </a:spcBef>
            </a:pPr>
            <a:r>
              <a:rPr lang="en-US" b="true" sz="7424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PROBLEM STATEMENT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39238" y="4383532"/>
            <a:ext cx="9525" cy="1367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7116137" y="3019121"/>
            <a:ext cx="12452346" cy="7969502"/>
          </a:xfrm>
          <a:custGeom>
            <a:avLst/>
            <a:gdLst/>
            <a:ahLst/>
            <a:cxnLst/>
            <a:rect r="r" b="b" t="t" l="l"/>
            <a:pathLst>
              <a:path h="7969502" w="12452346">
                <a:moveTo>
                  <a:pt x="12452346" y="0"/>
                </a:moveTo>
                <a:lnTo>
                  <a:pt x="0" y="0"/>
                </a:lnTo>
                <a:lnTo>
                  <a:pt x="0" y="7969502"/>
                </a:lnTo>
                <a:lnTo>
                  <a:pt x="12452346" y="7969502"/>
                </a:lnTo>
                <a:lnTo>
                  <a:pt x="1245234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10424483" cy="6671669"/>
          </a:xfrm>
          <a:custGeom>
            <a:avLst/>
            <a:gdLst/>
            <a:ahLst/>
            <a:cxnLst/>
            <a:rect r="r" b="b" t="t" l="l"/>
            <a:pathLst>
              <a:path h="6671669" w="10424483">
                <a:moveTo>
                  <a:pt x="0" y="6671670"/>
                </a:moveTo>
                <a:lnTo>
                  <a:pt x="10424483" y="6671670"/>
                </a:lnTo>
                <a:lnTo>
                  <a:pt x="10424483" y="0"/>
                </a:lnTo>
                <a:lnTo>
                  <a:pt x="0" y="0"/>
                </a:lnTo>
                <a:lnTo>
                  <a:pt x="0" y="667167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39658" y="4808169"/>
            <a:ext cx="4553661" cy="14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"/>
              </a:lnSpc>
            </a:pPr>
            <a:r>
              <a:rPr lang="en-US" sz="10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Lorem ipsum dolor sit amet, consectetur adipiscing elit. Duis vel dolor ante. Nullam feugiat egestas elit et vehicula.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13787" y="2961971"/>
            <a:ext cx="11660427" cy="447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Project Name: E-commerce Website for Automotive Parts</a:t>
            </a:r>
          </a:p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Objective: Deploy a secure, user-friendly website for selling</a:t>
            </a:r>
          </a:p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automotive parts online</a:t>
            </a:r>
          </a:p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Scope: Includes domain setup, security certificates, and</a:t>
            </a:r>
          </a:p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configuration for production</a:t>
            </a:r>
          </a:p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Key Activities: Domain registration, security setup, testing,</a:t>
            </a:r>
          </a:p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and deployment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60054" y="1647051"/>
            <a:ext cx="9167892" cy="112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  <a:spcBef>
                <a:spcPct val="0"/>
              </a:spcBef>
            </a:pPr>
            <a:r>
              <a:rPr lang="en-US" b="true" sz="6600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PROJECT OVERVIEW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7632828" y="3349803"/>
            <a:ext cx="11935655" cy="7638819"/>
          </a:xfrm>
          <a:custGeom>
            <a:avLst/>
            <a:gdLst/>
            <a:ahLst/>
            <a:cxnLst/>
            <a:rect r="r" b="b" t="t" l="l"/>
            <a:pathLst>
              <a:path h="7638819" w="11935655">
                <a:moveTo>
                  <a:pt x="11935655" y="0"/>
                </a:moveTo>
                <a:lnTo>
                  <a:pt x="0" y="0"/>
                </a:lnTo>
                <a:lnTo>
                  <a:pt x="0" y="7638820"/>
                </a:lnTo>
                <a:lnTo>
                  <a:pt x="11935655" y="7638820"/>
                </a:lnTo>
                <a:lnTo>
                  <a:pt x="119356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1280483" y="-701623"/>
            <a:ext cx="12819543" cy="8204507"/>
          </a:xfrm>
          <a:custGeom>
            <a:avLst/>
            <a:gdLst/>
            <a:ahLst/>
            <a:cxnLst/>
            <a:rect r="r" b="b" t="t" l="l"/>
            <a:pathLst>
              <a:path h="8204507" w="12819543">
                <a:moveTo>
                  <a:pt x="0" y="8204508"/>
                </a:moveTo>
                <a:lnTo>
                  <a:pt x="12819542" y="8204508"/>
                </a:lnTo>
                <a:lnTo>
                  <a:pt x="12819542" y="0"/>
                </a:lnTo>
                <a:lnTo>
                  <a:pt x="0" y="0"/>
                </a:lnTo>
                <a:lnTo>
                  <a:pt x="0" y="820450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38209" y="3292653"/>
            <a:ext cx="12480528" cy="4548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8"/>
              </a:lnSpc>
            </a:pPr>
            <a:r>
              <a:rPr lang="en-US" sz="3255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Students</a:t>
            </a:r>
          </a:p>
          <a:p>
            <a:pPr algn="ctr">
              <a:lnSpc>
                <a:spcPts val="4558"/>
              </a:lnSpc>
            </a:pPr>
            <a:r>
              <a:rPr lang="en-US" b="true" sz="3255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MY RESUME:</a:t>
            </a:r>
          </a:p>
          <a:p>
            <a:pPr algn="ctr">
              <a:lnSpc>
                <a:spcPts val="4558"/>
              </a:lnSpc>
            </a:pPr>
            <a:r>
              <a:rPr lang="en-US" sz="3255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Name: v.Gowsalya.</a:t>
            </a:r>
          </a:p>
          <a:p>
            <a:pPr algn="ctr">
              <a:lnSpc>
                <a:spcPts val="4558"/>
              </a:lnSpc>
            </a:pPr>
            <a:r>
              <a:rPr lang="en-US" sz="3255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a</a:t>
            </a:r>
            <a:r>
              <a:rPr lang="en-US" sz="3255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ge: 19</a:t>
            </a:r>
          </a:p>
          <a:p>
            <a:pPr algn="ctr">
              <a:lnSpc>
                <a:spcPts val="4558"/>
              </a:lnSpc>
            </a:pPr>
            <a:r>
              <a:rPr lang="en-US" sz="3255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Father's Name: A.venkatesan</a:t>
            </a:r>
          </a:p>
          <a:p>
            <a:pPr algn="ctr">
              <a:lnSpc>
                <a:spcPts val="4558"/>
              </a:lnSpc>
            </a:pPr>
            <a:r>
              <a:rPr lang="en-US" sz="3255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Knows of Programming Language: Python, c, c++, Java, HTML,</a:t>
            </a:r>
          </a:p>
          <a:p>
            <a:pPr algn="ctr">
              <a:lnSpc>
                <a:spcPts val="4558"/>
              </a:lnSpc>
            </a:pPr>
            <a:r>
              <a:rPr lang="en-US" sz="3255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CSS, JS, Sql.</a:t>
            </a:r>
          </a:p>
          <a:p>
            <a:pPr algn="ctr">
              <a:lnSpc>
                <a:spcPts val="4558"/>
              </a:lnSpc>
              <a:spcBef>
                <a:spcPct val="0"/>
              </a:spcBef>
            </a:pPr>
            <a:r>
              <a:rPr lang="en-US" b="true" sz="3255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Contact mail id: gowsalyagowsi2006@gmail.com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60526" y="1613025"/>
            <a:ext cx="5235893" cy="1210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  <a:spcBef>
                <a:spcPct val="0"/>
              </a:spcBef>
            </a:pPr>
            <a:r>
              <a:rPr lang="en-US" b="true" sz="7100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END USERS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5237837" y="1817009"/>
            <a:ext cx="14330646" cy="9171614"/>
          </a:xfrm>
          <a:custGeom>
            <a:avLst/>
            <a:gdLst/>
            <a:ahLst/>
            <a:cxnLst/>
            <a:rect r="r" b="b" t="t" l="l"/>
            <a:pathLst>
              <a:path h="9171614" w="14330646">
                <a:moveTo>
                  <a:pt x="14330646" y="0"/>
                </a:moveTo>
                <a:lnTo>
                  <a:pt x="0" y="0"/>
                </a:lnTo>
                <a:lnTo>
                  <a:pt x="0" y="9171614"/>
                </a:lnTo>
                <a:lnTo>
                  <a:pt x="14330646" y="9171614"/>
                </a:lnTo>
                <a:lnTo>
                  <a:pt x="1433064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13113855" cy="8392868"/>
          </a:xfrm>
          <a:custGeom>
            <a:avLst/>
            <a:gdLst/>
            <a:ahLst/>
            <a:cxnLst/>
            <a:rect r="r" b="b" t="t" l="l"/>
            <a:pathLst>
              <a:path h="8392868" w="13113855">
                <a:moveTo>
                  <a:pt x="0" y="8392868"/>
                </a:moveTo>
                <a:lnTo>
                  <a:pt x="13113855" y="8392868"/>
                </a:lnTo>
                <a:lnTo>
                  <a:pt x="13113855" y="0"/>
                </a:lnTo>
                <a:lnTo>
                  <a:pt x="0" y="0"/>
                </a:lnTo>
                <a:lnTo>
                  <a:pt x="0" y="839286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04596" y="2691111"/>
            <a:ext cx="8478807" cy="4695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29"/>
              </a:lnSpc>
            </a:pPr>
            <a:r>
              <a:rPr lang="en-US" sz="4449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I am a very sincere to work and</a:t>
            </a:r>
          </a:p>
          <a:p>
            <a:pPr algn="ctr">
              <a:lnSpc>
                <a:spcPts val="6229"/>
              </a:lnSpc>
            </a:pPr>
            <a:r>
              <a:rPr lang="en-US" sz="4449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depth programing knowledge..</a:t>
            </a:r>
          </a:p>
          <a:p>
            <a:pPr algn="ctr">
              <a:lnSpc>
                <a:spcPts val="6229"/>
              </a:lnSpc>
            </a:pPr>
            <a:r>
              <a:rPr lang="en-US" sz="4449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Thank you ❤️</a:t>
            </a:r>
          </a:p>
          <a:p>
            <a:pPr algn="ctr">
              <a:lnSpc>
                <a:spcPts val="6229"/>
              </a:lnSpc>
            </a:pPr>
          </a:p>
          <a:p>
            <a:pPr algn="ctr">
              <a:lnSpc>
                <a:spcPts val="6229"/>
              </a:lnSpc>
            </a:pPr>
            <a:r>
              <a:rPr lang="en-US" sz="4449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                   </a:t>
            </a:r>
            <a:r>
              <a:rPr lang="en-US" sz="4449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Your sincerely</a:t>
            </a:r>
          </a:p>
          <a:p>
            <a:pPr algn="ctr">
              <a:lnSpc>
                <a:spcPts val="6229"/>
              </a:lnSpc>
              <a:spcBef>
                <a:spcPct val="0"/>
              </a:spcBef>
            </a:pPr>
            <a:r>
              <a:rPr lang="en-US" b="true" sz="4449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                                v.Gowsalya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493686" y="65518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-1128083" y="-549223"/>
            <a:ext cx="13113855" cy="8392868"/>
          </a:xfrm>
          <a:custGeom>
            <a:avLst/>
            <a:gdLst/>
            <a:ahLst/>
            <a:cxnLst/>
            <a:rect r="r" b="b" t="t" l="l"/>
            <a:pathLst>
              <a:path h="8392868" w="13113855">
                <a:moveTo>
                  <a:pt x="0" y="8392868"/>
                </a:moveTo>
                <a:lnTo>
                  <a:pt x="13113855" y="8392868"/>
                </a:lnTo>
                <a:lnTo>
                  <a:pt x="13113855" y="0"/>
                </a:lnTo>
                <a:lnTo>
                  <a:pt x="0" y="0"/>
                </a:lnTo>
                <a:lnTo>
                  <a:pt x="0" y="839286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-975683" y="-396823"/>
            <a:ext cx="8560251" cy="5478561"/>
          </a:xfrm>
          <a:custGeom>
            <a:avLst/>
            <a:gdLst/>
            <a:ahLst/>
            <a:cxnLst/>
            <a:rect r="r" b="b" t="t" l="l"/>
            <a:pathLst>
              <a:path h="5478561" w="8560251">
                <a:moveTo>
                  <a:pt x="0" y="5478561"/>
                </a:moveTo>
                <a:lnTo>
                  <a:pt x="8560251" y="5478561"/>
                </a:lnTo>
                <a:lnTo>
                  <a:pt x="8560251" y="0"/>
                </a:lnTo>
                <a:lnTo>
                  <a:pt x="0" y="0"/>
                </a:lnTo>
                <a:lnTo>
                  <a:pt x="0" y="547856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-823283" y="-244423"/>
            <a:ext cx="6404528" cy="4098898"/>
          </a:xfrm>
          <a:custGeom>
            <a:avLst/>
            <a:gdLst/>
            <a:ahLst/>
            <a:cxnLst/>
            <a:rect r="r" b="b" t="t" l="l"/>
            <a:pathLst>
              <a:path h="4098898" w="6404528">
                <a:moveTo>
                  <a:pt x="0" y="4098898"/>
                </a:moveTo>
                <a:lnTo>
                  <a:pt x="6404528" y="4098898"/>
                </a:lnTo>
                <a:lnTo>
                  <a:pt x="6404528" y="0"/>
                </a:lnTo>
                <a:lnTo>
                  <a:pt x="0" y="0"/>
                </a:lnTo>
                <a:lnTo>
                  <a:pt x="0" y="409889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6973414" y="2927778"/>
            <a:ext cx="12595070" cy="8060845"/>
          </a:xfrm>
          <a:custGeom>
            <a:avLst/>
            <a:gdLst/>
            <a:ahLst/>
            <a:cxnLst/>
            <a:rect r="r" b="b" t="t" l="l"/>
            <a:pathLst>
              <a:path h="8060845" w="12595070">
                <a:moveTo>
                  <a:pt x="12595069" y="0"/>
                </a:moveTo>
                <a:lnTo>
                  <a:pt x="0" y="0"/>
                </a:lnTo>
                <a:lnTo>
                  <a:pt x="0" y="8060845"/>
                </a:lnTo>
                <a:lnTo>
                  <a:pt x="12595069" y="8060845"/>
                </a:lnTo>
                <a:lnTo>
                  <a:pt x="1259506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13678144" cy="8754012"/>
          </a:xfrm>
          <a:custGeom>
            <a:avLst/>
            <a:gdLst/>
            <a:ahLst/>
            <a:cxnLst/>
            <a:rect r="r" b="b" t="t" l="l"/>
            <a:pathLst>
              <a:path h="8754012" w="13678144">
                <a:moveTo>
                  <a:pt x="0" y="8754013"/>
                </a:moveTo>
                <a:lnTo>
                  <a:pt x="13678144" y="8754013"/>
                </a:lnTo>
                <a:lnTo>
                  <a:pt x="13678144" y="0"/>
                </a:lnTo>
                <a:lnTo>
                  <a:pt x="0" y="0"/>
                </a:lnTo>
                <a:lnTo>
                  <a:pt x="0" y="875401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93686" y="65518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80125" y="3794760"/>
            <a:ext cx="8677434" cy="134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</a:p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ARE SEEING PROFILE AND RESUME..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3466" y="2436605"/>
            <a:ext cx="729194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4AAD"/>
                </a:solidFill>
                <a:latin typeface="Monda"/>
                <a:ea typeface="Monda"/>
                <a:cs typeface="Monda"/>
                <a:sym typeface="Monda"/>
              </a:rPr>
              <a:t>NEXT PROFESSIONAL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DAGxzcozPoM</dc:identifier>
  <dcterms:modified xsi:type="dcterms:W3CDTF">2011-08-01T06:04:30Z</dcterms:modified>
  <cp:revision>1</cp:revision>
  <dc:title>Blue Modern Elegant Presentation</dc:title>
</cp:coreProperties>
</file>