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1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88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UTHULAKSHMI%20S%20%20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8F-49F1-B56D-A696B5BDC868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598F-49F1-B56D-A696B5BDC868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598F-49F1-B56D-A696B5BDC868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598F-49F1-B56D-A696B5BDC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1"/>
          <c:y val="0.3216768737241178"/>
          <c:w val="0.15987100049416542"/>
          <c:h val="0.49956073199183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3884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2742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66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697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071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7289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676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088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798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814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4207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9060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6434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128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0460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3613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5006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533400"/>
            <a:ext cx="11201401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  <a:t/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r>
              <a:rPr lang="en-US" spc="15" dirty="0"/>
              <a:t/>
            </a: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14400" y="3053161"/>
            <a:ext cx="108442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</a:t>
            </a:r>
            <a:r>
              <a:rPr lang="en-US" sz="2400" dirty="0" smtClean="0"/>
              <a:t>:</a:t>
            </a:r>
            <a:r>
              <a:rPr lang="en-US" sz="2400" dirty="0"/>
              <a:t> </a:t>
            </a:r>
            <a:r>
              <a:rPr lang="en-US" sz="2400" dirty="0" smtClean="0"/>
              <a:t>GOWSALYA. B</a:t>
            </a:r>
            <a:endParaRPr lang="en-US" sz="2400" dirty="0"/>
          </a:p>
          <a:p>
            <a:r>
              <a:rPr lang="en-US" sz="2400" dirty="0"/>
              <a:t>REGISTER NO		</a:t>
            </a:r>
            <a:r>
              <a:rPr lang="en-US" sz="2400" dirty="0" smtClean="0"/>
              <a:t>: </a:t>
            </a:r>
            <a:r>
              <a:rPr lang="en-US" sz="2400" dirty="0" smtClean="0"/>
              <a:t>312218021</a:t>
            </a:r>
            <a:r>
              <a:rPr lang="en-US" sz="2400" dirty="0"/>
              <a:t>				</a:t>
            </a:r>
          </a:p>
          <a:p>
            <a:r>
              <a:rPr lang="en-US" sz="2400" dirty="0"/>
              <a:t>DEPARTMENT		</a:t>
            </a:r>
            <a:r>
              <a:rPr lang="en-US" sz="2400" dirty="0" smtClean="0"/>
              <a:t>: </a:t>
            </a:r>
            <a:r>
              <a:rPr lang="en-US" sz="2400" dirty="0" err="1" smtClean="0"/>
              <a:t>B.Com</a:t>
            </a:r>
            <a:r>
              <a:rPr lang="en-US" sz="2400" dirty="0" smtClean="0"/>
              <a:t> </a:t>
            </a:r>
            <a:r>
              <a:rPr lang="en-US" sz="2400" dirty="0"/>
              <a:t>(General)</a:t>
            </a:r>
          </a:p>
          <a:p>
            <a:r>
              <a:rPr lang="en-US" sz="2400" dirty="0"/>
              <a:t>COLLEGE		</a:t>
            </a:r>
            <a:r>
              <a:rPr lang="en-US" sz="2400" dirty="0" smtClean="0"/>
              <a:t>: St</a:t>
            </a:r>
            <a:r>
              <a:rPr lang="en-US" sz="2400" dirty="0"/>
              <a:t>. Anne’s Arts And Science College</a:t>
            </a:r>
          </a:p>
          <a:p>
            <a:r>
              <a:rPr lang="en-US" sz="2400" dirty="0"/>
              <a:t>NM ID(username)   </a:t>
            </a:r>
            <a:r>
              <a:rPr lang="en-US" sz="2400" dirty="0" smtClean="0"/>
              <a:t>  : </a:t>
            </a:r>
            <a:r>
              <a:rPr lang="en-US" sz="2400" dirty="0" smtClean="0"/>
              <a:t>F8983B0F86DDA028F994B3DOD43F0370</a:t>
            </a:r>
            <a:r>
              <a:rPr lang="en-US" sz="2400" dirty="0"/>
              <a:t>				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</a:p>
          <a:p>
            <a:pPr marL="400050" lvl="1" indent="0">
              <a:buNone/>
            </a:pPr>
            <a:r>
              <a:rPr lang="en-US" sz="1800" dirty="0"/>
              <a:t>*Data cleaning</a:t>
            </a:r>
          </a:p>
          <a:p>
            <a:pPr marL="400050" lvl="1" indent="0">
              <a:buNone/>
            </a:pPr>
            <a:r>
              <a:rPr lang="en-US" sz="1800" dirty="0"/>
              <a:t>*Results</a:t>
            </a:r>
          </a:p>
          <a:p>
            <a:pPr marL="400050" lvl="1" indent="0">
              <a:buNone/>
            </a:pPr>
            <a:r>
              <a:rPr lang="en-US" sz="1800" dirty="0"/>
              <a:t>*Pivot table</a:t>
            </a:r>
          </a:p>
          <a:p>
            <a:pPr marL="400050" lvl="1" indent="0">
              <a:buNone/>
            </a:pPr>
            <a:r>
              <a:rPr lang="en-US" sz="1800" dirty="0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F660327-573F-4C4E-D4B8-ABDFB6AEC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55410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</a:p>
          <a:p>
            <a:pPr marL="0" indent="0">
              <a:buNone/>
            </a:pPr>
            <a:r>
              <a:rPr lang="en-US" dirty="0"/>
              <a:t>	2. Data Analysts.</a:t>
            </a:r>
          </a:p>
          <a:p>
            <a:pPr marL="0" indent="0">
              <a:buNone/>
            </a:pPr>
            <a:r>
              <a:rPr lang="en-US" dirty="0"/>
              <a:t>	3. Team Leaders.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*Filtering- purpose to fill the missing values.</a:t>
            </a:r>
          </a:p>
          <a:p>
            <a:r>
              <a:rPr lang="en-US" sz="2400" dirty="0"/>
              <a:t>*Conditional formatting- blank values.</a:t>
            </a:r>
          </a:p>
          <a:p>
            <a:r>
              <a:rPr lang="en-US" sz="2400" dirty="0"/>
              <a:t>*Using- Pivot table and chart.</a:t>
            </a:r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</a:p>
          <a:p>
            <a:pPr lvl="1"/>
            <a:r>
              <a:rPr lang="en-IN" sz="1900" dirty="0"/>
              <a:t>Employment ID</a:t>
            </a:r>
          </a:p>
          <a:p>
            <a:pPr lvl="1"/>
            <a:r>
              <a:rPr lang="en-IN" sz="1900" dirty="0"/>
              <a:t>First name</a:t>
            </a:r>
          </a:p>
          <a:p>
            <a:pPr lvl="1"/>
            <a:r>
              <a:rPr lang="en-IN" sz="1900" dirty="0"/>
              <a:t>Last name</a:t>
            </a:r>
          </a:p>
          <a:p>
            <a:pPr lvl="1"/>
            <a:r>
              <a:rPr lang="en-IN" sz="1900" dirty="0"/>
              <a:t>Gender</a:t>
            </a:r>
          </a:p>
          <a:p>
            <a:pPr lvl="1"/>
            <a:r>
              <a:rPr lang="en-IN" sz="1900" dirty="0"/>
              <a:t>Employee status</a:t>
            </a:r>
          </a:p>
          <a:p>
            <a:pPr lvl="1"/>
            <a:r>
              <a:rPr lang="en-IN" sz="1900" dirty="0"/>
              <a:t>Employee type</a:t>
            </a:r>
          </a:p>
          <a:p>
            <a:pPr lvl="1"/>
            <a:r>
              <a:rPr lang="en-IN" sz="1900" dirty="0"/>
              <a:t>Employee classification</a:t>
            </a:r>
          </a:p>
          <a:p>
            <a:pPr lvl="1"/>
            <a:r>
              <a:rPr lang="en-IN" sz="1900" dirty="0"/>
              <a:t>Performance score</a:t>
            </a:r>
          </a:p>
          <a:p>
            <a:pPr lvl="1"/>
            <a:r>
              <a:rPr lang="en-IN" sz="1900" dirty="0"/>
              <a:t>Current employee ratings</a:t>
            </a:r>
          </a:p>
          <a:p>
            <a:pPr lvl="1"/>
            <a:r>
              <a:rPr lang="en-IN" sz="1900" dirty="0"/>
              <a:t>Business 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337</TotalTime>
  <Words>311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 3</vt:lpstr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SAASC LIBRARY</cp:lastModifiedBy>
  <cp:revision>50</cp:revision>
  <dcterms:created xsi:type="dcterms:W3CDTF">2024-03-29T15:07:22Z</dcterms:created>
  <dcterms:modified xsi:type="dcterms:W3CDTF">2024-08-30T05:45:48Z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