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3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GOWRI SATHANA R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2422j0269/asbru202422j0269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BACHELOR OF COMPUTER APPLICATION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THAVATHIRU SANTHALINGA ADIGALAR ARTS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SCIENCE &amp;TAMIL 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3654099" y="2685004"/>
            <a:ext cx="5132714" cy="7172322"/>
          </a:xfrm>
          <a:custGeom>
            <a:avLst/>
            <a:gdLst/>
            <a:ahLst/>
            <a:cxnLst/>
            <a:rect r="r" b="b" t="t" l="l"/>
            <a:pathLst>
              <a:path h="7172322" w="5132714">
                <a:moveTo>
                  <a:pt x="0" y="0"/>
                </a:moveTo>
                <a:lnTo>
                  <a:pt x="5132713" y="0"/>
                </a:lnTo>
                <a:lnTo>
                  <a:pt x="5132713" y="7172322"/>
                </a:lnTo>
                <a:lnTo>
                  <a:pt x="0" y="71723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9310" r="0" b="-1931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9512928" y="2543175"/>
            <a:ext cx="3041022" cy="6725139"/>
          </a:xfrm>
          <a:custGeom>
            <a:avLst/>
            <a:gdLst/>
            <a:ahLst/>
            <a:cxnLst/>
            <a:rect r="r" b="b" t="t" l="l"/>
            <a:pathLst>
              <a:path h="6725139" w="3041022">
                <a:moveTo>
                  <a:pt x="0" y="0"/>
                </a:moveTo>
                <a:lnTo>
                  <a:pt x="3041022" y="0"/>
                </a:lnTo>
                <a:lnTo>
                  <a:pt x="3041022" y="6725139"/>
                </a:lnTo>
                <a:lnTo>
                  <a:pt x="0" y="67251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8313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913271" y="2337783"/>
            <a:ext cx="11488404" cy="5998370"/>
          </a:xfrm>
          <a:custGeom>
            <a:avLst/>
            <a:gdLst/>
            <a:ahLst/>
            <a:cxnLst/>
            <a:rect r="r" b="b" t="t" l="l"/>
            <a:pathLst>
              <a:path h="5998370" w="11488404">
                <a:moveTo>
                  <a:pt x="0" y="0"/>
                </a:moveTo>
                <a:lnTo>
                  <a:pt x="11488404" y="0"/>
                </a:lnTo>
                <a:lnTo>
                  <a:pt x="11488404" y="5998370"/>
                </a:lnTo>
                <a:lnTo>
                  <a:pt x="0" y="59983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4229100" y="3150932"/>
            <a:ext cx="9801225" cy="4721595"/>
          </a:xfrm>
          <a:custGeom>
            <a:avLst/>
            <a:gdLst/>
            <a:ahLst/>
            <a:cxnLst/>
            <a:rect r="r" b="b" t="t" l="l"/>
            <a:pathLst>
              <a:path h="4721595" w="9801225">
                <a:moveTo>
                  <a:pt x="0" y="0"/>
                </a:moveTo>
                <a:lnTo>
                  <a:pt x="9801225" y="0"/>
                </a:lnTo>
                <a:lnTo>
                  <a:pt x="9801225" y="4721595"/>
                </a:lnTo>
                <a:lnTo>
                  <a:pt x="0" y="47215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3494211" y="2606576"/>
            <a:ext cx="8520734" cy="5230118"/>
          </a:xfrm>
          <a:custGeom>
            <a:avLst/>
            <a:gdLst/>
            <a:ahLst/>
            <a:cxnLst/>
            <a:rect r="r" b="b" t="t" l="l"/>
            <a:pathLst>
              <a:path h="5230118" w="8520734">
                <a:moveTo>
                  <a:pt x="0" y="0"/>
                </a:moveTo>
                <a:lnTo>
                  <a:pt x="8520734" y="0"/>
                </a:lnTo>
                <a:lnTo>
                  <a:pt x="8520734" y="5230118"/>
                </a:lnTo>
                <a:lnTo>
                  <a:pt x="0" y="5230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2911741" y="3380171"/>
            <a:ext cx="9425039" cy="5463791"/>
          </a:xfrm>
          <a:custGeom>
            <a:avLst/>
            <a:gdLst/>
            <a:ahLst/>
            <a:cxnLst/>
            <a:rect r="r" b="b" t="t" l="l"/>
            <a:pathLst>
              <a:path h="5463791" w="9425039">
                <a:moveTo>
                  <a:pt x="0" y="0"/>
                </a:moveTo>
                <a:lnTo>
                  <a:pt x="9425039" y="0"/>
                </a:lnTo>
                <a:lnTo>
                  <a:pt x="9425039" y="5463791"/>
                </a:lnTo>
                <a:lnTo>
                  <a:pt x="0" y="54637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631963" y="2694037"/>
            <a:ext cx="10858996" cy="6285657"/>
          </a:xfrm>
          <a:custGeom>
            <a:avLst/>
            <a:gdLst/>
            <a:ahLst/>
            <a:cxnLst/>
            <a:rect r="r" b="b" t="t" l="l"/>
            <a:pathLst>
              <a:path h="6285657" w="10858996">
                <a:moveTo>
                  <a:pt x="0" y="0"/>
                </a:moveTo>
                <a:lnTo>
                  <a:pt x="10858996" y="0"/>
                </a:lnTo>
                <a:lnTo>
                  <a:pt x="10858996" y="6285657"/>
                </a:lnTo>
                <a:lnTo>
                  <a:pt x="0" y="62856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112" t="0" r="-11112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4949201" y="3297701"/>
            <a:ext cx="6756863" cy="5960599"/>
          </a:xfrm>
          <a:custGeom>
            <a:avLst/>
            <a:gdLst/>
            <a:ahLst/>
            <a:cxnLst/>
            <a:rect r="r" b="b" t="t" l="l"/>
            <a:pathLst>
              <a:path h="5960599" w="6756863">
                <a:moveTo>
                  <a:pt x="0" y="0"/>
                </a:moveTo>
                <a:lnTo>
                  <a:pt x="6756863" y="0"/>
                </a:lnTo>
                <a:lnTo>
                  <a:pt x="6756863" y="5960599"/>
                </a:lnTo>
                <a:lnTo>
                  <a:pt x="0" y="5960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028700" y="1594243"/>
            <a:ext cx="10137074" cy="8403418"/>
          </a:xfrm>
          <a:custGeom>
            <a:avLst/>
            <a:gdLst/>
            <a:ahLst/>
            <a:cxnLst/>
            <a:rect r="r" b="b" t="t" l="l"/>
            <a:pathLst>
              <a:path h="8403418" w="10137074">
                <a:moveTo>
                  <a:pt x="0" y="0"/>
                </a:moveTo>
                <a:lnTo>
                  <a:pt x="10137074" y="0"/>
                </a:lnTo>
                <a:lnTo>
                  <a:pt x="10137074" y="8403417"/>
                </a:lnTo>
                <a:lnTo>
                  <a:pt x="0" y="8403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2270503"/>
            <a:ext cx="10764855" cy="7228147"/>
          </a:xfrm>
          <a:custGeom>
            <a:avLst/>
            <a:gdLst/>
            <a:ahLst/>
            <a:cxnLst/>
            <a:rect r="r" b="b" t="t" l="l"/>
            <a:pathLst>
              <a:path h="7228147" w="10764855">
                <a:moveTo>
                  <a:pt x="0" y="0"/>
                </a:moveTo>
                <a:lnTo>
                  <a:pt x="10764855" y="0"/>
                </a:lnTo>
                <a:lnTo>
                  <a:pt x="10764855" y="7228146"/>
                </a:lnTo>
                <a:lnTo>
                  <a:pt x="0" y="722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DAGyqSFtWLk</dc:identifier>
  <dcterms:modified xsi:type="dcterms:W3CDTF">2011-08-01T06:04:30Z</dcterms:modified>
  <cp:revision>1</cp:revision>
  <dc:title>PPT FWD TNSDC 2025 (8).pptx</dc:title>
</cp:coreProperties>
</file>