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1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94" r:id="rId11"/>
    <p:sldId id="295" r:id="rId12"/>
    <p:sldId id="292" r:id="rId13"/>
    <p:sldId id="293" r:id="rId14"/>
    <p:sldId id="296" r:id="rId15"/>
    <p:sldId id="297" r:id="rId16"/>
    <p:sldId id="298" r:id="rId17"/>
    <p:sldId id="279" r:id="rId18"/>
  </p:sldIdLst>
  <p:sldSz cx="9144000" cy="5143500" type="screen16x9"/>
  <p:notesSz cx="6858000" cy="9144000"/>
  <p:embeddedFontLst>
    <p:embeddedFont>
      <p:font typeface="Raleway ExtraBold" panose="020B0604020202020204" charset="0"/>
      <p:bold r:id="rId20"/>
      <p:boldItalic r:id="rId21"/>
    </p:embeddedFont>
    <p:embeddedFont>
      <p:font typeface="Raleway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9F3E-1BC4-4F98-BE8C-D36411D1D96E}">
  <a:tblStyle styleId="{456D9F3E-1BC4-4F98-BE8C-D36411D1D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Chef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Run List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1" y="1203598"/>
            <a:ext cx="7920881" cy="324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Run List Specify Policy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419622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1431776"/>
            <a:ext cx="80486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56363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1449685"/>
            <a:ext cx="504056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For Nodes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1282799"/>
            <a:ext cx="74009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HA Proxy LB look for Web Server</a:t>
            </a:r>
            <a:endParaRPr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31590"/>
            <a:ext cx="80772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Pass result to HA Proxy template</a:t>
            </a:r>
            <a:endParaRPr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1557883"/>
            <a:ext cx="6972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Labs</a:t>
            </a:r>
            <a:endParaRPr dirty="0"/>
          </a:p>
        </p:txBody>
      </p:sp>
      <p:grpSp>
        <p:nvGrpSpPr>
          <p:cNvPr id="2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45650"/>
              </p:ext>
            </p:extLst>
          </p:nvPr>
        </p:nvGraphicFramePr>
        <p:xfrm>
          <a:off x="914400" y="1157288"/>
          <a:ext cx="1212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Packager Shell Object" showAsIcon="1" r:id="rId4" imgW="1212480" imgH="437400" progId="Package">
                  <p:embed/>
                </p:oleObj>
              </mc:Choice>
              <mc:Fallback>
                <p:oleObj name="Packager Shell Object" showAsIcon="1" r:id="rId4" imgW="1212480" imgH="4374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7288"/>
                        <a:ext cx="1212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75856" y="1131590"/>
          <a:ext cx="1585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Packager Shell Object" r:id="rId6" imgW="1586520" imgH="488520" progId="Package">
                  <p:embed/>
                </p:oleObj>
              </mc:Choice>
              <mc:Fallback>
                <p:oleObj name="Packager Shell Object" r:id="rId6" imgW="1586520" imgH="48852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31590"/>
                        <a:ext cx="15859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96136" y="1131590"/>
          <a:ext cx="1387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Packager Shell Object" r:id="rId8" imgW="1387080" imgH="488520" progId="Package">
                  <p:embed/>
                </p:oleObj>
              </mc:Choice>
              <mc:Fallback>
                <p:oleObj name="Packager Shell Object" r:id="rId8" imgW="1387080" imgH="48852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131590"/>
                        <a:ext cx="13874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sz="3600" b="1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755576" y="1707654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Chef helps you express your infrastructure policy – how your software is delivered and maintained on your servers – as code. </a:t>
            </a:r>
          </a:p>
          <a:p>
            <a:endParaRPr lang="en-IN" dirty="0"/>
          </a:p>
          <a:p>
            <a:r>
              <a:rPr lang="en-IN" dirty="0"/>
              <a:t>When infrastructure is code, it becomes more maintainable, </a:t>
            </a:r>
            <a:r>
              <a:rPr lang="en-IN" dirty="0" err="1"/>
              <a:t>versionable</a:t>
            </a:r>
            <a:r>
              <a:rPr lang="en-IN" dirty="0"/>
              <a:t>, testable, and collaborative.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 Your Chef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1347614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Typically, Chef is comprised of three parts – your workstation, a Chef server, and nodes.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3568" y="3291830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After completing this module, you should be able to:</a:t>
            </a:r>
          </a:p>
          <a:p>
            <a:r>
              <a:rPr lang="en-IN" dirty="0"/>
              <a:t>describe what happens when Chef runs.</a:t>
            </a:r>
          </a:p>
          <a:p>
            <a:r>
              <a:rPr lang="en-IN" dirty="0"/>
              <a:t>write Chef code that defines a basic policy.</a:t>
            </a:r>
          </a:p>
          <a:p>
            <a:r>
              <a:rPr lang="en-IN" dirty="0"/>
              <a:t>apply that policy to a server.</a:t>
            </a:r>
          </a:p>
          <a:p>
            <a:r>
              <a:rPr lang="en-IN" dirty="0"/>
              <a:t>In the next step, you'll install the Chef tools and a text editor on your own machine. You'll use that machine in the parts that follow.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1" y="1635646"/>
            <a:ext cx="597666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to Manage Complexity?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3" y="1491630"/>
            <a:ext cx="280831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Resources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371575"/>
            <a:ext cx="77152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Resources in recipe</a:t>
            </a:r>
            <a:endParaRPr sz="36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633538"/>
            <a:ext cx="7505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Recipes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1544166"/>
            <a:ext cx="7553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Nodes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7137" y="1477491"/>
            <a:ext cx="63531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7584" y="411510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Nodes Adheres to Policy</a:t>
            </a:r>
            <a:endParaRPr sz="4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461492"/>
            <a:ext cx="7772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(16:9)</PresentationFormat>
  <Paragraphs>43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Raleway ExtraBold</vt:lpstr>
      <vt:lpstr>Arial</vt:lpstr>
      <vt:lpstr>Raleway Light</vt:lpstr>
      <vt:lpstr>Olivia template</vt:lpstr>
      <vt:lpstr>Packager Shell Object</vt:lpstr>
      <vt:lpstr>Chef</vt:lpstr>
      <vt:lpstr>Introduction</vt:lpstr>
      <vt:lpstr>Know Your Chef</vt:lpstr>
      <vt:lpstr>How to Manage Complexity?</vt:lpstr>
      <vt:lpstr>Resources</vt:lpstr>
      <vt:lpstr>Resources in recipe</vt:lpstr>
      <vt:lpstr>Recipes</vt:lpstr>
      <vt:lpstr>Nodes</vt:lpstr>
      <vt:lpstr>Nodes Adheres to Policy</vt:lpstr>
      <vt:lpstr>Run List</vt:lpstr>
      <vt:lpstr>Run List Specify Policy</vt:lpstr>
      <vt:lpstr>Search</vt:lpstr>
      <vt:lpstr>Search For Nodes</vt:lpstr>
      <vt:lpstr>HA Proxy LB look for Web Server</vt:lpstr>
      <vt:lpstr>Pass result to HA Proxy template</vt:lpstr>
      <vt:lpstr>HANDS ON Labs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Basics</dc:title>
  <dc:creator>Deepak Kumar</dc:creator>
  <cp:lastModifiedBy>deepak kumar</cp:lastModifiedBy>
  <cp:revision>24</cp:revision>
  <dcterms:modified xsi:type="dcterms:W3CDTF">2018-07-29T11:32:32Z</dcterms:modified>
</cp:coreProperties>
</file>