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1" r:id="rId3"/>
    <p:sldId id="284" r:id="rId4"/>
    <p:sldId id="289" r:id="rId5"/>
    <p:sldId id="290" r:id="rId6"/>
    <p:sldId id="285" r:id="rId7"/>
    <p:sldId id="287" r:id="rId8"/>
    <p:sldId id="288" r:id="rId9"/>
    <p:sldId id="291" r:id="rId10"/>
    <p:sldId id="292" r:id="rId11"/>
    <p:sldId id="279" r:id="rId12"/>
  </p:sldIdLst>
  <p:sldSz cx="9144000" cy="5143500" type="screen16x9"/>
  <p:notesSz cx="6858000" cy="9144000"/>
  <p:embeddedFontLst>
    <p:embeddedFont>
      <p:font typeface="Raleway ExtraBold" charset="0"/>
      <p:bold r:id="rId14"/>
      <p:boldItalic r:id="rId15"/>
    </p:embeddedFont>
    <p:embeddedFont>
      <p:font typeface="Raleway Light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73" autoAdjust="0"/>
  </p:normalViewPr>
  <p:slideViewPr>
    <p:cSldViewPr>
      <p:cViewPr varScale="1">
        <p:scale>
          <a:sx n="72" d="100"/>
          <a:sy n="72" d="100"/>
        </p:scale>
        <p:origin x="-69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</a:p>
          <a:p>
            <a:endParaRPr lang="de-CH" dirty="0" smtClean="0"/>
          </a:p>
          <a:p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</a:p>
          <a:p>
            <a:endParaRPr lang="de-CH" dirty="0" smtClean="0"/>
          </a:p>
          <a:p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hyperlink" Target="https://docs.docker.com/engine/reference/ru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– wrapper around Software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Lab : Docker </a:t>
            </a:r>
            <a:endParaRPr dirty="0"/>
          </a:p>
        </p:txBody>
      </p:sp>
      <p:grpSp>
        <p:nvGrpSpPr>
          <p:cNvPr id="2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27584" y="843558"/>
          <a:ext cx="1360487" cy="488950"/>
        </p:xfrm>
        <a:graphic>
          <a:graphicData uri="http://schemas.openxmlformats.org/presentationml/2006/ole">
            <p:oleObj spid="_x0000_s5122" name="Packager Shell Object" r:id="rId4" imgW="1359720" imgH="488520" progId="Package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55776" y="843558"/>
          <a:ext cx="1006475" cy="488950"/>
        </p:xfrm>
        <a:graphic>
          <a:graphicData uri="http://schemas.openxmlformats.org/presentationml/2006/ole">
            <p:oleObj spid="_x0000_s5123" name="Packager Shell Object" r:id="rId5" imgW="1006200" imgH="488520" progId="Package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83968" y="843558"/>
          <a:ext cx="952500" cy="488950"/>
        </p:xfrm>
        <a:graphic>
          <a:graphicData uri="http://schemas.openxmlformats.org/presentationml/2006/ole">
            <p:oleObj spid="_x0000_s5124" name="Packager Shell Object" r:id="rId6" imgW="951840" imgH="488520" progId="Package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156176" y="915566"/>
          <a:ext cx="952500" cy="488950"/>
        </p:xfrm>
        <a:graphic>
          <a:graphicData uri="http://schemas.openxmlformats.org/presentationml/2006/ole">
            <p:oleObj spid="_x0000_s5125" name="Packager Shell Object" r:id="rId7" imgW="951840" imgH="488520" progId="Package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043608" y="1707654"/>
          <a:ext cx="952500" cy="488950"/>
        </p:xfrm>
        <a:graphic>
          <a:graphicData uri="http://schemas.openxmlformats.org/presentationml/2006/ole">
            <p:oleObj spid="_x0000_s5126" name="Packager Shell Object" r:id="rId8" imgW="951840" imgH="488520" progId="Package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2787774"/>
            <a:ext cx="629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Command Reference : </a:t>
            </a:r>
            <a:r>
              <a:rPr lang="en-IN" dirty="0" smtClean="0">
                <a:hlinkClick r:id="rId9"/>
              </a:rPr>
              <a:t>https://docs.docker.com/engine/reference/run/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sz="3600" b="1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55576" y="170765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Docker</a:t>
            </a:r>
            <a:r>
              <a:rPr lang="en-US" i="1" dirty="0" smtClean="0"/>
              <a:t> is an open-source project that automates the deployment of applications inside software containers, by providing an additional layer of abstraction and automation of operating system–level virtualization on Linux.</a:t>
            </a:r>
            <a:endParaRPr lang="en-US" i="1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Dockers Vs. VM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725" y="1484524"/>
            <a:ext cx="3305799" cy="2815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95376"/>
            <a:ext cx="3325624" cy="2039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Dockers != Container</a:t>
            </a:r>
            <a:endParaRPr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419622"/>
            <a:ext cx="78488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Application Containers</a:t>
            </a:r>
            <a:endParaRPr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276117"/>
            <a:ext cx="7704856" cy="338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Image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55576" y="1499756"/>
            <a:ext cx="741682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800" b="1" dirty="0" smtClean="0"/>
              <a:t>Persisted snapshot that can be run</a:t>
            </a:r>
          </a:p>
          <a:p>
            <a:endParaRPr lang="de-CH" sz="1800" b="1" dirty="0" smtClean="0"/>
          </a:p>
          <a:p>
            <a:pPr lvl="1">
              <a:buFont typeface="Arial" pitchFamily="34" charset="0"/>
              <a:buChar char="•"/>
            </a:pPr>
            <a:r>
              <a:rPr lang="de-CH" sz="1800" i="1" dirty="0" smtClean="0"/>
              <a:t> images: </a:t>
            </a:r>
            <a:r>
              <a:rPr lang="de-CH" sz="1800" dirty="0" smtClean="0"/>
              <a:t>List all local images</a:t>
            </a:r>
          </a:p>
          <a:p>
            <a:pPr lvl="1">
              <a:buFont typeface="Arial" pitchFamily="34" charset="0"/>
              <a:buChar char="•"/>
            </a:pPr>
            <a:r>
              <a:rPr lang="de-CH" sz="1800" i="1" dirty="0" smtClean="0"/>
              <a:t> run</a:t>
            </a:r>
            <a:r>
              <a:rPr lang="de-CH" sz="1800" dirty="0" smtClean="0"/>
              <a:t>: Create a container from an image and execute a command in it</a:t>
            </a:r>
          </a:p>
          <a:p>
            <a:pPr lvl="1">
              <a:buFont typeface="Arial" pitchFamily="34" charset="0"/>
              <a:buChar char="•"/>
            </a:pPr>
            <a:r>
              <a:rPr lang="de-CH" sz="1800" i="1" dirty="0" smtClean="0"/>
              <a:t> tag</a:t>
            </a:r>
            <a:r>
              <a:rPr lang="de-CH" sz="1800" dirty="0" smtClean="0"/>
              <a:t>: Tag an image</a:t>
            </a:r>
          </a:p>
          <a:p>
            <a:pPr lvl="1">
              <a:buFont typeface="Arial" pitchFamily="34" charset="0"/>
              <a:buChar char="•"/>
            </a:pPr>
            <a:r>
              <a:rPr lang="de-CH" sz="1800" i="1" dirty="0" smtClean="0"/>
              <a:t> pull</a:t>
            </a:r>
            <a:r>
              <a:rPr lang="de-CH" sz="1800" dirty="0" smtClean="0"/>
              <a:t>: Download image from repository</a:t>
            </a:r>
          </a:p>
          <a:p>
            <a:pPr lvl="1">
              <a:buFont typeface="Arial" pitchFamily="34" charset="0"/>
              <a:buChar char="•"/>
            </a:pPr>
            <a:r>
              <a:rPr lang="de-CH" sz="1800" i="1" dirty="0" smtClean="0"/>
              <a:t> rmi</a:t>
            </a:r>
            <a:r>
              <a:rPr lang="de-CH" sz="1800" dirty="0" smtClean="0"/>
              <a:t>: Delete a local image , This will also remove intermediate images if no longer used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Container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55576" y="1365612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800" b="1" dirty="0" smtClean="0"/>
              <a:t>Runnable instance of an image</a:t>
            </a:r>
          </a:p>
          <a:p>
            <a:endParaRPr lang="de-CH" sz="1800" dirty="0" smtClean="0"/>
          </a:p>
          <a:p>
            <a:pPr lvl="7">
              <a:buFont typeface="Arial" pitchFamily="34" charset="0"/>
              <a:buChar char="•"/>
            </a:pPr>
            <a:r>
              <a:rPr lang="de-CH" sz="1800" i="1" dirty="0" smtClean="0"/>
              <a:t> ps:</a:t>
            </a:r>
            <a:r>
              <a:rPr lang="de-CH" sz="1800" dirty="0" smtClean="0"/>
              <a:t> List all running containers</a:t>
            </a:r>
          </a:p>
          <a:p>
            <a:pPr lvl="5">
              <a:buFont typeface="Arial" pitchFamily="34" charset="0"/>
              <a:buChar char="•"/>
            </a:pPr>
            <a:r>
              <a:rPr lang="de-CH" sz="1800" i="1" dirty="0" smtClean="0"/>
              <a:t> ps –a</a:t>
            </a:r>
            <a:r>
              <a:rPr lang="de-CH" sz="1800" dirty="0" smtClean="0"/>
              <a:t>: List all containers (incl. stopped)</a:t>
            </a:r>
          </a:p>
          <a:p>
            <a:pPr lvl="5">
              <a:buFont typeface="Arial" pitchFamily="34" charset="0"/>
              <a:buChar char="•"/>
            </a:pPr>
            <a:r>
              <a:rPr lang="de-CH" sz="1800" i="1" dirty="0" smtClean="0"/>
              <a:t> top</a:t>
            </a:r>
            <a:r>
              <a:rPr lang="de-CH" sz="1800" dirty="0" smtClean="0"/>
              <a:t>: Display processes of a container</a:t>
            </a:r>
          </a:p>
          <a:p>
            <a:pPr lvl="5">
              <a:buFont typeface="Arial" pitchFamily="34" charset="0"/>
              <a:buChar char="•"/>
            </a:pPr>
            <a:r>
              <a:rPr lang="de-CH" sz="1800" i="1" dirty="0" smtClean="0"/>
              <a:t> start</a:t>
            </a:r>
            <a:r>
              <a:rPr lang="de-CH" sz="1800" dirty="0" smtClean="0"/>
              <a:t>: Start a stopped container</a:t>
            </a:r>
          </a:p>
          <a:p>
            <a:pPr lvl="5">
              <a:buFont typeface="Arial" pitchFamily="34" charset="0"/>
              <a:buChar char="•"/>
            </a:pPr>
            <a:r>
              <a:rPr lang="de-CH" sz="1800" i="1" dirty="0" smtClean="0"/>
              <a:t> stop</a:t>
            </a:r>
            <a:r>
              <a:rPr lang="de-CH" sz="1800" dirty="0" smtClean="0"/>
              <a:t>: Stop a running container</a:t>
            </a:r>
          </a:p>
          <a:p>
            <a:pPr lvl="5">
              <a:buFont typeface="Arial" pitchFamily="34" charset="0"/>
              <a:buChar char="•"/>
            </a:pPr>
            <a:r>
              <a:rPr lang="de-CH" sz="1800" i="1" dirty="0" smtClean="0"/>
              <a:t> pause</a:t>
            </a:r>
            <a:r>
              <a:rPr lang="de-CH" sz="1800" dirty="0" smtClean="0"/>
              <a:t>: Pause all processes within a container</a:t>
            </a:r>
          </a:p>
          <a:p>
            <a:pPr lvl="5">
              <a:buFont typeface="Arial" pitchFamily="34" charset="0"/>
              <a:buChar char="•"/>
            </a:pPr>
            <a:r>
              <a:rPr lang="de-CH" sz="1800" i="1" dirty="0" smtClean="0"/>
              <a:t> rm</a:t>
            </a:r>
            <a:r>
              <a:rPr lang="de-CH" sz="1800" dirty="0" smtClean="0"/>
              <a:t>: Delete a container</a:t>
            </a:r>
          </a:p>
          <a:p>
            <a:pPr lvl="5">
              <a:buFont typeface="Arial" pitchFamily="34" charset="0"/>
              <a:buChar char="•"/>
            </a:pPr>
            <a:r>
              <a:rPr lang="de-CH" sz="1800" i="1" dirty="0" smtClean="0"/>
              <a:t> commit</a:t>
            </a:r>
            <a:r>
              <a:rPr lang="de-CH" sz="1800" dirty="0" smtClean="0"/>
              <a:t>: Create an image from a container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/>
              <a:t>Image Vs. Container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645498" y="439006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93098" y="4026643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95270" y="1203599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Base Image</a:t>
            </a:r>
          </a:p>
          <a:p>
            <a:pPr algn="ctr"/>
            <a:r>
              <a:rPr lang="de-CH" i="1" dirty="0" smtClean="0"/>
              <a:t>ubuntu:latest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85433" y="1203598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 flipV="1">
            <a:off x="2813538" y="1560315"/>
            <a:ext cx="2471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285433" y="261679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6144567" y="1917031"/>
            <a:ext cx="0" cy="6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23" y="2075415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cmd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new state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1"/>
            <a:endCxn id="21" idx="3"/>
          </p:cNvCxnSpPr>
          <p:nvPr/>
        </p:nvCxnSpPr>
        <p:spPr>
          <a:xfrm flipH="1" flipV="1">
            <a:off x="2829812" y="2971057"/>
            <a:ext cx="2455621" cy="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11544" y="2614340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New Image</a:t>
            </a:r>
          </a:p>
          <a:p>
            <a:pPr algn="ctr"/>
            <a:r>
              <a:rPr lang="de-CH" dirty="0" smtClean="0"/>
              <a:t>iid1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09666" y="26167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commit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340698" y="367327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1"/>
          </p:cNvCxnSpPr>
          <p:nvPr/>
        </p:nvCxnSpPr>
        <p:spPr>
          <a:xfrm>
            <a:off x="1970678" y="3327773"/>
            <a:ext cx="3370020" cy="70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4849" y="334038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  <p:cxnSp>
        <p:nvCxnSpPr>
          <p:cNvPr id="27" name="Straight Connector 26"/>
          <p:cNvCxnSpPr>
            <a:stCxn id="14" idx="2"/>
            <a:endCxn id="21" idx="0"/>
          </p:cNvCxnSpPr>
          <p:nvPr/>
        </p:nvCxnSpPr>
        <p:spPr>
          <a:xfrm>
            <a:off x="1954404" y="1917032"/>
            <a:ext cx="16274" cy="69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2"/>
            <a:endCxn id="23" idx="0"/>
          </p:cNvCxnSpPr>
          <p:nvPr/>
        </p:nvCxnSpPr>
        <p:spPr>
          <a:xfrm>
            <a:off x="6144567" y="3330230"/>
            <a:ext cx="55265" cy="34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Docker Compose – Docker way of Microservices</a:t>
            </a:r>
            <a:endParaRPr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635646"/>
            <a:ext cx="7776864" cy="305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457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Raleway ExtraBold</vt:lpstr>
      <vt:lpstr>Wingdings</vt:lpstr>
      <vt:lpstr>Raleway Light</vt:lpstr>
      <vt:lpstr>Olivia template</vt:lpstr>
      <vt:lpstr>Packager Shell Object</vt:lpstr>
      <vt:lpstr>Docker – wrapper around Software</vt:lpstr>
      <vt:lpstr>Introduction</vt:lpstr>
      <vt:lpstr>Dockers Vs. VM</vt:lpstr>
      <vt:lpstr>Dockers != Container</vt:lpstr>
      <vt:lpstr>Application Containers</vt:lpstr>
      <vt:lpstr>Image</vt:lpstr>
      <vt:lpstr>Container</vt:lpstr>
      <vt:lpstr>Image Vs. Container</vt:lpstr>
      <vt:lpstr>Docker Compose – Docker way of Microservices</vt:lpstr>
      <vt:lpstr>Lab : Docker 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user</cp:lastModifiedBy>
  <cp:revision>22</cp:revision>
  <dcterms:modified xsi:type="dcterms:W3CDTF">2018-03-24T06:51:13Z</dcterms:modified>
</cp:coreProperties>
</file>