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61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294" r:id="rId11"/>
    <p:sldId id="295" r:id="rId12"/>
    <p:sldId id="292" r:id="rId13"/>
    <p:sldId id="293" r:id="rId14"/>
    <p:sldId id="291" r:id="rId15"/>
    <p:sldId id="279" r:id="rId16"/>
  </p:sldIdLst>
  <p:sldSz cx="9144000" cy="5143500" type="screen16x9"/>
  <p:notesSz cx="6858000" cy="9144000"/>
  <p:embeddedFontLst>
    <p:embeddedFont>
      <p:font typeface="Raleway ExtraBold" panose="020B0604020202020204" charset="0"/>
      <p:bold r:id="rId18"/>
      <p:boldItalic r:id="rId19"/>
    </p:embeddedFont>
    <p:embeddedFont>
      <p:font typeface="Raleway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6D9F3E-1BC4-4F98-BE8C-D36411D1D96E}">
  <a:tblStyle styleId="{456D9F3E-1BC4-4F98-BE8C-D36411D1D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Ruby Scripting Basics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Default Parameters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419622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give a default value to parameters</a:t>
            </a:r>
          </a:p>
          <a:p>
            <a:pPr lvl="1"/>
            <a:r>
              <a:rPr lang="en-US" dirty="0"/>
              <a:t>The caller doesn’t have to pass a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also explicitly return values, and this is less error prone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7695"/>
            <a:ext cx="2514455" cy="10081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67694"/>
            <a:ext cx="4277089" cy="8146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23" y="3795886"/>
            <a:ext cx="4173129" cy="6477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Reading Input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419622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9662"/>
            <a:ext cx="4536504" cy="6858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Statement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563638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35646"/>
            <a:ext cx="2887021" cy="8640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635646"/>
            <a:ext cx="3523408" cy="864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7774"/>
            <a:ext cx="1898172" cy="18025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7584" y="2859782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Nested If :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 : For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1560" y="2643758"/>
            <a:ext cx="77048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dirty="0" err="1"/>
              <a:t>i</a:t>
            </a:r>
            <a:r>
              <a:rPr lang="en-IN" dirty="0"/>
              <a:t> = 0 </a:t>
            </a:r>
          </a:p>
          <a:p>
            <a:pPr lvl="1"/>
            <a:r>
              <a:rPr lang="en-IN" dirty="0"/>
              <a:t>loop do </a:t>
            </a:r>
          </a:p>
          <a:p>
            <a:pPr lvl="1"/>
            <a:r>
              <a:rPr lang="en-IN" dirty="0" err="1"/>
              <a:t>i</a:t>
            </a:r>
            <a:r>
              <a:rPr lang="en-IN" dirty="0"/>
              <a:t> += 2 </a:t>
            </a:r>
          </a:p>
          <a:p>
            <a:pPr lvl="1"/>
            <a:r>
              <a:rPr lang="en-IN" dirty="0"/>
              <a:t>puts </a:t>
            </a:r>
            <a:r>
              <a:rPr lang="en-IN" dirty="0" err="1"/>
              <a:t>i</a:t>
            </a:r>
            <a:endParaRPr lang="en-IN" dirty="0"/>
          </a:p>
          <a:p>
            <a:pPr lvl="1"/>
            <a:r>
              <a:rPr lang="en-IN" dirty="0"/>
              <a:t> if </a:t>
            </a:r>
            <a:r>
              <a:rPr lang="en-IN" dirty="0" err="1"/>
              <a:t>i</a:t>
            </a:r>
            <a:r>
              <a:rPr lang="en-IN" dirty="0"/>
              <a:t> == 10 break # this will cause execution to exit the loop </a:t>
            </a:r>
          </a:p>
          <a:p>
            <a:pPr lvl="1"/>
            <a:r>
              <a:rPr lang="en-IN" dirty="0"/>
              <a:t>end </a:t>
            </a:r>
          </a:p>
          <a:p>
            <a:pPr lvl="1"/>
            <a:r>
              <a:rPr lang="en-IN" dirty="0"/>
              <a:t>end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63638"/>
            <a:ext cx="2376264" cy="8391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 : while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563638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51670"/>
            <a:ext cx="2016224" cy="1944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51670"/>
            <a:ext cx="1944216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@Ethans &amp; deepak2717@gmail.com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55576" y="1707654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Useful as a </a:t>
            </a:r>
            <a:r>
              <a:rPr lang="en-US" b="1" dirty="0"/>
              <a:t>scripting language</a:t>
            </a:r>
          </a:p>
          <a:p>
            <a:pPr lvl="1"/>
            <a:r>
              <a:rPr lang="en-US" b="1" dirty="0"/>
              <a:t>script</a:t>
            </a:r>
            <a:r>
              <a:rPr lang="en-US" dirty="0"/>
              <a:t>: A small program meant for one time use</a:t>
            </a:r>
          </a:p>
          <a:p>
            <a:pPr lvl="1"/>
            <a:r>
              <a:rPr lang="en-US" dirty="0"/>
              <a:t>Targeted towards small to medium size projects</a:t>
            </a:r>
          </a:p>
          <a:p>
            <a:endParaRPr lang="en-US" dirty="0"/>
          </a:p>
          <a:p>
            <a:r>
              <a:rPr lang="en-US" dirty="0"/>
              <a:t>Use by:</a:t>
            </a:r>
          </a:p>
          <a:p>
            <a:pPr lvl="1"/>
            <a:r>
              <a:rPr lang="en-US" dirty="0"/>
              <a:t>Amazon, Twitter, Yahoo!, White Pages, </a:t>
            </a:r>
            <a:r>
              <a:rPr lang="en-US" dirty="0" err="1"/>
              <a:t>Reddit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Ruby Interpreter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563638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Allows you to type commands one at a time and see results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2067694"/>
            <a:ext cx="633670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Expression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43608" y="1131590"/>
            <a:ext cx="7128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Arithmetic is similar to Java</a:t>
            </a:r>
          </a:p>
          <a:p>
            <a:endParaRPr lang="en-US" dirty="0"/>
          </a:p>
          <a:p>
            <a:pPr lvl="1"/>
            <a:r>
              <a:rPr lang="en-US" dirty="0"/>
              <a:t>Operators similar to Java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+ - * / % (plus ** for exponentiation)</a:t>
            </a:r>
          </a:p>
          <a:p>
            <a:pPr lvl="2"/>
            <a:endParaRPr lang="en-US" dirty="0"/>
          </a:p>
          <a:p>
            <a:r>
              <a:rPr lang="en-US" dirty="0"/>
              <a:t>Precedence</a:t>
            </a:r>
          </a:p>
          <a:p>
            <a:pPr lvl="1"/>
            <a:r>
              <a:rPr lang="en-US" dirty="0"/>
              <a:t>() before ** before * / % before + -</a:t>
            </a:r>
          </a:p>
          <a:p>
            <a:pPr lvl="1"/>
            <a:endParaRPr lang="en-US" dirty="0"/>
          </a:p>
          <a:p>
            <a:r>
              <a:rPr lang="en-US" dirty="0"/>
              <a:t>Integers </a:t>
            </a:r>
            <a:r>
              <a:rPr lang="en-US" dirty="0" err="1"/>
              <a:t>vs</a:t>
            </a:r>
            <a:r>
              <a:rPr lang="en-US" dirty="0"/>
              <a:t> Real Numbers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872" y="3075806"/>
            <a:ext cx="46386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Declaring String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419622"/>
            <a:ext cx="662473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Variable/Types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563638"/>
            <a:ext cx="770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Don’t declare types</a:t>
            </a:r>
          </a:p>
          <a:p>
            <a:r>
              <a:rPr lang="en-US" dirty="0"/>
              <a:t>Ruby is looser about Types than Java</a:t>
            </a:r>
          </a:p>
          <a:p>
            <a:pPr lvl="1"/>
            <a:r>
              <a:rPr lang="en-US" dirty="0"/>
              <a:t>Type of variable can change throughout program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9742"/>
            <a:ext cx="467129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Strings and Ints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419622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Strings can be multiplied by integers</a:t>
            </a:r>
          </a:p>
          <a:p>
            <a:pPr lvl="1"/>
            <a:r>
              <a:rPr lang="en-US" dirty="0"/>
              <a:t>Concatenates string repeatedly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95686"/>
            <a:ext cx="3816424" cy="72008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39552" y="2787774"/>
            <a:ext cx="4680520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42900" defTabSz="914400" eaLnBrk="1" fontAlgn="auto" latinLnBrk="0" hangingPunct="1">
              <a:buClr>
                <a:srgbClr val="FFB600"/>
              </a:buClr>
              <a:buSzPts val="1800"/>
              <a:tabLst/>
              <a:defRPr/>
            </a:pPr>
            <a:r>
              <a:rPr lang="en-US" dirty="0">
                <a:sym typeface="Raleway Light"/>
              </a:rPr>
              <a:t>Integers and Strings cannot be concatenated in Ruby</a:t>
            </a:r>
          </a:p>
          <a:p>
            <a:pPr marL="914400" lvl="1" indent="-342900" defTabSz="914400" eaLnBrk="1" fontAlgn="auto" latinLnBrk="0" hangingPunct="1">
              <a:buClr>
                <a:srgbClr val="FFB600"/>
              </a:buClr>
              <a:buSzPts val="1800"/>
              <a:tabLst/>
              <a:defRPr/>
            </a:pPr>
            <a:r>
              <a:rPr lang="en-US" dirty="0" err="1">
                <a:sym typeface="Raleway Light"/>
              </a:rPr>
              <a:t>to_s</a:t>
            </a:r>
            <a:r>
              <a:rPr lang="en-US" dirty="0">
                <a:sym typeface="Raleway Light"/>
              </a:rPr>
              <a:t> – converts to string</a:t>
            </a:r>
          </a:p>
          <a:p>
            <a:pPr marL="914400" lvl="1" indent="-342900" defTabSz="914400" eaLnBrk="1" fontAlgn="auto" latinLnBrk="0" hangingPunct="1">
              <a:buClr>
                <a:srgbClr val="FFB600"/>
              </a:buClr>
              <a:buSzPts val="1800"/>
              <a:tabLst/>
              <a:defRPr/>
            </a:pPr>
            <a:r>
              <a:rPr lang="en-US" dirty="0" err="1">
                <a:sym typeface="Raleway Light"/>
              </a:rPr>
              <a:t>to_i</a:t>
            </a:r>
            <a:r>
              <a:rPr lang="en-US" dirty="0">
                <a:sym typeface="Raleway Light"/>
              </a:rPr>
              <a:t> – converts to integer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147814"/>
            <a:ext cx="5089273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Constants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563638"/>
            <a:ext cx="770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Ruby doesn’t really have constants</a:t>
            </a:r>
          </a:p>
          <a:p>
            <a:pPr lvl="1"/>
            <a:r>
              <a:rPr lang="en-US" dirty="0"/>
              <a:t>Instead declare a variable at the top of your code and it will be accessible everywhere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will get a warning if you change a constant, but you can change it anyway (bad style)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12369"/>
            <a:ext cx="6586112" cy="1095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Methods and Parameters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419622"/>
            <a:ext cx="77048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Parameters are declared by writing their names (no types)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 </a:t>
            </a:r>
            <a:r>
              <a:rPr lang="en-US" dirty="0" err="1"/>
              <a:t>my_method</a:t>
            </a:r>
            <a:r>
              <a:rPr lang="en-US" dirty="0"/>
              <a:t> (a, b)</a:t>
            </a:r>
          </a:p>
          <a:p>
            <a:pPr lvl="1"/>
            <a:r>
              <a:rPr lang="en-US" dirty="0"/>
              <a:t>      puts a + b</a:t>
            </a:r>
          </a:p>
          <a:p>
            <a:pPr lvl="1"/>
            <a:r>
              <a:rPr lang="en-US" dirty="0"/>
              <a:t>end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Calling Method :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my_method</a:t>
            </a:r>
            <a:r>
              <a:rPr lang="en-US" dirty="0"/>
              <a:t>(1, 4)</a:t>
            </a:r>
          </a:p>
          <a:p>
            <a:pPr lvl="1"/>
            <a:r>
              <a:rPr lang="en-US" dirty="0" err="1"/>
              <a:t>my_method</a:t>
            </a:r>
            <a:r>
              <a:rPr lang="en-US" dirty="0"/>
              <a:t>(‘HI ‘, ‘Hello’)</a:t>
            </a:r>
          </a:p>
          <a:p>
            <a:pPr lvl="1"/>
            <a:r>
              <a:rPr lang="en-US" dirty="0" err="1"/>
              <a:t>my_method</a:t>
            </a:r>
            <a:r>
              <a:rPr lang="en-US" dirty="0"/>
              <a:t>([1, 2], [4, 2])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get a warning if you change a constant, but you can change it anyway (bad style)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On-screen Show (16:9)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Raleway Light</vt:lpstr>
      <vt:lpstr>Raleway ExtraBold</vt:lpstr>
      <vt:lpstr>Olivia template</vt:lpstr>
      <vt:lpstr>Ruby Scripting Basics</vt:lpstr>
      <vt:lpstr>Introduction</vt:lpstr>
      <vt:lpstr>Ruby Interpreter</vt:lpstr>
      <vt:lpstr>Expression</vt:lpstr>
      <vt:lpstr>Declaring String</vt:lpstr>
      <vt:lpstr>Variable/Types</vt:lpstr>
      <vt:lpstr>Strings and Ints</vt:lpstr>
      <vt:lpstr>Constants</vt:lpstr>
      <vt:lpstr>Methods and Parameters</vt:lpstr>
      <vt:lpstr>Default Parameters</vt:lpstr>
      <vt:lpstr>Reading Input</vt:lpstr>
      <vt:lpstr>If Statement</vt:lpstr>
      <vt:lpstr>Loops : For</vt:lpstr>
      <vt:lpstr>Loops : while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Basics</dc:title>
  <dc:creator>Deepak Kumar</dc:creator>
  <cp:lastModifiedBy>deepak kumar</cp:lastModifiedBy>
  <cp:revision>15</cp:revision>
  <dcterms:modified xsi:type="dcterms:W3CDTF">2018-06-30T03:39:34Z</dcterms:modified>
</cp:coreProperties>
</file>