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98478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12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161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5153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656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7740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4189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1745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888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enkins-ci.or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nkinsc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 smtClean="0"/>
              <a:t>Intro to Jenkin</a:t>
            </a:r>
            <a:endParaRPr lang="en" dirty="0"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Chiranjeevi</a:t>
            </a:r>
            <a:endParaRPr lang="en" dirty="0"/>
          </a:p>
          <a:p>
            <a:pPr>
              <a:buNone/>
            </a:pPr>
            <a:r>
              <a:rPr lang="en" dirty="0" smtClean="0"/>
              <a:t>26/06/2013</a:t>
            </a:r>
            <a:endParaRPr lang="en" dirty="0"/>
          </a:p>
        </p:txBody>
      </p:sp>
      <p:sp>
        <p:nvSpPr>
          <p:cNvPr id="51" name="Shape 51"/>
          <p:cNvSpPr/>
          <p:nvPr/>
        </p:nvSpPr>
        <p:spPr>
          <a:xfrm>
            <a:off x="1670087" y="2201550"/>
            <a:ext cx="5686425" cy="1828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What's Jenkins?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Continuous Integration (CI) server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Open source, written in Java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Runs as Java web application on container such as Tomcat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product formerly known as Hudson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Project was forked when Oracle made Hudson a victim of their "kill all the cool open source projects we inadvertently acquired" phase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Oracle subsequently donated Hudson project to the Eclipse Foundation, but too little too late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What's Continuous Integration?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Also referred to as "build automation"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Basic concept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CI server continuously integrates newly checked-in code into a build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CI server also (optionally) runs unit tests and rejects the build if they fail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CI server can also (optionally) deploy builds to other servers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How Does Jenkins Work?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dirty="0"/>
              <a:t>Integrates with source control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/>
              <a:t>Supports SVN, Git, and about any other SCM tool you can think of via plugins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dirty="0"/>
              <a:t>Builds can be triggered either on a schedule or by hitting a URL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/>
              <a:t>Scheduled builds can be configured in Jenkins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/>
              <a:t>URL-based builds can of course be hit from anything (cron + curl, whatever) including as a post-commit hook in your SCM tool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800" dirty="0"/>
              <a:t>What the build does is dictated by configuration plus an Ant script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/>
              <a:t>You won't get very far with Jenkins without Ant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Jenkins Jobs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 job in Jenkins defines a sequence of tasks for Jenkins to perform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Typically project-oriented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When job is triggered, Jenkins looks for an Ant script and runs it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Can also define post-build tasks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e.g. create WAR, copy files to another location, etc.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How We Use Jenkins</a:t>
            </a:r>
          </a:p>
        </p:txBody>
      </p:sp>
      <p:sp>
        <p:nvSpPr>
          <p:cNvPr id="81" name="Shape 81"/>
          <p:cNvSpPr/>
          <p:nvPr/>
        </p:nvSpPr>
        <p:spPr>
          <a:xfrm>
            <a:off x="557625" y="1829450"/>
            <a:ext cx="1359899" cy="626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Developer</a:t>
            </a:r>
          </a:p>
        </p:txBody>
      </p:sp>
      <p:cxnSp>
        <p:nvCxnSpPr>
          <p:cNvPr id="82" name="Shape 82"/>
          <p:cNvCxnSpPr/>
          <p:nvPr/>
        </p:nvCxnSpPr>
        <p:spPr>
          <a:xfrm rot="10800000" flipH="1">
            <a:off x="2083825" y="2142400"/>
            <a:ext cx="2435999" cy="9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3" name="Shape 83"/>
          <p:cNvSpPr txBox="1"/>
          <p:nvPr/>
        </p:nvSpPr>
        <p:spPr>
          <a:xfrm>
            <a:off x="2250175" y="2142400"/>
            <a:ext cx="2103299" cy="332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commits code to</a:t>
            </a:r>
          </a:p>
        </p:txBody>
      </p:sp>
      <p:sp>
        <p:nvSpPr>
          <p:cNvPr id="84" name="Shape 84"/>
          <p:cNvSpPr/>
          <p:nvPr/>
        </p:nvSpPr>
        <p:spPr>
          <a:xfrm>
            <a:off x="4674200" y="1829450"/>
            <a:ext cx="1359899" cy="626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/>
              <a:t>SVN Server</a:t>
            </a:r>
          </a:p>
        </p:txBody>
      </p:sp>
      <p:cxnSp>
        <p:nvCxnSpPr>
          <p:cNvPr id="85" name="Shape 85"/>
          <p:cNvCxnSpPr/>
          <p:nvPr/>
        </p:nvCxnSpPr>
        <p:spPr>
          <a:xfrm rot="10800000" flipH="1">
            <a:off x="1902800" y="2510150"/>
            <a:ext cx="3270599" cy="2100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86"/>
          <p:cNvSpPr txBox="1"/>
          <p:nvPr/>
        </p:nvSpPr>
        <p:spPr>
          <a:xfrm rot="-1917120">
            <a:off x="1886720" y="3135359"/>
            <a:ext cx="2458009" cy="587281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Jenkins checks SVN for new code every 5 minutes</a:t>
            </a:r>
          </a:p>
        </p:txBody>
      </p:sp>
      <p:sp>
        <p:nvSpPr>
          <p:cNvPr id="87" name="Shape 87"/>
          <p:cNvSpPr/>
          <p:nvPr/>
        </p:nvSpPr>
        <p:spPr>
          <a:xfrm>
            <a:off x="557625" y="4373200"/>
            <a:ext cx="1359899" cy="626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Jenkins (master)</a:t>
            </a:r>
            <a:endParaRPr lang="en" dirty="0"/>
          </a:p>
        </p:txBody>
      </p:sp>
      <p:cxnSp>
        <p:nvCxnSpPr>
          <p:cNvPr id="88" name="Shape 88"/>
          <p:cNvCxnSpPr/>
          <p:nvPr/>
        </p:nvCxnSpPr>
        <p:spPr>
          <a:xfrm flipH="1">
            <a:off x="1883024" y="2648775"/>
            <a:ext cx="3468600" cy="2220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9" name="Shape 89"/>
          <p:cNvSpPr txBox="1"/>
          <p:nvPr/>
        </p:nvSpPr>
        <p:spPr>
          <a:xfrm rot="-1946488">
            <a:off x="2496383" y="3702664"/>
            <a:ext cx="2439984" cy="555021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If new code exists, Jenkins</a:t>
            </a:r>
          </a:p>
          <a:p>
            <a:pPr lvl="0" rtl="0">
              <a:buNone/>
            </a:pPr>
            <a:r>
              <a:rPr lang="en"/>
              <a:t>does SVN checkout</a:t>
            </a:r>
          </a:p>
        </p:txBody>
      </p:sp>
      <p:sp>
        <p:nvSpPr>
          <p:cNvPr id="90" name="Shape 90"/>
          <p:cNvSpPr/>
          <p:nvPr/>
        </p:nvSpPr>
        <p:spPr>
          <a:xfrm>
            <a:off x="4991419" y="5459735"/>
            <a:ext cx="1359899" cy="626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Application </a:t>
            </a:r>
            <a:r>
              <a:rPr lang="en" dirty="0"/>
              <a:t>Server</a:t>
            </a:r>
          </a:p>
        </p:txBody>
      </p:sp>
      <p:cxnSp>
        <p:nvCxnSpPr>
          <p:cNvPr id="91" name="Shape 91"/>
          <p:cNvCxnSpPr>
            <a:stCxn id="15" idx="3"/>
            <a:endCxn id="90" idx="1"/>
          </p:cNvCxnSpPr>
          <p:nvPr/>
        </p:nvCxnSpPr>
        <p:spPr>
          <a:xfrm flipV="1">
            <a:off x="2061486" y="5772785"/>
            <a:ext cx="2929933" cy="22064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92"/>
          <p:cNvSpPr txBox="1"/>
          <p:nvPr/>
        </p:nvSpPr>
        <p:spPr>
          <a:xfrm rot="201623">
            <a:off x="1866927" y="5284872"/>
            <a:ext cx="2497594" cy="515391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Jenkins builds WAR, deploys to server using SCP</a:t>
            </a:r>
          </a:p>
        </p:txBody>
      </p:sp>
      <p:sp>
        <p:nvSpPr>
          <p:cNvPr id="15" name="Shape 87"/>
          <p:cNvSpPr/>
          <p:nvPr/>
        </p:nvSpPr>
        <p:spPr>
          <a:xfrm>
            <a:off x="701587" y="5680378"/>
            <a:ext cx="1359899" cy="626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Build server(node/slave)</a:t>
            </a:r>
            <a:endParaRPr lang="en" dirty="0"/>
          </a:p>
        </p:txBody>
      </p:sp>
      <p:cxnSp>
        <p:nvCxnSpPr>
          <p:cNvPr id="17" name="Shape 91"/>
          <p:cNvCxnSpPr/>
          <p:nvPr/>
        </p:nvCxnSpPr>
        <p:spPr>
          <a:xfrm>
            <a:off x="1445910" y="5053796"/>
            <a:ext cx="78090" cy="59634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Other Cool Stuff About Jenkins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Easy to install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apt-get install on Linux, native Windows package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Runs as a standard Java webapp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Easy-to-use</a:t>
            </a:r>
            <a:r>
              <a:rPr lang="en" dirty="0"/>
              <a:t>, web-based interface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Scriptable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Both via Ant as well as via URL triggers</a:t>
            </a:r>
          </a:p>
          <a:p>
            <a:pPr marL="457200" indent="-419100"/>
            <a:r>
              <a:rPr lang="en" dirty="0" smtClean="0"/>
              <a:t>Plugins</a:t>
            </a:r>
            <a:endParaRPr lang="en" dirty="0"/>
          </a:p>
          <a:p>
            <a:pPr marL="914400" lvl="1" indent="-381000">
              <a:buSzPct val="80000"/>
            </a:pPr>
            <a:r>
              <a:rPr lang="en" dirty="0" smtClean="0"/>
              <a:t>Compatibe </a:t>
            </a:r>
            <a:r>
              <a:rPr lang="en" dirty="0"/>
              <a:t>with various plugins in the Jenkins </a:t>
            </a:r>
            <a:r>
              <a:rPr lang="en" dirty="0" smtClean="0"/>
              <a:t>opensource </a:t>
            </a:r>
            <a:r>
              <a:rPr lang="en" dirty="0"/>
              <a:t>market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" dirty="0" smtClean="0"/>
          </a:p>
          <a:p>
            <a:pPr marL="38100" lvl="0" indent="0" rtl="0">
              <a:buClr>
                <a:schemeClr val="dk1"/>
              </a:buClr>
              <a:buSzPct val="166666"/>
              <a:buNone/>
            </a:pP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Resources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http://jenkins-ci.org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</a:t>
            </a:r>
            <a:r>
              <a:rPr lang="en" u="sng" dirty="0" smtClean="0">
                <a:solidFill>
                  <a:schemeClr val="hlink"/>
                </a:solidFill>
                <a:hlinkClick r:id="rId4"/>
              </a:rPr>
              <a:t>github.com/jenkinsci</a:t>
            </a:r>
            <a:endParaRPr lang="en" u="sng" dirty="0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367</Words>
  <Application>Microsoft Office PowerPoint</Application>
  <PresentationFormat>On-screen Show (4:3)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Wingdings</vt:lpstr>
      <vt:lpstr/>
      <vt:lpstr/>
      <vt:lpstr>Intro to Jenkin</vt:lpstr>
      <vt:lpstr>What's Jenkins?</vt:lpstr>
      <vt:lpstr>What's Continuous Integration?</vt:lpstr>
      <vt:lpstr>How Does Jenkins Work?</vt:lpstr>
      <vt:lpstr>Jenkins Jobs</vt:lpstr>
      <vt:lpstr>How We Use Jenkins</vt:lpstr>
      <vt:lpstr>Other Cool Stuff About Jenkins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Jenkin</dc:title>
  <dc:creator>Chiranjeevi Patel</dc:creator>
  <cp:lastModifiedBy>Chiranjeevi Patel</cp:lastModifiedBy>
  <cp:revision>7</cp:revision>
  <dcterms:modified xsi:type="dcterms:W3CDTF">2015-03-22T05:55:40Z</dcterms:modified>
</cp:coreProperties>
</file>