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24628-A5C7-48E0-AF11-E23E0295C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9250A2-EEAC-4436-B7BD-9831810771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E9B9B-A64D-4822-84CB-AB8F709FA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0FDDF-755D-4159-8076-80D5B7C86365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54E8E-DBBD-4D22-8039-7D462DE0D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D3FCF-CE33-41F9-880B-39552681D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6BDC-CC17-4BE7-89DF-46BC3EE81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85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C0749-5A7F-4CC4-81B8-A106DC9C5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71B664-CBD9-48E6-8F6D-E78B7AFFE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D4932-25BF-40CC-97CA-8F6C7D1D9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0FDDF-755D-4159-8076-80D5B7C86365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177FB-F758-41B7-A82A-D9481934A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11D38-1A0C-49FC-A2AD-813BF3013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6BDC-CC17-4BE7-89DF-46BC3EE81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237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898A00-6DD5-4A00-8C0C-75FD1EE4C7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B416C3-2D21-4EC1-A907-CD3E068F3A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454F2-0D44-4376-A427-919780442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0FDDF-755D-4159-8076-80D5B7C86365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9D696-9FC9-4177-9478-121ECDDBB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E25F4-0940-404E-A9A3-5B2FED1DF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6BDC-CC17-4BE7-89DF-46BC3EE81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258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720C0-B8D7-4B05-9158-E5A8E1B82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25F44-B85C-4D99-AF9B-51741E303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65120-0D59-4552-B502-D46ADE453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0FDDF-755D-4159-8076-80D5B7C86365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D01DA-38FE-4BF8-94FC-C35C7F567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838D3-C302-43C7-805F-553679BC4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6BDC-CC17-4BE7-89DF-46BC3EE81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801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C67C8-F310-46A2-A96F-8AA27515C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61FD2-2BAE-4C9E-9F03-D8E0F97B7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D2DB9-C0F3-4425-ADFF-F320679EB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0FDDF-755D-4159-8076-80D5B7C86365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80A02-C02A-44C8-8028-128F66191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4C133-16BF-4E05-8D6A-C7E9D6765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6BDC-CC17-4BE7-89DF-46BC3EE81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028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7AC3D-EC68-4E14-8BE5-5474D5DEE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A8BF3-CA58-4E60-9C07-D304B8341A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DEAB14-DCF4-4EA1-B1EB-C92CD2E97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E4532-D112-4402-B3FE-E1115AD4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0FDDF-755D-4159-8076-80D5B7C86365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B648F5-8EEA-4019-8DE2-D3101332C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002EE-1AC1-49B1-9522-8C08B77F5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6BDC-CC17-4BE7-89DF-46BC3EE81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18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FE09C-3920-402A-8759-F7954C28A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87F71-CD2C-4D64-B278-600388133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42558F-5C60-4972-8B8C-345BD5A22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ECE1C2-F9DC-426E-BD42-C177F57DF5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E9260B-A210-4122-8FBC-880E71A38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631B04-44D9-483A-8A7E-22FAA1798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0FDDF-755D-4159-8076-80D5B7C86365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6EB2DB-2865-48B6-866C-607D69C29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EE9279-6CC4-4355-ADCE-ADFFBBB32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6BDC-CC17-4BE7-89DF-46BC3EE81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770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22D33-4718-4CE8-9882-3F9FD2E40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207495-C6B4-44F7-BA6E-0DFC135D9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0FDDF-755D-4159-8076-80D5B7C86365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ED6C93-4D4A-4BF1-9E43-B42375CAA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BEA48A-2C06-4A52-82CE-5E10C6AAE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6BDC-CC17-4BE7-89DF-46BC3EE81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738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C94946-E7DA-4F0E-86AA-9001B1300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0FDDF-755D-4159-8076-80D5B7C86365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C8F9FA-8C04-4862-90D2-FEE298684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3F8468-E2A7-4335-8BEC-6C6293978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6BDC-CC17-4BE7-89DF-46BC3EE81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701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E0291-60E6-452A-9936-B76981B33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F5964-F999-4EB5-A750-C459722CF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E0A92-BB66-4BB5-97C2-76758B273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16B0A8-AE46-49D6-9DB6-8132054E1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0FDDF-755D-4159-8076-80D5B7C86365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F2AF4D-1039-46F5-B25A-5C4888C2B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306F7-34DA-4B7D-A5AE-351AF0E91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6BDC-CC17-4BE7-89DF-46BC3EE81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853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7E211-06FF-4372-9F40-A2B7CDAF2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6DCB24-7C4D-45DD-BE28-35CCDFFCC7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1D759E-9991-4651-ADE0-01A8D3772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E92506-BBB1-49E1-B042-01BEE9D38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0FDDF-755D-4159-8076-80D5B7C86365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9FC88A-0B41-43B9-AD24-F45DA3988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5DECD-87D8-4344-95EF-AA1A2B9FE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6BDC-CC17-4BE7-89DF-46BC3EE81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795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D2D4E6-BF5D-4526-98FD-7305CEC0B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10B1A-0F6F-4653-ACAF-970FD3773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CA48C-DC4D-4AEE-A5C0-AAE021DF7A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0FDDF-755D-4159-8076-80D5B7C86365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A10B0-65C3-48E3-A346-5B79D307BF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F7D98-A075-4EA2-8842-9EECF07B7D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66BDC-CC17-4BE7-89DF-46BC3EE817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568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E61A6-E004-429E-8938-C15EFD09B2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64DAA5-7315-45D8-B011-319D163AB6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 : </a:t>
            </a:r>
            <a:r>
              <a:rPr lang="en-IN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Gowsik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TITLE : Catering Reservation and Ordering System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UNID : UMIP282039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5958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34086-295D-4020-985C-AB17609D6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24682-FA19-4F4C-837E-D5621247F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ordering process</a:t>
            </a:r>
          </a:p>
          <a:p>
            <a:r>
              <a:rPr lang="en-US" dirty="0"/>
              <a:t>Admin controls for real-time product &amp; order management</a:t>
            </a:r>
          </a:p>
          <a:p>
            <a:r>
              <a:rPr lang="en-US" dirty="0"/>
              <a:t>Firebase simplifies backend and hosting</a:t>
            </a:r>
          </a:p>
          <a:p>
            <a:r>
              <a:rPr lang="en-US" dirty="0"/>
              <a:t>Scalable and secure 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4908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9DFA5-1FEB-468E-A019-0B149C605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9B65A-881F-40CC-ABE4-97B538308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Payment Gateway (</a:t>
            </a:r>
            <a:r>
              <a:rPr lang="en-US" dirty="0" err="1"/>
              <a:t>Razorpay</a:t>
            </a:r>
            <a:r>
              <a:rPr lang="en-US" dirty="0"/>
              <a:t>/Stripe)</a:t>
            </a:r>
          </a:p>
          <a:p>
            <a:r>
              <a:rPr lang="en-US" dirty="0"/>
              <a:t>SMS/Email Order Notifications</a:t>
            </a:r>
          </a:p>
          <a:p>
            <a:r>
              <a:rPr lang="en-US" dirty="0"/>
              <a:t>Analytics for Admin Dashboard</a:t>
            </a:r>
          </a:p>
          <a:p>
            <a:r>
              <a:rPr lang="en-US" dirty="0"/>
              <a:t>Reviews &amp; Ratings System</a:t>
            </a:r>
          </a:p>
          <a:p>
            <a:r>
              <a:rPr lang="en-US" dirty="0"/>
              <a:t>Responsive mobile app version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4914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A249A-093C-4120-8DB8-F7B2ADFE6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3A767-924F-4A2F-8206-3812318F6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 full-stack project using Firebase</a:t>
            </a:r>
          </a:p>
          <a:p>
            <a:r>
              <a:rPr lang="en-US" dirty="0"/>
              <a:t>Suitable for small and medium catering businesses</a:t>
            </a:r>
          </a:p>
          <a:p>
            <a:r>
              <a:rPr lang="en-US" dirty="0"/>
              <a:t>Real-time data operations</a:t>
            </a:r>
          </a:p>
          <a:p>
            <a:r>
              <a:rPr lang="en-US" dirty="0"/>
              <a:t>User-friendly interface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7691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3B40E-8FDB-451B-A426-B6CF24302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545"/>
            <a:ext cx="10515600" cy="1325563"/>
          </a:xfrm>
        </p:spPr>
        <p:txBody>
          <a:bodyPr/>
          <a:lstStyle/>
          <a:p>
            <a:r>
              <a:rPr lang="en-IN" dirty="0"/>
              <a:t>Project Overview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5A28DD7-EE17-43E7-8585-167CF882A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Purpose:</a:t>
            </a:r>
          </a:p>
          <a:p>
            <a:pPr marL="0" indent="0">
              <a:buNone/>
            </a:pPr>
            <a:r>
              <a:rPr lang="en-US" dirty="0"/>
              <a:t>Build an online system to manage catering reservations, product uploads, cart management, and orders for both users and admins.</a:t>
            </a:r>
          </a:p>
          <a:p>
            <a:r>
              <a:rPr lang="en-IN" dirty="0"/>
              <a:t>Modules</a:t>
            </a:r>
          </a:p>
          <a:p>
            <a:pPr marL="0" indent="0">
              <a:buNone/>
            </a:pPr>
            <a:r>
              <a:rPr lang="en-IN" dirty="0"/>
              <a:t>User Module</a:t>
            </a:r>
          </a:p>
          <a:p>
            <a:pPr marL="0" indent="0">
              <a:buNone/>
            </a:pPr>
            <a:r>
              <a:rPr lang="en-IN" dirty="0"/>
              <a:t>Admin Module</a:t>
            </a:r>
          </a:p>
          <a:p>
            <a:pPr marL="0" indent="0">
              <a:buNone/>
            </a:pPr>
            <a:r>
              <a:rPr lang="en-IN" dirty="0"/>
              <a:t>Firebase Integration (Auth, </a:t>
            </a:r>
            <a:r>
              <a:rPr lang="en-IN" dirty="0" err="1"/>
              <a:t>Firestore</a:t>
            </a:r>
            <a:r>
              <a:rPr lang="en-IN" dirty="0"/>
              <a:t>, Storage)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853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C9730-DA96-4285-9CBF-AA2502D4D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B318C-50E8-4389-AC36-EEC10CD75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Frontend: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HTML, CSS, JavaScript</a:t>
            </a:r>
          </a:p>
          <a:p>
            <a:pPr marL="0" indent="0">
              <a:buNone/>
            </a:pPr>
            <a:r>
              <a:rPr lang="en-IN" dirty="0"/>
              <a:t> Responsive Design</a:t>
            </a:r>
          </a:p>
          <a:p>
            <a:r>
              <a:rPr lang="en-IN" b="1" dirty="0"/>
              <a:t>Backend (via Firebase):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Firebase Authentication</a:t>
            </a:r>
          </a:p>
          <a:p>
            <a:pPr marL="0" indent="0">
              <a:buNone/>
            </a:pPr>
            <a:r>
              <a:rPr lang="en-IN" dirty="0"/>
              <a:t> Cloud </a:t>
            </a:r>
            <a:r>
              <a:rPr lang="en-IN" dirty="0" err="1"/>
              <a:t>Firestore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Firebase Storage</a:t>
            </a:r>
          </a:p>
          <a:p>
            <a:r>
              <a:rPr lang="en-US" b="1" dirty="0"/>
              <a:t>Hosting:</a:t>
            </a:r>
            <a:r>
              <a:rPr lang="en-US" dirty="0"/>
              <a:t> GitHub Pages or Firebase Hosting (optional)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9656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A12A4-E3E2-402E-BA36-64E16B3A0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5D30A-3AD6-413F-9BDD-5B02F7AC2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User Registration &amp; Login</a:t>
            </a:r>
          </a:p>
          <a:p>
            <a:r>
              <a:rPr lang="en-IN" dirty="0"/>
              <a:t>Admin Product Upload</a:t>
            </a:r>
          </a:p>
          <a:p>
            <a:r>
              <a:rPr lang="en-IN" dirty="0"/>
              <a:t>Product Browsing &amp; Cart Management</a:t>
            </a:r>
          </a:p>
          <a:p>
            <a:r>
              <a:rPr lang="en-IN" dirty="0"/>
              <a:t>Order Placement and Viewing</a:t>
            </a:r>
          </a:p>
          <a:p>
            <a:r>
              <a:rPr lang="en-IN" dirty="0"/>
              <a:t>Role-Based Navigation</a:t>
            </a:r>
          </a:p>
          <a:p>
            <a:r>
              <a:rPr lang="en-IN" dirty="0"/>
              <a:t>Occasion-Based Catering Pages</a:t>
            </a:r>
          </a:p>
        </p:txBody>
      </p:sp>
    </p:spTree>
    <p:extLst>
      <p:ext uri="{BB962C8B-B14F-4D97-AF65-F5344CB8AC3E}">
        <p14:creationId xmlns:p14="http://schemas.microsoft.com/office/powerpoint/2010/main" val="3603504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A6987-3EB6-4E67-9A8C-92B335391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Firebase Services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C2AB8-AC96-46AD-BDCE-D80F06BD0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Authentication:</a:t>
            </a:r>
            <a:r>
              <a:rPr lang="en-IN" dirty="0"/>
              <a:t> User &amp; Admin login</a:t>
            </a:r>
          </a:p>
          <a:p>
            <a:r>
              <a:rPr lang="en-US" b="1" dirty="0" err="1"/>
              <a:t>Firestore</a:t>
            </a:r>
            <a:r>
              <a:rPr lang="en-US" b="1" dirty="0"/>
              <a:t>:</a:t>
            </a:r>
            <a:r>
              <a:rPr lang="en-US" dirty="0"/>
              <a:t> Stores user data, products, carts, and orders</a:t>
            </a:r>
            <a:endParaRPr lang="en-IN" dirty="0"/>
          </a:p>
          <a:p>
            <a:r>
              <a:rPr lang="en-IN" b="1" dirty="0"/>
              <a:t>Storage:</a:t>
            </a:r>
            <a:r>
              <a:rPr lang="en-IN" dirty="0"/>
              <a:t> Saves product images</a:t>
            </a:r>
          </a:p>
          <a:p>
            <a:r>
              <a:rPr lang="en-IN" b="1" dirty="0"/>
              <a:t>Hosting (optional):</a:t>
            </a:r>
            <a:r>
              <a:rPr lang="en-IN" dirty="0"/>
              <a:t> Deploy frontend</a:t>
            </a:r>
          </a:p>
        </p:txBody>
      </p:sp>
    </p:spTree>
    <p:extLst>
      <p:ext uri="{BB962C8B-B14F-4D97-AF65-F5344CB8AC3E}">
        <p14:creationId xmlns:p14="http://schemas.microsoft.com/office/powerpoint/2010/main" val="2813955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CEE4C-6FFC-4CE6-B5CF-C37160A7B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Admin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0B91E-6D2F-4260-B357-20531BB92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Upload Product </a:t>
            </a:r>
          </a:p>
          <a:p>
            <a:r>
              <a:rPr lang="en-IN" dirty="0"/>
              <a:t>View All Orders</a:t>
            </a:r>
          </a:p>
          <a:p>
            <a:r>
              <a:rPr lang="en-IN" dirty="0"/>
              <a:t>Filter Orders by Status</a:t>
            </a:r>
          </a:p>
          <a:p>
            <a:r>
              <a:rPr lang="en-IN" dirty="0"/>
              <a:t>Confirm/Delete Orders</a:t>
            </a:r>
          </a:p>
        </p:txBody>
      </p:sp>
    </p:spTree>
    <p:extLst>
      <p:ext uri="{BB962C8B-B14F-4D97-AF65-F5344CB8AC3E}">
        <p14:creationId xmlns:p14="http://schemas.microsoft.com/office/powerpoint/2010/main" val="2862546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9E29F-7028-4ADA-AF9F-A3487608D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Database Schema (</a:t>
            </a:r>
            <a:r>
              <a:rPr lang="en-IN" dirty="0" err="1"/>
              <a:t>Firestore</a:t>
            </a:r>
            <a:r>
              <a:rPr lang="en-IN" dirty="0"/>
              <a:t>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3C47700-CEEF-4A06-89D9-B0FD39700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Collections:</a:t>
            </a:r>
          </a:p>
          <a:p>
            <a:r>
              <a:rPr lang="en-IN" dirty="0"/>
              <a:t>users (</a:t>
            </a:r>
            <a:r>
              <a:rPr lang="en-IN" dirty="0" err="1"/>
              <a:t>uid</a:t>
            </a:r>
            <a:r>
              <a:rPr lang="en-IN" dirty="0"/>
              <a:t> → name, email, role)</a:t>
            </a:r>
          </a:p>
          <a:p>
            <a:r>
              <a:rPr lang="en-IN" dirty="0"/>
              <a:t>products (auto-id → name, price, image, description)</a:t>
            </a:r>
          </a:p>
          <a:p>
            <a:r>
              <a:rPr lang="en-IN" dirty="0"/>
              <a:t>users/{</a:t>
            </a:r>
            <a:r>
              <a:rPr lang="en-IN" dirty="0" err="1"/>
              <a:t>uid</a:t>
            </a:r>
            <a:r>
              <a:rPr lang="en-IN" dirty="0"/>
              <a:t>}/cart (product-id → name, price, qty)</a:t>
            </a:r>
          </a:p>
          <a:p>
            <a:r>
              <a:rPr lang="en-IN" dirty="0"/>
              <a:t>orders (auto-id → </a:t>
            </a:r>
            <a:r>
              <a:rPr lang="en-IN" dirty="0" err="1"/>
              <a:t>userId</a:t>
            </a:r>
            <a:r>
              <a:rPr lang="en-IN" dirty="0"/>
              <a:t>, items[], total, status)</a:t>
            </a:r>
          </a:p>
        </p:txBody>
      </p:sp>
    </p:spTree>
    <p:extLst>
      <p:ext uri="{BB962C8B-B14F-4D97-AF65-F5344CB8AC3E}">
        <p14:creationId xmlns:p14="http://schemas.microsoft.com/office/powerpoint/2010/main" val="216790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0C4EF-55C7-4D0A-B5C7-C3D823E76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Sample Screens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C1354-6D31-4A50-8357-B38FADFE4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Homepage</a:t>
            </a:r>
          </a:p>
          <a:p>
            <a:r>
              <a:rPr lang="en-IN" dirty="0"/>
              <a:t>User Dashboard</a:t>
            </a:r>
          </a:p>
          <a:p>
            <a:r>
              <a:rPr lang="en-IN" dirty="0"/>
              <a:t>Admin Dashboard</a:t>
            </a:r>
          </a:p>
          <a:p>
            <a:r>
              <a:rPr lang="en-IN" dirty="0"/>
              <a:t>Cart Page</a:t>
            </a:r>
          </a:p>
          <a:p>
            <a:r>
              <a:rPr lang="en-IN" dirty="0"/>
              <a:t>Orders Page</a:t>
            </a:r>
          </a:p>
        </p:txBody>
      </p:sp>
    </p:spTree>
    <p:extLst>
      <p:ext uri="{BB962C8B-B14F-4D97-AF65-F5344CB8AC3E}">
        <p14:creationId xmlns:p14="http://schemas.microsoft.com/office/powerpoint/2010/main" val="4161522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3419F-709B-4029-B135-9C6510591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Low-Level Design Highlights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839C3-8946-46DC-979C-1461E1458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Modular JavaScript files (auth.js, user.js, admin.js)</a:t>
            </a:r>
          </a:p>
          <a:p>
            <a:r>
              <a:rPr lang="en-IN" dirty="0"/>
              <a:t>Reusable Firebase config</a:t>
            </a:r>
          </a:p>
          <a:p>
            <a:r>
              <a:rPr lang="en-IN" dirty="0"/>
              <a:t>Role-based redirection after login</a:t>
            </a:r>
          </a:p>
          <a:p>
            <a:r>
              <a:rPr lang="en-IN" dirty="0"/>
              <a:t>DOM rendering for products and orders</a:t>
            </a:r>
          </a:p>
          <a:p>
            <a:r>
              <a:rPr lang="en-IN" dirty="0" err="1"/>
              <a:t>Firestore</a:t>
            </a:r>
            <a:r>
              <a:rPr lang="en-IN" dirty="0"/>
              <a:t> transactions for cart/order handling</a:t>
            </a:r>
          </a:p>
        </p:txBody>
      </p:sp>
    </p:spTree>
    <p:extLst>
      <p:ext uri="{BB962C8B-B14F-4D97-AF65-F5344CB8AC3E}">
        <p14:creationId xmlns:p14="http://schemas.microsoft.com/office/powerpoint/2010/main" val="1149141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334</Words>
  <Application>Microsoft Office PowerPoint</Application>
  <PresentationFormat>Widescreen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Project Overview</vt:lpstr>
      <vt:lpstr>Project Architecture</vt:lpstr>
      <vt:lpstr>Key Features</vt:lpstr>
      <vt:lpstr>Firebase Services Used</vt:lpstr>
      <vt:lpstr>Admin Module</vt:lpstr>
      <vt:lpstr>Database Schema (Firestore)</vt:lpstr>
      <vt:lpstr>Sample Screens</vt:lpstr>
      <vt:lpstr>Low-Level Design Highlights</vt:lpstr>
      <vt:lpstr>Advantages</vt:lpstr>
      <vt:lpstr>Future Improvements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</cp:revision>
  <dcterms:created xsi:type="dcterms:W3CDTF">2025-06-20T02:36:54Z</dcterms:created>
  <dcterms:modified xsi:type="dcterms:W3CDTF">2025-06-20T02:37:48Z</dcterms:modified>
</cp:coreProperties>
</file>