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1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8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763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95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773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9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53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5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0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03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6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1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15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7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D5D8-D04D-47D6-B3F8-ECDBCE6A100A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00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8DEF-6854-99A2-398A-82EA7F9DB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0FE81-5F6A-6456-6871-BE727A356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GOWTAM KETINENI</a:t>
            </a:r>
          </a:p>
        </p:txBody>
      </p:sp>
    </p:spTree>
    <p:extLst>
      <p:ext uri="{BB962C8B-B14F-4D97-AF65-F5344CB8AC3E}">
        <p14:creationId xmlns:p14="http://schemas.microsoft.com/office/powerpoint/2010/main" val="375458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3D48-CA3F-B411-105C-ED94528E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78DC-C602-E6BE-4AF1-040CA5EC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Integration:</a:t>
            </a:r>
          </a:p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a graphical user interface.</a:t>
            </a:r>
          </a:p>
          <a:p>
            <a:pPr marL="457200" lvl="1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Start Button: Initiates the keylogger.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Stop Button: Stops the keylogger.</a:t>
            </a:r>
          </a:p>
          <a:p>
            <a:pPr marL="457200" lvl="1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Updates: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feedback on the status 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of the keylogger (running/stopped).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16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6AEC-40E5-7A66-D470-A6E1AD14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0E7F-75EA-2E20-73FE-7CA5623B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 keylogger that captures keystrokes and records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keylogging with start and stop functionality controlled via a simple GUI.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project demonstrated the capability to effectively capture and log keystrokes in real-time.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provided a user-friendly way to control the keylogger, making it accessible and easy to use.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Emphasized the ethical use of keyloggers and the importance of implementing security measures to protect against malicious use.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97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91CA-C215-F99A-128D-A6997010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967DE4D8-FE15-2281-54DC-C3854CCFF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27238"/>
            <a:ext cx="4732072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A22EF8-4D28-5808-158B-750337A4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50" y="2027237"/>
            <a:ext cx="400685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5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FAD9-B164-2C6E-E964-2C8BBCC1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676" y="1952625"/>
            <a:ext cx="8596668" cy="695324"/>
          </a:xfrm>
        </p:spPr>
        <p:txBody>
          <a:bodyPr/>
          <a:lstStyle/>
          <a:p>
            <a:r>
              <a:rPr lang="en-IN" dirty="0"/>
              <a:t>Original image        Encrypted Image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E8BC0A-31AF-6993-6942-C9CD3B5B3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831" y="3282387"/>
            <a:ext cx="3153569" cy="329042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27EE0BA-A262-E91E-05B1-B61F9FBFA1F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554" y="3282387"/>
            <a:ext cx="3463992" cy="32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7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2046-D06F-AD10-64FF-94D082A5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394" y="1674828"/>
            <a:ext cx="8596668" cy="2586087"/>
          </a:xfrm>
        </p:spPr>
        <p:txBody>
          <a:bodyPr>
            <a:noAutofit/>
          </a:bodyPr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GOWTAM KETINENI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8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DD53-4B87-162D-6154-A8B01E05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 AND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C00A-BEA3-CFAC-4AD8-4048087C4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Mitigating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Kelogging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54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0529-0111-1C3E-5BB9-283BF226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2ED80-95F2-B74A-3875-BC8EE207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2221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A001-F955-B4A9-E485-59B27210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46DF-1B74-1264-E73E-46A52110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compromising data privacy and security.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36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5BDE-B586-BF5E-CA35-406514CB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610C-947C-FCDD-EB9B-15BEE5A7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understanding of keyloggers,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legal and ethical implications, security measures, and best practices.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89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C4A1-FC08-5870-6051-844FF986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5CBC-09B1-16EF-0698-1D542B72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 to understand and mitigate keylogging threats.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79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EA00-788F-8AC7-8968-D86F5957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PROPOSITIONS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99D7-C898-59AE-C6E4-BACB2C0A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Virtual Keyboard to type passwords and sensitive information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31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67E2-92AB-2F4C-2FD9-44F8D1CA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E583-2022-D1ED-D375-F586F948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80687" cy="3880773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Overview: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code is structured into modular functions for better readability and maintenance.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capture and handle keyboard events.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Logging: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functions to log captured data into text and JSON files.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3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39E8-1C77-792C-8109-31BED077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5671-CF57-5504-A781-DB9BEEC1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19"/>
            <a:ext cx="8596668" cy="4382244"/>
          </a:xfrm>
        </p:spPr>
        <p:txBody>
          <a:bodyPr>
            <a:normAutofit fontScale="62500" lnSpcReduction="20000"/>
          </a:bodyPr>
          <a:lstStyle/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Press Handling: Function: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on_press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pressed keys.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Details: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key press events to a list and updates the JSON log file.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Release Handling: Function: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on_release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released keys.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key release events to a list, updates the JSON log file, and 	accumulates keys for the text log.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Text Logging: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generate_text_log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Logging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generate_json_file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keys_used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Dumps the list of key events to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key_log.json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8823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563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</vt:lpstr>
      <vt:lpstr>Wingdings 3</vt:lpstr>
      <vt:lpstr>Facet</vt:lpstr>
      <vt:lpstr>FINAL PROJECT</vt:lpstr>
      <vt:lpstr>KEY LOGGER AND SECURITY</vt:lpstr>
      <vt:lpstr>AGENDA</vt:lpstr>
      <vt:lpstr>PROBLEM STATEMENT</vt:lpstr>
      <vt:lpstr>PROJECT OVERVIEW</vt:lpstr>
      <vt:lpstr>WHO ARE THE END USERS</vt:lpstr>
      <vt:lpstr>SOLUTION AND ITS PROPOSITIONS</vt:lpstr>
      <vt:lpstr>MODELLING</vt:lpstr>
      <vt:lpstr>MODELLING</vt:lpstr>
      <vt:lpstr>MODELLING</vt:lpstr>
      <vt:lpstr>RESULTS</vt:lpstr>
      <vt:lpstr>Results</vt:lpstr>
      <vt:lpstr>Original image        Encrypted Image</vt:lpstr>
      <vt:lpstr>THANK YOU                 GOWTAM KETINENI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Prashanti P</dc:creator>
  <cp:lastModifiedBy>GOWTAM KETINENI</cp:lastModifiedBy>
  <cp:revision>3</cp:revision>
  <dcterms:created xsi:type="dcterms:W3CDTF">2024-06-18T15:40:38Z</dcterms:created>
  <dcterms:modified xsi:type="dcterms:W3CDTF">2024-07-11T06:44:33Z</dcterms:modified>
</cp:coreProperties>
</file>