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084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6319599" y="1251585"/>
            <a:ext cx="7477601" cy="33327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Transform Your Home into a Smart Living Space with IBM Cloud Functions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6319599" y="4917638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Imagine a home that can sense your presence, adjust the temperature to your liking, and alert you to possible dangers - all on its own. In this presentation, we'll explore how IBM Cloud Functions can help you make this a reality.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017924" y="7713864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6786086" y="6589157"/>
            <a:ext cx="344424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1293376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Integrating Smart Devices into Your Home Ecosystem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126462"/>
            <a:ext cx="5166122" cy="1793796"/>
          </a:xfrm>
          <a:prstGeom prst="roundRect">
            <a:avLst>
              <a:gd name="adj" fmla="val 7432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2260163" y="3348633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Thermostats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60163" y="3987284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Set the ideal temperature based on your schedule and preferences.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3126462"/>
            <a:ext cx="5166122" cy="1793796"/>
          </a:xfrm>
          <a:prstGeom prst="roundRect">
            <a:avLst>
              <a:gd name="adj" fmla="val 7432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7"/>
          <p:cNvSpPr/>
          <p:nvPr/>
        </p:nvSpPr>
        <p:spPr>
          <a:xfrm>
            <a:off x="7648456" y="3348633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Motion Sensors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7648456" y="3987284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Get notified of movement in your home and track your pets' activity.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5142428"/>
            <a:ext cx="5166122" cy="1793796"/>
          </a:xfrm>
          <a:prstGeom prst="roundRect">
            <a:avLst>
              <a:gd name="adj" fmla="val 7432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Text 10"/>
          <p:cNvSpPr/>
          <p:nvPr/>
        </p:nvSpPr>
        <p:spPr>
          <a:xfrm>
            <a:off x="2260163" y="5364599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Cameras</a:t>
            </a: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2260163" y="6003250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Monitor your home while you're away and keep an eye on package deliveries.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5142428"/>
            <a:ext cx="5166122" cy="1793796"/>
          </a:xfrm>
          <a:prstGeom prst="roundRect">
            <a:avLst>
              <a:gd name="adj" fmla="val 7432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5" name="Text 13"/>
          <p:cNvSpPr/>
          <p:nvPr/>
        </p:nvSpPr>
        <p:spPr>
          <a:xfrm>
            <a:off x="7648456" y="5364599"/>
            <a:ext cx="31546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Alexa/Google Home</a:t>
            </a:r>
            <a:endParaRPr lang="en-US" sz="2624" dirty="0"/>
          </a:p>
        </p:txBody>
      </p:sp>
      <p:sp>
        <p:nvSpPr>
          <p:cNvPr id="16" name="Text 14"/>
          <p:cNvSpPr/>
          <p:nvPr/>
        </p:nvSpPr>
        <p:spPr>
          <a:xfrm>
            <a:off x="7648456" y="6003250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Voice control your smart devices and receive reminders or news updates.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398788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3621167" y="427673"/>
            <a:ext cx="7388066" cy="9720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062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Collecting Data from Your Smart Devices</a:t>
            </a:r>
            <a:endParaRPr lang="en-US" sz="3062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167" y="1710690"/>
            <a:ext cx="2307193" cy="1425893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621167" y="3330893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Connectivity</a:t>
            </a:r>
            <a:endParaRPr lang="en-US" sz="1531" dirty="0"/>
          </a:p>
        </p:txBody>
      </p:sp>
      <p:sp>
        <p:nvSpPr>
          <p:cNvPr id="7" name="Text 4"/>
          <p:cNvSpPr/>
          <p:nvPr/>
        </p:nvSpPr>
        <p:spPr>
          <a:xfrm>
            <a:off x="3621167" y="3729395"/>
            <a:ext cx="2307193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Ensure your devices have a reliable internet connection for seamless data transfer.</a:t>
            </a:r>
            <a:endParaRPr lang="en-US" sz="1225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1603" y="1710690"/>
            <a:ext cx="2307193" cy="142589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161603" y="3330893"/>
            <a:ext cx="1684020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Data Management</a:t>
            </a:r>
            <a:endParaRPr lang="en-US" sz="1531" dirty="0"/>
          </a:p>
        </p:txBody>
      </p:sp>
      <p:sp>
        <p:nvSpPr>
          <p:cNvPr id="10" name="Text 6"/>
          <p:cNvSpPr/>
          <p:nvPr/>
        </p:nvSpPr>
        <p:spPr>
          <a:xfrm>
            <a:off x="6161603" y="3729395"/>
            <a:ext cx="2307193" cy="9948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Choose IoT protocols that work for your home devices and that are secure for data sharing and storage.</a:t>
            </a:r>
            <a:endParaRPr lang="en-US" sz="1225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2040" y="1710690"/>
            <a:ext cx="2307193" cy="1425893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8702040" y="3330893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Collection</a:t>
            </a:r>
            <a:endParaRPr lang="en-US" sz="1531" dirty="0"/>
          </a:p>
        </p:txBody>
      </p:sp>
      <p:sp>
        <p:nvSpPr>
          <p:cNvPr id="13" name="Text 8"/>
          <p:cNvSpPr/>
          <p:nvPr/>
        </p:nvSpPr>
        <p:spPr>
          <a:xfrm>
            <a:off x="8702040" y="3729395"/>
            <a:ext cx="2307193" cy="9948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Set up data collection from your devices to start processing real-time data and make informed decisions.</a:t>
            </a:r>
            <a:endParaRPr lang="en-US" sz="1225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1167" y="4957524"/>
            <a:ext cx="2307193" cy="1425893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3621167" y="6577727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Sensor Network</a:t>
            </a:r>
            <a:endParaRPr lang="en-US" sz="1531" dirty="0"/>
          </a:p>
        </p:txBody>
      </p:sp>
      <p:sp>
        <p:nvSpPr>
          <p:cNvPr id="16" name="Text 10"/>
          <p:cNvSpPr/>
          <p:nvPr/>
        </p:nvSpPr>
        <p:spPr>
          <a:xfrm>
            <a:off x="3621167" y="6976229"/>
            <a:ext cx="2307193" cy="9948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 a network of sensors to gather data and generate insights for better decision making.</a:t>
            </a:r>
            <a:endParaRPr lang="en-US" sz="12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30314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397681" y="569357"/>
            <a:ext cx="9835039" cy="12942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095"/>
              </a:lnSpc>
              <a:buNone/>
            </a:pPr>
            <a:r>
              <a:rPr lang="en-US" sz="4076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Real-Time Data Processing with IBM Cloud Functions</a:t>
            </a:r>
            <a:endParaRPr lang="en-US" sz="4076" dirty="0"/>
          </a:p>
        </p:txBody>
      </p:sp>
      <p:sp>
        <p:nvSpPr>
          <p:cNvPr id="5" name="Shape 3"/>
          <p:cNvSpPr/>
          <p:nvPr/>
        </p:nvSpPr>
        <p:spPr>
          <a:xfrm>
            <a:off x="2687598" y="2277666"/>
            <a:ext cx="41315" cy="5383292"/>
          </a:xfrm>
          <a:prstGeom prst="rect">
            <a:avLst/>
          </a:prstGeom>
          <a:solidFill>
            <a:srgbClr val="161B2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4"/>
          <p:cNvSpPr/>
          <p:nvPr/>
        </p:nvSpPr>
        <p:spPr>
          <a:xfrm>
            <a:off x="2941082" y="2651581"/>
            <a:ext cx="724614" cy="41315"/>
          </a:xfrm>
          <a:prstGeom prst="rect">
            <a:avLst/>
          </a:prstGeom>
          <a:solidFill>
            <a:srgbClr val="161B2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5"/>
          <p:cNvSpPr/>
          <p:nvPr/>
        </p:nvSpPr>
        <p:spPr>
          <a:xfrm>
            <a:off x="2475309" y="2439472"/>
            <a:ext cx="465773" cy="465773"/>
          </a:xfrm>
          <a:prstGeom prst="roundRect">
            <a:avLst>
              <a:gd name="adj" fmla="val 26672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6"/>
          <p:cNvSpPr/>
          <p:nvPr/>
        </p:nvSpPr>
        <p:spPr>
          <a:xfrm>
            <a:off x="2643426" y="2478167"/>
            <a:ext cx="129540" cy="388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57"/>
              </a:lnSpc>
              <a:buNone/>
            </a:pPr>
            <a:r>
              <a:rPr lang="en-US" sz="2446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446" dirty="0"/>
          </a:p>
        </p:txBody>
      </p:sp>
      <p:sp>
        <p:nvSpPr>
          <p:cNvPr id="9" name="Text 7"/>
          <p:cNvSpPr/>
          <p:nvPr/>
        </p:nvSpPr>
        <p:spPr>
          <a:xfrm>
            <a:off x="3846909" y="2484715"/>
            <a:ext cx="5113020" cy="3234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47"/>
              </a:lnSpc>
              <a:buNone/>
            </a:pPr>
            <a:r>
              <a:rPr lang="en-US" sz="2038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Advantages of Real-Time Data Processing</a:t>
            </a:r>
            <a:endParaRPr lang="en-US" sz="2038" dirty="0"/>
          </a:p>
        </p:txBody>
      </p:sp>
      <p:sp>
        <p:nvSpPr>
          <p:cNvPr id="10" name="Text 8"/>
          <p:cNvSpPr/>
          <p:nvPr/>
        </p:nvSpPr>
        <p:spPr>
          <a:xfrm>
            <a:off x="3846909" y="3015258"/>
            <a:ext cx="8385810" cy="6624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09"/>
              </a:lnSpc>
              <a:buNone/>
            </a:pPr>
            <a:r>
              <a:rPr lang="en-US" sz="163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Receive alerts and take action at the moment of an incident, such as a water leak or unauthorized access.</a:t>
            </a:r>
            <a:endParaRPr lang="en-US" sz="1630" dirty="0"/>
          </a:p>
        </p:txBody>
      </p:sp>
      <p:sp>
        <p:nvSpPr>
          <p:cNvPr id="11" name="Shape 9"/>
          <p:cNvSpPr/>
          <p:nvPr/>
        </p:nvSpPr>
        <p:spPr>
          <a:xfrm>
            <a:off x="2941082" y="4515029"/>
            <a:ext cx="724614" cy="41315"/>
          </a:xfrm>
          <a:prstGeom prst="rect">
            <a:avLst/>
          </a:prstGeom>
          <a:solidFill>
            <a:srgbClr val="161B2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10"/>
          <p:cNvSpPr/>
          <p:nvPr/>
        </p:nvSpPr>
        <p:spPr>
          <a:xfrm>
            <a:off x="2475309" y="4302919"/>
            <a:ext cx="465773" cy="465773"/>
          </a:xfrm>
          <a:prstGeom prst="roundRect">
            <a:avLst>
              <a:gd name="adj" fmla="val 26672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Text 11"/>
          <p:cNvSpPr/>
          <p:nvPr/>
        </p:nvSpPr>
        <p:spPr>
          <a:xfrm>
            <a:off x="2620566" y="4341614"/>
            <a:ext cx="175260" cy="388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57"/>
              </a:lnSpc>
              <a:buNone/>
            </a:pPr>
            <a:r>
              <a:rPr lang="en-US" sz="2446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446" dirty="0"/>
          </a:p>
        </p:txBody>
      </p:sp>
      <p:sp>
        <p:nvSpPr>
          <p:cNvPr id="14" name="Text 12"/>
          <p:cNvSpPr/>
          <p:nvPr/>
        </p:nvSpPr>
        <p:spPr>
          <a:xfrm>
            <a:off x="3846909" y="4348162"/>
            <a:ext cx="2956560" cy="3234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47"/>
              </a:lnSpc>
              <a:buNone/>
            </a:pPr>
            <a:r>
              <a:rPr lang="en-US" sz="2038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Cloud-Based Processing</a:t>
            </a:r>
            <a:endParaRPr lang="en-US" sz="2038" dirty="0"/>
          </a:p>
        </p:txBody>
      </p:sp>
      <p:sp>
        <p:nvSpPr>
          <p:cNvPr id="15" name="Text 13"/>
          <p:cNvSpPr/>
          <p:nvPr/>
        </p:nvSpPr>
        <p:spPr>
          <a:xfrm>
            <a:off x="3846909" y="4878705"/>
            <a:ext cx="8385810" cy="6624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09"/>
              </a:lnSpc>
              <a:buNone/>
            </a:pPr>
            <a:r>
              <a:rPr lang="en-US" sz="163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Leverage the benefits of cloud-based processing to make real-time decisions on data collected from your smart home devices.</a:t>
            </a:r>
            <a:endParaRPr lang="en-US" sz="1630" dirty="0"/>
          </a:p>
        </p:txBody>
      </p:sp>
      <p:sp>
        <p:nvSpPr>
          <p:cNvPr id="16" name="Shape 14"/>
          <p:cNvSpPr/>
          <p:nvPr/>
        </p:nvSpPr>
        <p:spPr>
          <a:xfrm>
            <a:off x="2941082" y="6378476"/>
            <a:ext cx="724614" cy="41315"/>
          </a:xfrm>
          <a:prstGeom prst="rect">
            <a:avLst/>
          </a:prstGeom>
          <a:solidFill>
            <a:srgbClr val="161B2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5"/>
          <p:cNvSpPr/>
          <p:nvPr/>
        </p:nvSpPr>
        <p:spPr>
          <a:xfrm>
            <a:off x="2475309" y="6166366"/>
            <a:ext cx="465773" cy="465773"/>
          </a:xfrm>
          <a:prstGeom prst="roundRect">
            <a:avLst>
              <a:gd name="adj" fmla="val 26672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8" name="Text 16"/>
          <p:cNvSpPr/>
          <p:nvPr/>
        </p:nvSpPr>
        <p:spPr>
          <a:xfrm>
            <a:off x="2624376" y="6205061"/>
            <a:ext cx="167640" cy="388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57"/>
              </a:lnSpc>
              <a:buNone/>
            </a:pPr>
            <a:r>
              <a:rPr lang="en-US" sz="2446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446" dirty="0"/>
          </a:p>
        </p:txBody>
      </p:sp>
      <p:sp>
        <p:nvSpPr>
          <p:cNvPr id="19" name="Text 17"/>
          <p:cNvSpPr/>
          <p:nvPr/>
        </p:nvSpPr>
        <p:spPr>
          <a:xfrm>
            <a:off x="3846909" y="6211610"/>
            <a:ext cx="2070497" cy="3234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47"/>
              </a:lnSpc>
              <a:buNone/>
            </a:pPr>
            <a:r>
              <a:rPr lang="en-US" sz="2038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Scalability</a:t>
            </a:r>
            <a:endParaRPr lang="en-US" sz="2038" dirty="0"/>
          </a:p>
        </p:txBody>
      </p:sp>
      <p:sp>
        <p:nvSpPr>
          <p:cNvPr id="20" name="Text 18"/>
          <p:cNvSpPr/>
          <p:nvPr/>
        </p:nvSpPr>
        <p:spPr>
          <a:xfrm>
            <a:off x="3846909" y="6742152"/>
            <a:ext cx="8385810" cy="6624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09"/>
              </a:lnSpc>
              <a:buNone/>
            </a:pPr>
            <a:r>
              <a:rPr lang="en-US" sz="163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Handle processing of data from multiple sources and quickly adjust your processing capabilities based on need.</a:t>
            </a:r>
            <a:endParaRPr lang="en-US" sz="163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2012633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Automating Smart Routines for Energy Efficiency and Home Security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956804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Energy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4595455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Adjust thermostat settings based on your schedule and optimize energy use for maximum efficiency.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956804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Security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5743932" y="4595455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Receive alerts and take action when motion is detected or doors/windows are opened or closed.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956804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Automation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9449872" y="4595455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Set up routines for turning off lights when you leave the room or locking the door when you go to bed.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1151215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Storing and Analyzing Data to Gain Insights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984302"/>
            <a:ext cx="10554414" cy="1364694"/>
          </a:xfrm>
          <a:prstGeom prst="rect">
            <a:avLst/>
          </a:prstGeom>
          <a:solidFill>
            <a:srgbClr val="161B2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2260163" y="3214092"/>
            <a:ext cx="39624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IBM Cloud Object Storage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60163" y="3852743"/>
            <a:ext cx="101100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Securely store and manage data from your smart devices in the cloud.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260163" y="4578787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Data Analysis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2260163" y="5217438"/>
            <a:ext cx="101100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Analyze data patterns and trends to gain insights into energy usage, security events, and more.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2037993" y="5713690"/>
            <a:ext cx="10554414" cy="1364694"/>
          </a:xfrm>
          <a:prstGeom prst="rect">
            <a:avLst/>
          </a:prstGeom>
          <a:solidFill>
            <a:srgbClr val="161B2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Text 9"/>
          <p:cNvSpPr/>
          <p:nvPr/>
        </p:nvSpPr>
        <p:spPr>
          <a:xfrm>
            <a:off x="2260163" y="5943481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Visualization</a:t>
            </a:r>
            <a:endParaRPr lang="en-US" sz="2624" dirty="0"/>
          </a:p>
        </p:txBody>
      </p:sp>
      <p:sp>
        <p:nvSpPr>
          <p:cNvPr id="12" name="Text 10"/>
          <p:cNvSpPr/>
          <p:nvPr/>
        </p:nvSpPr>
        <p:spPr>
          <a:xfrm>
            <a:off x="2260163" y="6582132"/>
            <a:ext cx="101100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Visualize data with easy-to-read graphs and charts and make informed decisions about your home.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31743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893576" y="511969"/>
            <a:ext cx="8843129" cy="17452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581"/>
              </a:lnSpc>
              <a:buNone/>
            </a:pPr>
            <a:r>
              <a:rPr lang="en-US" sz="3665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The Power of IBM Cloud Functions for Transforming Your Home into a Smart Living Space</a:t>
            </a:r>
            <a:endParaRPr lang="en-US" sz="3665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576" y="2629495"/>
            <a:ext cx="2761536" cy="170664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893576" y="4568785"/>
            <a:ext cx="2761536" cy="5817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90"/>
              </a:lnSpc>
              <a:buNone/>
            </a:pPr>
            <a:r>
              <a:rPr lang="en-US" sz="1832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Complete Smart Home Solution</a:t>
            </a:r>
            <a:endParaRPr lang="en-US" sz="1832" dirty="0"/>
          </a:p>
        </p:txBody>
      </p:sp>
      <p:sp>
        <p:nvSpPr>
          <p:cNvPr id="7" name="Text 4"/>
          <p:cNvSpPr/>
          <p:nvPr/>
        </p:nvSpPr>
        <p:spPr>
          <a:xfrm>
            <a:off x="2893576" y="5336619"/>
            <a:ext cx="2761536" cy="23831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45"/>
              </a:lnSpc>
              <a:buNone/>
            </a:pPr>
            <a:r>
              <a:rPr lang="en-US" sz="1466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IBM Cloud Functions offers a complete solution for transforming your home into a smart living space, including device integration, data collection, real-time processing, automation, storage, and analysis.</a:t>
            </a:r>
            <a:endParaRPr lang="en-US" sz="1466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313" y="2629495"/>
            <a:ext cx="2761536" cy="170664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934313" y="4568785"/>
            <a:ext cx="2011680" cy="2908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90"/>
              </a:lnSpc>
              <a:buNone/>
            </a:pPr>
            <a:r>
              <a:rPr lang="en-US" sz="1832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Simplify Your Life</a:t>
            </a:r>
            <a:endParaRPr lang="en-US" sz="1832" dirty="0"/>
          </a:p>
        </p:txBody>
      </p:sp>
      <p:sp>
        <p:nvSpPr>
          <p:cNvPr id="10" name="Text 6"/>
          <p:cNvSpPr/>
          <p:nvPr/>
        </p:nvSpPr>
        <p:spPr>
          <a:xfrm>
            <a:off x="5934313" y="5045750"/>
            <a:ext cx="2761536" cy="11915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45"/>
              </a:lnSpc>
              <a:buNone/>
            </a:pPr>
            <a:r>
              <a:rPr lang="en-US" sz="1466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With IBM Cloud Functions, you can automate routines and simplify your life, leaving more time for the things you love.</a:t>
            </a:r>
            <a:endParaRPr lang="en-US" sz="1466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5050" y="2629495"/>
            <a:ext cx="2761655" cy="170676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8975050" y="4568904"/>
            <a:ext cx="2072640" cy="2908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90"/>
              </a:lnSpc>
              <a:buNone/>
            </a:pPr>
            <a:r>
              <a:rPr lang="en-US" sz="1832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The Future is Here</a:t>
            </a:r>
            <a:endParaRPr lang="en-US" sz="1832" dirty="0"/>
          </a:p>
        </p:txBody>
      </p:sp>
      <p:sp>
        <p:nvSpPr>
          <p:cNvPr id="13" name="Text 8"/>
          <p:cNvSpPr/>
          <p:nvPr/>
        </p:nvSpPr>
        <p:spPr>
          <a:xfrm>
            <a:off x="8975050" y="5045869"/>
            <a:ext cx="2761655" cy="8936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45"/>
              </a:lnSpc>
              <a:buNone/>
            </a:pPr>
            <a:r>
              <a:rPr lang="en-US" sz="1466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 at the forefront of technology and shape the future of how we live with IBM Cloud Functions.</a:t>
            </a:r>
            <a:endParaRPr lang="en-US" sz="1466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512</Words>
  <Application>Microsoft Office PowerPoint</Application>
  <PresentationFormat>Custom</PresentationFormat>
  <Paragraphs>58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Roboto</vt:lpstr>
      <vt:lpstr>Roboto Slab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DivyaSri Mathiyalagan</cp:lastModifiedBy>
  <cp:revision>3</cp:revision>
  <dcterms:created xsi:type="dcterms:W3CDTF">2023-09-30T06:12:45Z</dcterms:created>
  <dcterms:modified xsi:type="dcterms:W3CDTF">2023-09-29T19:56:30Z</dcterms:modified>
</cp:coreProperties>
</file>