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41B95-9DBD-4453-824F-85CB9A8014A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28A04-42D1-42DA-BE59-175EF9E0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4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28A04-42D1-42DA-BE59-175EF9E0D0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55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27C0-CAA3-439A-BAA7-8309C5057F0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C5A5-F930-4359-A1EF-C99F597CBB6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27C0-CAA3-439A-BAA7-8309C5057F0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C5A5-F930-4359-A1EF-C99F597CBB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27C0-CAA3-439A-BAA7-8309C5057F0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C5A5-F930-4359-A1EF-C99F597CBB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27C0-CAA3-439A-BAA7-8309C5057F0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C5A5-F930-4359-A1EF-C99F597CBB6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27C0-CAA3-439A-BAA7-8309C5057F0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C5A5-F930-4359-A1EF-C99F597CBB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27C0-CAA3-439A-BAA7-8309C5057F0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C5A5-F930-4359-A1EF-C99F597CBB6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27C0-CAA3-439A-BAA7-8309C5057F0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C5A5-F930-4359-A1EF-C99F597CBB6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27C0-CAA3-439A-BAA7-8309C5057F0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C5A5-F930-4359-A1EF-C99F597CBB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27C0-CAA3-439A-BAA7-8309C5057F0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C5A5-F930-4359-A1EF-C99F597CBB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27C0-CAA3-439A-BAA7-8309C5057F0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C5A5-F930-4359-A1EF-C99F597CBB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27C0-CAA3-439A-BAA7-8309C5057F0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C5A5-F930-4359-A1EF-C99F597CBB6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89227C0-CAA3-439A-BAA7-8309C5057F0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1D2C5A5-F930-4359-A1EF-C99F597CBB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 </a:t>
            </a:r>
            <a:r>
              <a:rPr lang="en-US" sz="2400" dirty="0" err="1"/>
              <a:t>M.Elango</a:t>
            </a:r>
            <a:r>
              <a:rPr lang="en-US" sz="2400" dirty="0"/>
              <a:t> , VVCET</a:t>
            </a:r>
          </a:p>
          <a:p>
            <a:endParaRPr lang="en-IN" sz="24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82880" indent="0">
              <a:buNone/>
            </a:pPr>
            <a:r>
              <a:rPr lang="en-US" dirty="0"/>
              <a:t>ARTIFICIAL </a:t>
            </a:r>
            <a:r>
              <a:rPr lang="en-US" dirty="0" smtClean="0"/>
              <a:t>INTELLIGENCE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99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334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IN" sz="4800" dirty="0"/>
              <a:t>Conclusion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95400" y="1981200"/>
            <a:ext cx="6400800" cy="3474720"/>
          </a:xfrm>
        </p:spPr>
        <p:txBody>
          <a:bodyPr/>
          <a:lstStyle/>
          <a:p>
            <a:r>
              <a:rPr lang="en-US" sz="2400" dirty="0"/>
              <a:t>Summarize key findings and insights from your project.</a:t>
            </a:r>
          </a:p>
          <a:p>
            <a:endParaRPr lang="en-US" sz="3600" dirty="0"/>
          </a:p>
          <a:p>
            <a:r>
              <a:rPr lang="en-US" sz="2400" dirty="0"/>
              <a:t>Discuss any challenges faced and lessons learned.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9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838200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IN" sz="2400" dirty="0">
                <a:effectLst/>
              </a:rPr>
              <a:t>Earthquake Prediction Model Development</a:t>
            </a:r>
            <a:r>
              <a:rPr lang="en-IN" sz="2400" dirty="0"/>
              <a:t/>
            </a:r>
            <a:br>
              <a:rPr lang="en-IN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6400800" cy="3474720"/>
          </a:xfrm>
        </p:spPr>
        <p:txBody>
          <a:bodyPr/>
          <a:lstStyle/>
          <a:p>
            <a:r>
              <a:rPr lang="en-IN" dirty="0"/>
              <a:t>Data Source</a:t>
            </a:r>
          </a:p>
          <a:p>
            <a:r>
              <a:rPr lang="en-IN" dirty="0"/>
              <a:t>Feature Exploration</a:t>
            </a:r>
          </a:p>
          <a:p>
            <a:r>
              <a:rPr lang="en-IN" dirty="0"/>
              <a:t>Visualization</a:t>
            </a:r>
          </a:p>
          <a:p>
            <a:r>
              <a:rPr lang="en-IN" dirty="0"/>
              <a:t>Data Splitting</a:t>
            </a:r>
          </a:p>
          <a:p>
            <a:r>
              <a:rPr lang="en-IN" dirty="0"/>
              <a:t>Model Development</a:t>
            </a:r>
          </a:p>
          <a:p>
            <a:r>
              <a:rPr lang="en-IN" dirty="0"/>
              <a:t>Training and Evaluation</a:t>
            </a:r>
          </a:p>
          <a:p>
            <a:r>
              <a:rPr lang="en-IN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8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6512511" cy="1019368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/>
              <a:t>problem definition</a:t>
            </a:r>
            <a:br>
              <a:rPr lang="en-US" sz="48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0600" y="1828800"/>
            <a:ext cx="6400800" cy="3474720"/>
          </a:xfrm>
        </p:spPr>
        <p:txBody>
          <a:bodyPr/>
          <a:lstStyle/>
          <a:p>
            <a:r>
              <a:rPr lang="en-US" dirty="0"/>
              <a:t>The problem is to develop an earthquake        prediction model using a </a:t>
            </a:r>
            <a:r>
              <a:rPr lang="en-US" dirty="0" err="1"/>
              <a:t>Kaggle</a:t>
            </a:r>
            <a:r>
              <a:rPr lang="en-US" dirty="0"/>
              <a:t> dataset</a:t>
            </a:r>
            <a:r>
              <a:rPr lang="en-US" dirty="0" smtClean="0"/>
              <a:t>.</a:t>
            </a:r>
          </a:p>
          <a:p>
            <a:r>
              <a:rPr lang="en-US" dirty="0"/>
              <a:t>The objective is to explore and understand the key features of earthquake data, visualize the data on a world map for a global overview, split the data for training and testing, and build a neural network model to predict earthquake magnitudes based on the given features.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08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Data  Source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2209800"/>
            <a:ext cx="6400800" cy="3474720"/>
          </a:xfrm>
        </p:spPr>
        <p:txBody>
          <a:bodyPr/>
          <a:lstStyle/>
          <a:p>
            <a:r>
              <a:rPr lang="en-US" dirty="0"/>
              <a:t>Choose a suitable </a:t>
            </a:r>
            <a:r>
              <a:rPr lang="en-US" dirty="0" err="1"/>
              <a:t>Kaggle</a:t>
            </a:r>
            <a:r>
              <a:rPr lang="en-US" dirty="0"/>
              <a:t> dataset  containing earthquake data with features like date, </a:t>
            </a:r>
          </a:p>
          <a:p>
            <a:r>
              <a:rPr lang="en-US" dirty="0"/>
              <a:t>latitude, longitude, depth, and magnitude.</a:t>
            </a:r>
          </a:p>
          <a:p>
            <a:endParaRPr lang="en-US" dirty="0"/>
          </a:p>
          <a:p>
            <a:r>
              <a:rPr lang="en-US" dirty="0"/>
              <a:t>Describe the </a:t>
            </a:r>
            <a:r>
              <a:rPr lang="en-US" dirty="0" err="1"/>
              <a:t>Kaggle</a:t>
            </a:r>
            <a:r>
              <a:rPr lang="en-US" dirty="0"/>
              <a:t> dataset you've chosen.</a:t>
            </a:r>
          </a:p>
          <a:p>
            <a:r>
              <a:rPr lang="en-US" dirty="0"/>
              <a:t>Mention key features (date, time, latitude, longitude, depth, magnitude).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7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IN" b="0" dirty="0">
                <a:effectLst/>
              </a:rPr>
              <a:t>Visualization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6400800" cy="347472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Create a world map visualization to display earthquake frequency distribution.</a:t>
            </a:r>
          </a:p>
          <a:p>
            <a:endParaRPr lang="en-US" dirty="0"/>
          </a:p>
          <a:p>
            <a:r>
              <a:rPr lang="en-US" dirty="0"/>
              <a:t>Display the world map visualization showing earthquake frequency distribution.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4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IN" b="0" dirty="0">
                <a:effectLst/>
              </a:rPr>
              <a:t>Data Splitting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2209800"/>
            <a:ext cx="6400800" cy="347472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Explain how you split the dataset into training and test sets for model validation.</a:t>
            </a:r>
          </a:p>
          <a:p>
            <a:endParaRPr lang="en-US" dirty="0"/>
          </a:p>
          <a:p>
            <a:r>
              <a:rPr lang="en-US" dirty="0"/>
              <a:t>Split the dataset into a training set and a test set for model validation.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243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334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IN" b="0" dirty="0">
                <a:effectLst/>
              </a:rPr>
              <a:t>Feature Exploration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95400" y="2057400"/>
            <a:ext cx="6400800" cy="3474720"/>
          </a:xfrm>
        </p:spPr>
        <p:txBody>
          <a:bodyPr/>
          <a:lstStyle/>
          <a:p>
            <a:r>
              <a:rPr lang="en-US" dirty="0"/>
              <a:t>Present findings from your analysis: distribution, correlations, insights about key features.</a:t>
            </a:r>
          </a:p>
          <a:p>
            <a:endParaRPr lang="en-US" dirty="0"/>
          </a:p>
          <a:p>
            <a:r>
              <a:rPr lang="en-US" dirty="0"/>
              <a:t> Analyze and understand the distribution, correlations, and characteristics of the key features.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087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IN" b="0" dirty="0">
                <a:effectLst/>
              </a:rPr>
              <a:t>Model Development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2057400"/>
            <a:ext cx="6400800" cy="3474720"/>
          </a:xfrm>
        </p:spPr>
        <p:txBody>
          <a:bodyPr/>
          <a:lstStyle/>
          <a:p>
            <a:r>
              <a:rPr lang="en-US" dirty="0"/>
              <a:t> </a:t>
            </a:r>
          </a:p>
          <a:p>
            <a:r>
              <a:rPr lang="en-US" dirty="0"/>
              <a:t>Build a neural network model for earthquake magnitude prediction.</a:t>
            </a:r>
          </a:p>
          <a:p>
            <a:endParaRPr lang="en-US" dirty="0"/>
          </a:p>
          <a:p>
            <a:r>
              <a:rPr lang="en-US" dirty="0"/>
              <a:t>Discuss the architecture and details of the neural network model you've developed.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78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IN" sz="3200" b="0" dirty="0">
                <a:effectLst/>
              </a:rPr>
              <a:t>Training  and </a:t>
            </a:r>
            <a:r>
              <a:rPr lang="en-IN" sz="3200" b="0" dirty="0" smtClean="0">
                <a:effectLst/>
              </a:rPr>
              <a:t>Evaluation</a:t>
            </a:r>
            <a:r>
              <a:rPr lang="en-IN" sz="3200" dirty="0"/>
              <a:t/>
            </a:r>
            <a:br>
              <a:rPr lang="en-IN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2209800"/>
            <a:ext cx="6400800" cy="3474720"/>
          </a:xfrm>
        </p:spPr>
        <p:txBody>
          <a:bodyPr/>
          <a:lstStyle/>
          <a:p>
            <a:r>
              <a:rPr lang="en-US" dirty="0"/>
              <a:t>Share results of model training on the training    set and evaluation on the test set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Include metrics like accuracy, RMSE, or any other relevant performance measures.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313352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16</TotalTime>
  <Words>261</Words>
  <Application>Microsoft Office PowerPoint</Application>
  <PresentationFormat>On-screen Show (4:3)</PresentationFormat>
  <Paragraphs>48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Slipstream</vt:lpstr>
      <vt:lpstr>ARTIFICIAL INTELLIGENCE </vt:lpstr>
      <vt:lpstr>Earthquake Prediction Model Development </vt:lpstr>
      <vt:lpstr>problem definition </vt:lpstr>
      <vt:lpstr>Data  Source </vt:lpstr>
      <vt:lpstr>Visualization </vt:lpstr>
      <vt:lpstr>Data Splitting </vt:lpstr>
      <vt:lpstr>Feature Exploration </vt:lpstr>
      <vt:lpstr>Model Development </vt:lpstr>
      <vt:lpstr>Training  and Evaluation </vt:lpstr>
      <vt:lpstr>Conclusion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m elango</dc:creator>
  <cp:lastModifiedBy>m elango</cp:lastModifiedBy>
  <cp:revision>2</cp:revision>
  <dcterms:created xsi:type="dcterms:W3CDTF">2023-10-11T15:30:58Z</dcterms:created>
  <dcterms:modified xsi:type="dcterms:W3CDTF">2023-10-11T15:47:30Z</dcterms:modified>
</cp:coreProperties>
</file>