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17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AE53F18-AFF4-436A-9B0C-FF04E88D8E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A17A7E-6DB4-4E31-85C5-1510DDE58C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</a:rPr>
              <a:t>EARHQUAKE </a:t>
            </a:r>
            <a:r>
              <a:rPr lang="en-US" sz="3600" dirty="0" smtClean="0">
                <a:effectLst/>
              </a:rPr>
              <a:t>PREDICTION</a:t>
            </a:r>
            <a:br>
              <a:rPr lang="en-US" sz="3600" dirty="0" smtClean="0">
                <a:effectLst/>
              </a:rPr>
            </a:br>
            <a:r>
              <a:rPr lang="en-US" sz="3600" dirty="0" smtClean="0">
                <a:effectLst/>
              </a:rPr>
              <a:t>MODELUSING </a:t>
            </a:r>
            <a:r>
              <a:rPr lang="en-US" sz="3600" dirty="0">
                <a:effectLst/>
              </a:rPr>
              <a:t>PYTHON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Gowtham.r</a:t>
            </a:r>
            <a:r>
              <a:rPr lang="en-US" smtClean="0">
                <a:solidFill>
                  <a:srgbClr val="0070C0"/>
                </a:solidFill>
              </a:rPr>
              <a:t>/VVCET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2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1454727"/>
            <a:ext cx="8001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1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Firstly, split the data into </a:t>
            </a:r>
            <a:r>
              <a:rPr lang="en-US" sz="2000" dirty="0" err="1"/>
              <a:t>Xs</a:t>
            </a:r>
            <a:r>
              <a:rPr lang="en-US" sz="2000" dirty="0"/>
              <a:t> and </a:t>
            </a:r>
            <a:r>
              <a:rPr lang="en-US" sz="2000" dirty="0" err="1"/>
              <a:t>ys</a:t>
            </a:r>
            <a:r>
              <a:rPr lang="en-US" sz="2000" dirty="0"/>
              <a:t> which are input to the model and </a:t>
            </a:r>
            <a:r>
              <a:rPr lang="en-US" sz="2000" dirty="0" smtClean="0"/>
              <a:t>output </a:t>
            </a:r>
            <a:r>
              <a:rPr lang="en-US" sz="2000" dirty="0"/>
              <a:t>of the model respectively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Here, inputs are Time stamp, Latitude and </a:t>
            </a:r>
          </a:p>
          <a:p>
            <a:pPr marL="109728" indent="0">
              <a:buNone/>
            </a:pPr>
            <a:r>
              <a:rPr lang="en-US" sz="2000" dirty="0" smtClean="0"/>
              <a:t>   Longitude </a:t>
            </a:r>
            <a:r>
              <a:rPr lang="en-US" sz="2000" dirty="0"/>
              <a:t>and outputs are Magnitude and </a:t>
            </a:r>
            <a:r>
              <a:rPr lang="en-US" sz="2000" dirty="0" smtClean="0"/>
              <a:t>Depth.</a:t>
            </a:r>
          </a:p>
          <a:p>
            <a:pPr marL="109728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/>
              <a:t>Split the X s and y s into </a:t>
            </a:r>
            <a:r>
              <a:rPr lang="en-US" sz="2000" dirty="0" smtClean="0"/>
              <a:t>train </a:t>
            </a:r>
            <a:r>
              <a:rPr lang="en-US" sz="2000" dirty="0"/>
              <a:t>and test with validation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Training dataset contains 80% and Test </a:t>
            </a:r>
            <a:r>
              <a:rPr lang="en-US" sz="2000" dirty="0" smtClean="0"/>
              <a:t>dataset </a:t>
            </a:r>
            <a:r>
              <a:rPr lang="en-US" sz="2000" dirty="0"/>
              <a:t>contains 20%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  <a:effectLst/>
              </a:rPr>
              <a:t>Splitting the Data</a:t>
            </a:r>
            <a:r>
              <a:rPr lang="en-US" sz="3200" dirty="0">
                <a:effectLst/>
              </a:rPr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198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Start </a:t>
            </a:r>
            <a:r>
              <a:rPr lang="en-US" dirty="0"/>
              <a:t>building the earthquake prediction model by using python loading and </a:t>
            </a:r>
            <a:r>
              <a:rPr lang="en-US" dirty="0" smtClean="0"/>
              <a:t>preprocessing </a:t>
            </a:r>
            <a:r>
              <a:rPr lang="en-US" dirty="0"/>
              <a:t>the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ffectLst/>
              </a:rPr>
              <a:t>                           Topic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6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690403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7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accent3"/>
                </a:solidFill>
              </a:rPr>
              <a:t>                           INTRODUCTION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/>
              <a:t>It is well known that if a disaster has happened in a region, it is likely to </a:t>
            </a:r>
            <a:r>
              <a:rPr lang="en-US" sz="2400" dirty="0" smtClean="0"/>
              <a:t>happen </a:t>
            </a:r>
            <a:r>
              <a:rPr lang="en-US" sz="2400" dirty="0"/>
              <a:t>there again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Some regions really have frequent earthquakes, but </a:t>
            </a:r>
            <a:r>
              <a:rPr lang="en-US" sz="2400" dirty="0" smtClean="0"/>
              <a:t>this </a:t>
            </a:r>
            <a:r>
              <a:rPr lang="en-US" sz="2400" dirty="0"/>
              <a:t>is just a comparative quantity compared to </a:t>
            </a:r>
            <a:r>
              <a:rPr lang="en-US" sz="2400" dirty="0" smtClean="0"/>
              <a:t>  other regions. </a:t>
            </a:r>
          </a:p>
          <a:p>
            <a:pPr marL="109728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predicting the earthquake with Date and Time, Latitude and Longitude </a:t>
            </a:r>
            <a:r>
              <a:rPr lang="en-US" sz="2400" dirty="0" smtClean="0"/>
              <a:t>from </a:t>
            </a:r>
            <a:r>
              <a:rPr lang="en-US" sz="2400" dirty="0"/>
              <a:t>previous data is not a trend which follows like other things, it is </a:t>
            </a:r>
            <a:r>
              <a:rPr lang="en-US" sz="2400" dirty="0" smtClean="0"/>
              <a:t>natural occurring.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                EARTHQUAKE PREDICTION</a:t>
            </a: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0864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6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/>
              <a:t>magnitude cdi mmi tsunami sig </a:t>
            </a:r>
            <a:r>
              <a:rPr lang="en-US" dirty="0" err="1"/>
              <a:t>nst</a:t>
            </a:r>
            <a:r>
              <a:rPr lang="en-US" dirty="0"/>
              <a:t> </a:t>
            </a:r>
            <a:r>
              <a:rPr lang="en-US" dirty="0" err="1"/>
              <a:t>dmin</a:t>
            </a:r>
            <a:r>
              <a:rPr lang="en-US" dirty="0"/>
              <a:t> gap depth </a:t>
            </a:r>
            <a:r>
              <a:rPr lang="en-US" dirty="0" smtClean="0"/>
              <a:t>latitude longitude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sz="1600" dirty="0"/>
              <a:t>count 782.000000 782.000000 </a:t>
            </a:r>
            <a:r>
              <a:rPr lang="en-US" sz="1600" dirty="0" smtClean="0"/>
              <a:t>782.000000 782.000000 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782.000000 </a:t>
            </a:r>
            <a:r>
              <a:rPr lang="en-US" sz="1600" dirty="0"/>
              <a:t>782.000000 782.000000 </a:t>
            </a:r>
            <a:r>
              <a:rPr lang="en-US" sz="1600" dirty="0" smtClean="0"/>
              <a:t>782.000000</a:t>
            </a:r>
          </a:p>
          <a:p>
            <a:pPr marL="109728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782.000000 </a:t>
            </a:r>
            <a:r>
              <a:rPr lang="en-US" sz="1600" dirty="0"/>
              <a:t>782.000000 </a:t>
            </a:r>
            <a:r>
              <a:rPr lang="en-US" sz="1600" dirty="0" smtClean="0"/>
              <a:t>782.000000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/>
              <a:t>mean 6.941125 4.333760 5.964194 0.388747 870.108696 </a:t>
            </a:r>
          </a:p>
          <a:p>
            <a:pPr marL="109728" indent="0">
              <a:buNone/>
            </a:pPr>
            <a:r>
              <a:rPr lang="en-US" sz="1600" dirty="0" smtClean="0"/>
              <a:t>   230.250639 </a:t>
            </a:r>
            <a:r>
              <a:rPr lang="en-US" sz="1600" dirty="0"/>
              <a:t>1.325757 25.038990 75.883199 3.538100 </a:t>
            </a:r>
          </a:p>
          <a:p>
            <a:pPr marL="109728" indent="0">
              <a:buNone/>
            </a:pPr>
            <a:r>
              <a:rPr lang="en-US" sz="1600" dirty="0" smtClean="0"/>
              <a:t>   52.609199 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 err="1"/>
              <a:t>std</a:t>
            </a:r>
            <a:r>
              <a:rPr lang="en-US" sz="1600" dirty="0"/>
              <a:t> 0.445514 3.169939 1.462724 0.487778 322.465367 </a:t>
            </a:r>
          </a:p>
          <a:p>
            <a:pPr marL="109728" indent="0">
              <a:buNone/>
            </a:pPr>
            <a:r>
              <a:rPr lang="en-US" sz="1600" dirty="0" smtClean="0"/>
              <a:t>    250.188177 </a:t>
            </a:r>
            <a:r>
              <a:rPr lang="en-US" sz="1600" dirty="0"/>
              <a:t>2.218805 24.225067 137.277078 </a:t>
            </a:r>
          </a:p>
          <a:p>
            <a:pPr marL="109728" indent="0">
              <a:buNone/>
            </a:pPr>
            <a:r>
              <a:rPr lang="en-US" sz="1600" dirty="0" smtClean="0"/>
              <a:t>    27.303429 </a:t>
            </a:r>
            <a:r>
              <a:rPr lang="en-US" sz="1600" dirty="0"/>
              <a:t>117.898886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/>
              <a:t>min 6.500000 0.000000 1.000000 0.000000 650.000000 </a:t>
            </a:r>
          </a:p>
          <a:p>
            <a:pPr marL="109728" indent="0">
              <a:buNone/>
            </a:pPr>
            <a:r>
              <a:rPr lang="en-US" sz="1600" dirty="0" smtClean="0"/>
              <a:t>    0.000000 </a:t>
            </a:r>
            <a:r>
              <a:rPr lang="en-US" sz="1600" dirty="0"/>
              <a:t>0.000000 0.000000 2.700000 -61.848400 - </a:t>
            </a:r>
          </a:p>
          <a:p>
            <a:pPr marL="109728" indent="0">
              <a:buNone/>
            </a:pPr>
            <a:r>
              <a:rPr lang="en-US" sz="1600" dirty="0" smtClean="0"/>
              <a:t>    179.968000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/>
              </a:rPr>
              <a:t>                    GIVEN DATASET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1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25% 6.600000 0.000000 5.000000 0.000000 691.000000 </a:t>
            </a:r>
          </a:p>
          <a:p>
            <a:pPr marL="109728" indent="0">
              <a:buNone/>
            </a:pPr>
            <a:r>
              <a:rPr lang="en-US" sz="1600" dirty="0" smtClean="0"/>
              <a:t>    0.000000 </a:t>
            </a:r>
            <a:r>
              <a:rPr lang="en-US" sz="1600" dirty="0"/>
              <a:t>0.000000 14.625000 14.000000 -14.595600 - </a:t>
            </a:r>
          </a:p>
          <a:p>
            <a:pPr marL="109728" indent="0">
              <a:buNone/>
            </a:pPr>
            <a:r>
              <a:rPr lang="en-US" sz="1600" dirty="0" smtClean="0"/>
              <a:t>    71.668050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1600" dirty="0"/>
              <a:t>50% 6.800000 5.000000 6.000000 0.000000 754.000000 </a:t>
            </a:r>
          </a:p>
          <a:p>
            <a:pPr marL="109728" indent="0">
              <a:buNone/>
            </a:pPr>
            <a:r>
              <a:rPr lang="en-US" sz="1600" dirty="0" smtClean="0"/>
              <a:t>    140.000000 </a:t>
            </a:r>
            <a:r>
              <a:rPr lang="en-US" sz="1600" dirty="0"/>
              <a:t>0.000000 20.000000 26.295000 -2.572500 </a:t>
            </a:r>
          </a:p>
          <a:p>
            <a:pPr marL="109728" indent="0">
              <a:buNone/>
            </a:pPr>
            <a:r>
              <a:rPr lang="en-US" sz="1600" dirty="0" smtClean="0"/>
              <a:t>    109.426000 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/>
              <a:t>75% 7.100000 7.000000 7.000000 1.000000 909.750000 </a:t>
            </a:r>
          </a:p>
          <a:p>
            <a:pPr marL="109728" indent="0">
              <a:buNone/>
            </a:pPr>
            <a:r>
              <a:rPr lang="en-US" sz="1600" dirty="0" smtClean="0"/>
              <a:t>    445.000000 </a:t>
            </a:r>
            <a:r>
              <a:rPr lang="en-US" sz="1600" dirty="0"/>
              <a:t>1.863000 30.000000 49.750000 24.654500 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    148.941000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fr-FR" sz="1600" dirty="0"/>
              <a:t>max 9.100000 9.000000 9.000000 1.000000 2910.000000 </a:t>
            </a:r>
          </a:p>
          <a:p>
            <a:pPr marL="109728" indent="0">
              <a:buNone/>
            </a:pPr>
            <a:r>
              <a:rPr lang="fr-FR" sz="1600" dirty="0" smtClean="0"/>
              <a:t>    934.000000 </a:t>
            </a:r>
            <a:r>
              <a:rPr lang="fr-FR" sz="1600" dirty="0"/>
              <a:t>17.654000 239.000000 670.810000 </a:t>
            </a:r>
          </a:p>
          <a:p>
            <a:pPr marL="109728" indent="0">
              <a:buNone/>
            </a:pPr>
            <a:r>
              <a:rPr lang="fr-FR" sz="1600" dirty="0" smtClean="0"/>
              <a:t>    71.631200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PROGRAM</a:t>
            </a: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 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2.</a:t>
            </a:r>
            <a:r>
              <a:rPr lang="en-US" sz="2400" dirty="0" smtClean="0">
                <a:solidFill>
                  <a:srgbClr val="00CC00"/>
                </a:solidFill>
              </a:rPr>
              <a:t>LOAD </a:t>
            </a:r>
            <a:r>
              <a:rPr lang="en-US" sz="2400" dirty="0">
                <a:solidFill>
                  <a:srgbClr val="00CC00"/>
                </a:solidFill>
              </a:rPr>
              <a:t>THE </a:t>
            </a:r>
            <a:r>
              <a:rPr lang="en-US" sz="2400" dirty="0" smtClean="0">
                <a:solidFill>
                  <a:srgbClr val="00CC00"/>
                </a:solidFill>
              </a:rPr>
              <a:t>DATASET</a:t>
            </a:r>
          </a:p>
          <a:p>
            <a:pPr marL="109728" indent="0">
              <a:buNone/>
            </a:pPr>
            <a:endParaRPr lang="en-US" sz="2400" dirty="0" smtClean="0"/>
          </a:p>
          <a:p>
            <a:r>
              <a:rPr lang="en-US" sz="2400" dirty="0"/>
              <a:t>Load your dataset into pandas data frame. You can typically find </a:t>
            </a:r>
            <a:r>
              <a:rPr lang="en-US" sz="2400" dirty="0" smtClean="0"/>
              <a:t>earthquake </a:t>
            </a:r>
            <a:r>
              <a:rPr lang="en-US" sz="2400" dirty="0"/>
              <a:t>prediction model using python datasets in CSV format 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effectLst/>
              </a:rPr>
              <a:t>                        IMPORT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LIBRARIES: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3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PROGRAM: 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pd.read_csv</a:t>
            </a:r>
            <a:r>
              <a:rPr lang="en-US" dirty="0"/>
              <a:t>(‘E:\USA_Earthquake.csv’) 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Pd.read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2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356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EARHQUAKE PREDICTION MODELUSING PYTHON </vt:lpstr>
      <vt:lpstr>                           Topic</vt:lpstr>
      <vt:lpstr>PowerPoint Presentation</vt:lpstr>
      <vt:lpstr>                EARTHQUAKE PREDICTION </vt:lpstr>
      <vt:lpstr>PowerPoint Presentation</vt:lpstr>
      <vt:lpstr>                    GIVEN DATASET</vt:lpstr>
      <vt:lpstr>PowerPoint Presentation</vt:lpstr>
      <vt:lpstr>                        IMPORT LIBRARIES:</vt:lpstr>
      <vt:lpstr>PowerPoint Presentation</vt:lpstr>
      <vt:lpstr>PowerPoint Presentation</vt:lpstr>
      <vt:lpstr>Splitting the Data: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EARHQUAKE PREDICTION MODELUSING PYTHON</dc:title>
  <dc:creator>m elango</dc:creator>
  <cp:lastModifiedBy>ADMIN</cp:lastModifiedBy>
  <cp:revision>6</cp:revision>
  <dcterms:created xsi:type="dcterms:W3CDTF">2023-10-22T04:52:12Z</dcterms:created>
  <dcterms:modified xsi:type="dcterms:W3CDTF">2023-11-01T10:29:18Z</dcterms:modified>
</cp:coreProperties>
</file>