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46" d="100"/>
          <a:sy n="46" d="100"/>
        </p:scale>
        <p:origin x="-117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C33121-7E75-4613-A29F-865894C9E0A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EARTH </a:t>
            </a:r>
            <a:r>
              <a:rPr lang="en-US" dirty="0" err="1" smtClean="0">
                <a:solidFill>
                  <a:srgbClr val="00B0F0"/>
                </a:solidFill>
              </a:rPr>
              <a:t>QUaKE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PREDICTION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Gowtham.r</a:t>
            </a:r>
            <a:r>
              <a:rPr lang="en-US" sz="1800" smtClean="0"/>
              <a:t>/VVCET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6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TOPICS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Seismic Activity Patterns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Forshocks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52945" y="3544532"/>
            <a:ext cx="3557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Ground Deformation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4400" y="4495800"/>
            <a:ext cx="351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Animal Behavior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52945" y="5638800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Early Warning Systems</a:t>
            </a:r>
          </a:p>
        </p:txBody>
      </p:sp>
    </p:spTree>
    <p:extLst>
      <p:ext uri="{BB962C8B-B14F-4D97-AF65-F5344CB8AC3E}">
        <p14:creationId xmlns:p14="http://schemas.microsoft.com/office/powerpoint/2010/main" val="126016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Seismic Activity </a:t>
            </a:r>
            <a:r>
              <a:rPr lang="en-US" sz="2800" b="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Patterns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3" y="1600200"/>
            <a:ext cx="8229600" cy="47091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Scientists analyze historical seismic data to identify patterns and trends in earthquake occurrence.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However</a:t>
            </a:r>
            <a:r>
              <a:rPr lang="en-US" dirty="0"/>
              <a:t>, this can only provide a general idea of where earthquakes are more likely to occur, not when they will happen.</a:t>
            </a:r>
          </a:p>
        </p:txBody>
      </p:sp>
    </p:spTree>
    <p:extLst>
      <p:ext uri="{BB962C8B-B14F-4D97-AF65-F5344CB8AC3E}">
        <p14:creationId xmlns:p14="http://schemas.microsoft.com/office/powerpoint/2010/main" val="151202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Foreshocks: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Some earthquakes are preceded by smaller foreshocks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Monitoring these foreshocks may provide some warning, but not all earthquakes have foreshocks, and many foreshocks do not lead to significant earthquakes.</a:t>
            </a:r>
          </a:p>
        </p:txBody>
      </p:sp>
    </p:spTree>
    <p:extLst>
      <p:ext uri="{BB962C8B-B14F-4D97-AF65-F5344CB8AC3E}">
        <p14:creationId xmlns:p14="http://schemas.microsoft.com/office/powerpoint/2010/main" val="110655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Ground Deformation</a:t>
            </a:r>
            <a:r>
              <a:rPr lang="en-US" b="0" dirty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Measuring ground deformation through technologies like GPS and </a:t>
            </a:r>
            <a:r>
              <a:rPr lang="en-US" dirty="0" err="1"/>
              <a:t>InSAR</a:t>
            </a:r>
            <a:r>
              <a:rPr lang="en-US" dirty="0"/>
              <a:t> (</a:t>
            </a:r>
            <a:r>
              <a:rPr lang="en-US" dirty="0" err="1"/>
              <a:t>Interferometric</a:t>
            </a:r>
            <a:r>
              <a:rPr lang="en-US" dirty="0"/>
              <a:t> Synthetic Aperture Radar) can provide information about strain building up along fault lines.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Sudden </a:t>
            </a:r>
            <a:r>
              <a:rPr lang="en-US" dirty="0"/>
              <a:t>changes in deformation may indicate increased seismic risk.</a:t>
            </a:r>
          </a:p>
        </p:txBody>
      </p:sp>
    </p:spTree>
    <p:extLst>
      <p:ext uri="{BB962C8B-B14F-4D97-AF65-F5344CB8AC3E}">
        <p14:creationId xmlns:p14="http://schemas.microsoft.com/office/powerpoint/2010/main" val="157499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Animal Behavior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Some studies have suggested that changes in the behavior of certain animals might be linked to seismic activity, but this is not a reliable method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45670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Early Warning Systems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some earthquake-prone regions, early warning systems have been developed to provide a few seconds to a minute of warning before strong shaking reaches a location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These systems rely on the rapid detection and notification of seismic waves.</a:t>
            </a:r>
          </a:p>
        </p:txBody>
      </p:sp>
    </p:spTree>
    <p:extLst>
      <p:ext uri="{BB962C8B-B14F-4D97-AF65-F5344CB8AC3E}">
        <p14:creationId xmlns:p14="http://schemas.microsoft.com/office/powerpoint/2010/main" val="93618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It's important to note that while progress is being       made in earthquake research, predicting earthquakes with precision remains elusive.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It's important to note that while progress is being made in earthquake research, predicting earthquakes with precision remains elusive.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Most efforts are focused on earthquake preparedness and risk reduction, such as building codes, emergency response plans, and public education about earthquake </a:t>
            </a:r>
            <a:r>
              <a:rPr lang="en-US" dirty="0" err="1" smtClean="0"/>
              <a:t>safty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there have been significant developments in earthquake prediction since my last knowledge update in September 2021, I recommend consulting up-to-date sources and the latest research in the field for any advancements or breakthroughs in earthquake prediction </a:t>
            </a:r>
            <a:r>
              <a:rPr lang="en-US" dirty="0" smtClean="0"/>
              <a:t>methods</a:t>
            </a:r>
            <a:r>
              <a:rPr lang="en-US" dirty="0"/>
              <a:t>.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318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EARTH QUaKE PREDICTION</vt:lpstr>
      <vt:lpstr>TOPICS</vt:lpstr>
      <vt:lpstr>Seismic Activity Patterns</vt:lpstr>
      <vt:lpstr>Foreshocks:</vt:lpstr>
      <vt:lpstr>Ground Deformation:</vt:lpstr>
      <vt:lpstr>Animal Behavior</vt:lpstr>
      <vt:lpstr>Early Warning 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QUCKE PREDICTION</dc:title>
  <dc:creator>m elango</dc:creator>
  <cp:lastModifiedBy>ADMIN</cp:lastModifiedBy>
  <cp:revision>9</cp:revision>
  <dcterms:created xsi:type="dcterms:W3CDTF">2023-10-11T08:05:00Z</dcterms:created>
  <dcterms:modified xsi:type="dcterms:W3CDTF">2023-11-01T10:29:57Z</dcterms:modified>
</cp:coreProperties>
</file>