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480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264786D-7F27-4B43-A52B-74B42893176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786D-7F27-4B43-A52B-74B42893176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264786D-7F27-4B43-A52B-74B42893176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264786D-7F27-4B43-A52B-74B42893176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C90E42-EAAC-4808-911D-1AB3AB0A833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514600"/>
            <a:ext cx="6400800" cy="762000"/>
          </a:xfrm>
        </p:spPr>
        <p:txBody>
          <a:bodyPr>
            <a:norm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Gowtham.r</a:t>
            </a:r>
            <a:r>
              <a:rPr lang="en-US" sz="1200" smtClean="0">
                <a:solidFill>
                  <a:schemeClr val="tx1"/>
                </a:solidFill>
              </a:rPr>
              <a:t>/VVCET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1676400"/>
            <a:ext cx="4013200" cy="599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EARTHQUAKE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Experimental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TOOLS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Various sensors and equipment are used for monitoring changes in animal behavior, groundwater, or gas emissions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These may require custom-built or specialized tools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 Programming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Data collected from experiments can be analyzed using Python, MATLAB, or other data analysis tools.</a:t>
            </a:r>
            <a:endParaRPr lang="en-US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Each of these subtopics may require domain-specific knowledge and data access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Additionally, the specific coding and software tools you use will depend on the scope and complexity of your analysis. </a:t>
            </a:r>
            <a:endParaRPr lang="en-US" sz="2400" dirty="0" smtClean="0"/>
          </a:p>
          <a:p>
            <a:r>
              <a:rPr lang="en-US" sz="2400" dirty="0" smtClean="0"/>
              <a:t>It's </a:t>
            </a:r>
            <a:r>
              <a:rPr lang="en-US" sz="2400" dirty="0"/>
              <a:t>essential to collaborate with domain experts and use the tools and programming languages best suited to your research or practical applications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4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TOPICS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 Seismic Monitoring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Historical </a:t>
            </a:r>
            <a:r>
              <a:rPr lang="en-US" dirty="0"/>
              <a:t>Data </a:t>
            </a:r>
            <a:r>
              <a:rPr lang="en-US" dirty="0" smtClean="0"/>
              <a:t>Analysis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Fault Mapping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Seismic </a:t>
            </a:r>
            <a:r>
              <a:rPr lang="en-US" dirty="0"/>
              <a:t>Hazard </a:t>
            </a:r>
            <a:r>
              <a:rPr lang="en-US" dirty="0" smtClean="0"/>
              <a:t>Assessment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</a:t>
            </a:r>
            <a:r>
              <a:rPr lang="en-US" dirty="0"/>
              <a:t>Earthquake Early Warning Systems: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Geodetic Measurements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Machine </a:t>
            </a:r>
            <a:r>
              <a:rPr lang="en-US" dirty="0"/>
              <a:t>Learning and Artificial </a:t>
            </a:r>
            <a:r>
              <a:rPr lang="en-US" dirty="0" smtClean="0"/>
              <a:t>Intelligence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Experimental </a:t>
            </a:r>
            <a:r>
              <a:rPr lang="en-US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19993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Seismic Monitoring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ANALYSIS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Seismometer data is often collected and analyzed using     specialized software provided by the manufacturers or   institutions operating the seismometer networks.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7030A0"/>
                </a:solidFill>
              </a:rPr>
              <a:t>Programming</a:t>
            </a:r>
          </a:p>
          <a:p>
            <a:pPr marL="0" indent="0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Custom data analysis and visualization can be done using  Python with libraries like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pandas, and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.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Historical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TOOLS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Databases </a:t>
            </a:r>
            <a:r>
              <a:rPr lang="en-US" sz="2400" dirty="0"/>
              <a:t>of historical earthquake data are maintained by organizations such as the United States Geological Survey (USGS) and the European-Mediterranean Seismological Centre (EMSC</a:t>
            </a:r>
            <a:r>
              <a:rPr lang="en-US" sz="2400" dirty="0" smtClean="0"/>
              <a:t>).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Programming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You </a:t>
            </a:r>
            <a:r>
              <a:rPr lang="en-US" sz="2400" dirty="0"/>
              <a:t>can retrieve and analyze historical earthquake data </a:t>
            </a:r>
            <a:r>
              <a:rPr lang="en-US" sz="2400" dirty="0" smtClean="0"/>
              <a:t> using </a:t>
            </a:r>
            <a:r>
              <a:rPr lang="en-US" sz="2400" dirty="0"/>
              <a:t>Python, SQL, or specialized data analysis tools.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08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Fault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TOOLS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Geographic Information Systems (GIS) software like ArcGIS or QGIS is commonly used for mapping fault lines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 Programming</a:t>
            </a:r>
          </a:p>
          <a:p>
            <a:pPr marL="0" indent="0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Python can be used for data processing and analysis in conjunction with GIS libraries such as </a:t>
            </a:r>
            <a:r>
              <a:rPr lang="en-US" sz="2400" dirty="0" err="1"/>
              <a:t>geopandas</a:t>
            </a:r>
            <a:r>
              <a:rPr lang="en-US" sz="2400" dirty="0"/>
              <a:t>.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Seismic Hazard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TOOLS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Specialized software like </a:t>
            </a:r>
            <a:r>
              <a:rPr lang="en-US" sz="2400" dirty="0" err="1"/>
              <a:t>OpenQuake</a:t>
            </a:r>
            <a:r>
              <a:rPr lang="en-US" sz="2400" dirty="0"/>
              <a:t> or Seismic Hazard Assessment (SHA) tools provided by geological </a:t>
            </a:r>
            <a:r>
              <a:rPr lang="en-US" sz="2400" dirty="0" smtClean="0"/>
              <a:t>organizations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  Programming</a:t>
            </a:r>
            <a:endParaRPr lang="en-US" sz="2400" dirty="0"/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Custom seismic hazard assessments can be developed using Python or R with scientific libraries and statistical packages.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Earthquake Early Warning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TOOLS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Implementing early warning systems may require specialized hardware and software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For data analysis, you might use MATLAB or Python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  </a:t>
            </a:r>
            <a:r>
              <a:rPr lang="en-US" sz="2400" dirty="0" smtClean="0">
                <a:solidFill>
                  <a:srgbClr val="7030A0"/>
                </a:solidFill>
              </a:rPr>
              <a:t>Programming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Implementing early warning algorithms would require programming skills in languages like C++ or Python for real-time data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Geodetic Measurements: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TOOLS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GPS and geodetic data can be collected using GPS receivers and specialized software provided by equipment manufacturers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7030A0"/>
                </a:solidFill>
              </a:rPr>
              <a:t>Programming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You </a:t>
            </a:r>
            <a:r>
              <a:rPr lang="en-US" sz="2400" dirty="0"/>
              <a:t>can analyze and visualize geodetic data using Python or MATLAB.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Machine Learning and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TOOLS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Machine learning frameworks like </a:t>
            </a:r>
            <a:r>
              <a:rPr lang="en-US" sz="2400" dirty="0" err="1"/>
              <a:t>TensorFlow</a:t>
            </a:r>
            <a:r>
              <a:rPr lang="en-US" sz="2400" dirty="0"/>
              <a:t> or </a:t>
            </a:r>
            <a:r>
              <a:rPr lang="en-US" sz="2400" dirty="0" err="1"/>
              <a:t>scikit</a:t>
            </a:r>
            <a:r>
              <a:rPr lang="en-US" sz="2400" dirty="0"/>
              <a:t>-learn are commonly used for data analysis and pattern recognition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  Programming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Python </a:t>
            </a:r>
            <a:r>
              <a:rPr lang="en-US" sz="2400" dirty="0"/>
              <a:t>is the most widely used language for machine learning and AI applications in this field.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83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</TotalTime>
  <Words>466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   EARTHQUAKE PREDICTION</vt:lpstr>
      <vt:lpstr>TOPICS</vt:lpstr>
      <vt:lpstr>Seismic Monitoring:</vt:lpstr>
      <vt:lpstr>Historical Data Analysis</vt:lpstr>
      <vt:lpstr>Fault Mapping</vt:lpstr>
      <vt:lpstr>Seismic Hazard Assessment</vt:lpstr>
      <vt:lpstr>Earthquake Early Warning Systems</vt:lpstr>
      <vt:lpstr>Geodetic Measurements:</vt:lpstr>
      <vt:lpstr>Machine Learning and Artificial Intelligence</vt:lpstr>
      <vt:lpstr>Experimental Techniques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PREDICTION</dc:title>
  <dc:creator>m elango</dc:creator>
  <cp:lastModifiedBy>ADMIN</cp:lastModifiedBy>
  <cp:revision>10</cp:revision>
  <dcterms:created xsi:type="dcterms:W3CDTF">2023-10-17T12:55:52Z</dcterms:created>
  <dcterms:modified xsi:type="dcterms:W3CDTF">2023-11-01T10:30:31Z</dcterms:modified>
</cp:coreProperties>
</file>