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8" r:id="rId11"/>
    <p:sldId id="264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EARTHQUAKE PREDICTION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648200"/>
            <a:ext cx="2928803" cy="1371600"/>
          </a:xfrm>
        </p:spPr>
        <p:txBody>
          <a:bodyPr/>
          <a:lstStyle/>
          <a:p>
            <a:r>
              <a:rPr lang="en-US" smtClean="0"/>
              <a:t>GOWTHAM.R</a:t>
            </a:r>
            <a:r>
              <a:rPr lang="en-US" smtClean="0"/>
              <a:t>/VVCET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"/>
            <a:ext cx="597217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9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</a:t>
            </a:r>
            <a:r>
              <a:rPr lang="en-US" b="1" dirty="0" smtClean="0"/>
              <a:t>Used</a:t>
            </a:r>
          </a:p>
          <a:p>
            <a:endParaRPr lang="en-US" b="1" dirty="0" smtClean="0"/>
          </a:p>
          <a:p>
            <a:r>
              <a:rPr lang="en-US" b="1" dirty="0"/>
              <a:t>Data Preprocessing </a:t>
            </a:r>
            <a:r>
              <a:rPr lang="en-US" b="1" dirty="0" smtClean="0"/>
              <a:t>Steps</a:t>
            </a:r>
          </a:p>
          <a:p>
            <a:endParaRPr lang="en-US" b="1" dirty="0" smtClean="0"/>
          </a:p>
          <a:p>
            <a:r>
              <a:rPr lang="en-US" b="1" dirty="0"/>
              <a:t>Feature Extraction </a:t>
            </a:r>
            <a:r>
              <a:rPr lang="en-US" b="1" dirty="0" smtClean="0"/>
              <a:t>Techniques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           </a:t>
            </a:r>
            <a:r>
              <a:rPr lang="en-US" sz="3200" b="1" dirty="0" smtClean="0">
                <a:solidFill>
                  <a:schemeClr val="tx1"/>
                </a:solidFill>
              </a:rPr>
              <a:t> 1. Dataset </a:t>
            </a:r>
            <a:r>
              <a:rPr lang="en-US" sz="3200" b="1" dirty="0">
                <a:solidFill>
                  <a:schemeClr val="tx1"/>
                </a:solidFill>
              </a:rPr>
              <a:t>Used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Seismic </a:t>
            </a:r>
            <a:r>
              <a:rPr lang="en-US" b="1" dirty="0" smtClean="0"/>
              <a:t>Data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900" dirty="0"/>
              <a:t>The primary dataset for earthquake prediction consists of seismic measurements</a:t>
            </a:r>
            <a:r>
              <a:rPr lang="en-US" sz="19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19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 </a:t>
            </a:r>
            <a:r>
              <a:rPr lang="en-US" sz="1900" dirty="0"/>
              <a:t>This data is collected from seismometers and can include parameters such as ground motion, frequency, and amplitude</a:t>
            </a:r>
            <a:r>
              <a:rPr lang="en-US" sz="19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19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 </a:t>
            </a:r>
            <a:r>
              <a:rPr lang="en-US" sz="1900" dirty="0"/>
              <a:t>These measurements can be obtained from various sources, including seismic networks and research institutions.</a:t>
            </a:r>
            <a:endParaRPr lang="en-US" sz="1900" b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9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Geological </a:t>
            </a:r>
            <a:r>
              <a:rPr lang="en-US" b="1" dirty="0" smtClean="0"/>
              <a:t>Data</a:t>
            </a:r>
            <a:endParaRPr lang="en-US" dirty="0"/>
          </a:p>
          <a:p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Geological information about fault lines, tectonic plate movements, and geological structures in the region of interest can be crucial.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This </a:t>
            </a:r>
            <a:r>
              <a:rPr lang="en-US" sz="2000" dirty="0"/>
              <a:t>data can help identify areas with a higher earthquake risk.</a:t>
            </a:r>
          </a:p>
        </p:txBody>
      </p:sp>
    </p:spTree>
    <p:extLst>
      <p:ext uri="{BB962C8B-B14F-4D97-AF65-F5344CB8AC3E}">
        <p14:creationId xmlns:p14="http://schemas.microsoft.com/office/powerpoint/2010/main" val="216496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Historical Earthquake </a:t>
            </a:r>
            <a:r>
              <a:rPr lang="en-US" b="1" dirty="0" smtClean="0"/>
              <a:t>Data</a:t>
            </a:r>
          </a:p>
          <a:p>
            <a:endParaRPr lang="en-US" b="1" dirty="0"/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Historical </a:t>
            </a:r>
            <a:r>
              <a:rPr lang="en-US" sz="2000" dirty="0"/>
              <a:t>records of earthquake occurrences, including their magnitudes, depths, and locations, are essential for training and validating prediction models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1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Environmental </a:t>
            </a:r>
            <a:r>
              <a:rPr lang="en-US" b="1" dirty="0" smtClean="0"/>
              <a:t>Data</a:t>
            </a:r>
          </a:p>
          <a:p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Environmental factors such as weather conditions, temperature, and atmospheric pressure can sometimes be correlated with seismic activity.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endParaRPr lang="en-US" sz="2000" dirty="0"/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Including </a:t>
            </a:r>
            <a:r>
              <a:rPr lang="en-US" sz="2000" dirty="0"/>
              <a:t>these data can help improve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91245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685800"/>
            <a:ext cx="6848475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26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      2.Data </a:t>
            </a:r>
            <a:r>
              <a:rPr lang="en-US" sz="3200" b="1" dirty="0">
                <a:solidFill>
                  <a:schemeClr val="tx1"/>
                </a:solidFill>
              </a:rPr>
              <a:t>Preprocessing </a:t>
            </a:r>
            <a:r>
              <a:rPr lang="en-US" sz="3200" b="1" dirty="0" smtClean="0">
                <a:solidFill>
                  <a:schemeClr val="tx1"/>
                </a:solidFill>
              </a:rPr>
              <a:t>Steps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Data </a:t>
            </a:r>
            <a:r>
              <a:rPr lang="en-US" b="1" dirty="0" smtClean="0"/>
              <a:t>Cleaning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Remove or fill missing values, correct anomalies, and ensure data quality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200" dirty="0" smtClean="0"/>
          </a:p>
          <a:p>
            <a:pPr algn="just"/>
            <a:r>
              <a:rPr lang="en-US" b="1" dirty="0"/>
              <a:t>Data </a:t>
            </a:r>
            <a:r>
              <a:rPr lang="en-US" b="1" dirty="0" smtClean="0"/>
              <a:t>Integration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Combine data from various sources into a unified dataset, mapping them to a common spatiotemporal framework.</a:t>
            </a:r>
          </a:p>
        </p:txBody>
      </p:sp>
    </p:spTree>
    <p:extLst>
      <p:ext uri="{BB962C8B-B14F-4D97-AF65-F5344CB8AC3E}">
        <p14:creationId xmlns:p14="http://schemas.microsoft.com/office/powerpoint/2010/main" val="34782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Data </a:t>
            </a:r>
            <a:r>
              <a:rPr lang="en-US" b="1" dirty="0" smtClean="0"/>
              <a:t>Normalization/Standardization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Normalize or standardize features to ensure they have similar scales. This can be particularly important when working with various types of data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Feature </a:t>
            </a:r>
            <a:r>
              <a:rPr lang="en-US" b="1" dirty="0" smtClean="0"/>
              <a:t>Engineering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Create new features that capture meaningful information from the raw data. For instance, you might calculate the mean, standard deviation, or other statistical properties of seismic measurements over a specific time window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86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Temporal </a:t>
            </a:r>
            <a:r>
              <a:rPr lang="en-US" b="1" dirty="0" smtClean="0"/>
              <a:t>Aggregation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700" dirty="0"/>
              <a:t>Aggregate data over time intervals to reduce the temporal granularity, which can help capture long-term trends</a:t>
            </a:r>
            <a:r>
              <a:rPr lang="en-US" sz="17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/>
            <a:r>
              <a:rPr lang="en-US" b="1" dirty="0"/>
              <a:t>Feature </a:t>
            </a:r>
            <a:r>
              <a:rPr lang="en-US" b="1" dirty="0" smtClean="0"/>
              <a:t>Scaling</a:t>
            </a:r>
          </a:p>
          <a:p>
            <a:pPr algn="just"/>
            <a:endParaRPr lang="en-US" b="1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700" dirty="0"/>
              <a:t>Scaling features to the same range can be helpful for certain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45183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Empathize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Define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Ideate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Prototype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Test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Implement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Monitor and Iterate</a:t>
            </a:r>
          </a:p>
        </p:txBody>
      </p:sp>
    </p:spTree>
    <p:extLst>
      <p:ext uri="{BB962C8B-B14F-4D97-AF65-F5344CB8AC3E}">
        <p14:creationId xmlns:p14="http://schemas.microsoft.com/office/powerpoint/2010/main" val="157016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Splitting</a:t>
            </a:r>
          </a:p>
          <a:p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Divide the dataset into training, validation, and test sets to evaluate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7900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     </a:t>
            </a:r>
            <a:r>
              <a:rPr lang="en-US" sz="3100" b="1" dirty="0" smtClean="0">
                <a:solidFill>
                  <a:schemeClr val="tx1"/>
                </a:solidFill>
              </a:rPr>
              <a:t>3.Feature </a:t>
            </a:r>
            <a:r>
              <a:rPr lang="en-US" sz="3100" b="1" dirty="0">
                <a:solidFill>
                  <a:schemeClr val="tx1"/>
                </a:solidFill>
              </a:rPr>
              <a:t>Extraction Techniques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/>
              <a:t>Statistical </a:t>
            </a:r>
            <a:r>
              <a:rPr lang="en-US" sz="1800" b="1" dirty="0" smtClean="0"/>
              <a:t>Features</a:t>
            </a:r>
            <a:endParaRPr lang="en-US" sz="1800" dirty="0"/>
          </a:p>
          <a:p>
            <a:pPr algn="just"/>
            <a:endParaRPr lang="en-US" sz="1800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Compute statistical measures like mean, median, standard deviation, </a:t>
            </a:r>
            <a:r>
              <a:rPr lang="en-US" sz="1600" dirty="0" err="1"/>
              <a:t>skewness</a:t>
            </a:r>
            <a:r>
              <a:rPr lang="en-US" sz="1600" dirty="0"/>
              <a:t>, and kurtosis for seismic measurements over a specific </a:t>
            </a:r>
            <a:r>
              <a:rPr lang="en-US" sz="1600" dirty="0" smtClean="0"/>
              <a:t>time window.</a:t>
            </a:r>
          </a:p>
          <a:p>
            <a:pPr algn="just"/>
            <a:endParaRPr lang="en-US" sz="1600" dirty="0"/>
          </a:p>
          <a:p>
            <a:pPr algn="just"/>
            <a:r>
              <a:rPr lang="en-US" sz="1800" b="1" dirty="0"/>
              <a:t>Frequency Domain </a:t>
            </a:r>
            <a:r>
              <a:rPr lang="en-US" sz="1800" b="1" dirty="0" smtClean="0"/>
              <a:t>Features</a:t>
            </a:r>
          </a:p>
          <a:p>
            <a:pPr algn="just"/>
            <a:endParaRPr lang="en-US" sz="1800" b="1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Use techniques like Fourier or wavelet transforms to extract frequency domain information from seismic signals</a:t>
            </a:r>
            <a:r>
              <a:rPr lang="en-US" sz="16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545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Spectral </a:t>
            </a:r>
            <a:r>
              <a:rPr lang="en-US" b="1" dirty="0" smtClean="0"/>
              <a:t>Analysis</a:t>
            </a:r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Compute spectral features, such as dominant frequencies or power spectral density, to understand the frequency components of seismic signals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2200" b="1" dirty="0"/>
              <a:t>Spatial </a:t>
            </a:r>
            <a:r>
              <a:rPr lang="en-US" sz="2200" b="1" dirty="0" smtClean="0"/>
              <a:t>Features</a:t>
            </a:r>
          </a:p>
          <a:p>
            <a:endParaRPr lang="en-US" sz="1600" b="1" dirty="0"/>
          </a:p>
          <a:p>
            <a:pPr>
              <a:buFont typeface="Wingdings" pitchFamily="2" charset="2"/>
              <a:buChar char="v"/>
            </a:pPr>
            <a:r>
              <a:rPr lang="en-US" sz="1700" dirty="0"/>
              <a:t>Calculate spatial features based on the locations of seismometers and geological data</a:t>
            </a:r>
            <a:r>
              <a:rPr lang="en-US" sz="17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sz="1700" dirty="0"/>
          </a:p>
          <a:p>
            <a:pPr>
              <a:buFont typeface="Wingdings" pitchFamily="2" charset="2"/>
              <a:buChar char="v"/>
            </a:pPr>
            <a:r>
              <a:rPr lang="en-US" sz="1700" dirty="0" smtClean="0"/>
              <a:t> </a:t>
            </a:r>
            <a:r>
              <a:rPr lang="en-US" sz="1700" dirty="0"/>
              <a:t>For instance, distance to fault lines or tectonic plate boundaries.</a:t>
            </a:r>
            <a:endParaRPr lang="en-US" sz="1700" dirty="0" smtClean="0"/>
          </a:p>
          <a:p>
            <a:pPr>
              <a:buFont typeface="Wingdings" pitchFamily="2" charset="2"/>
              <a:buChar char="v"/>
            </a:pPr>
            <a:endParaRPr lang="en-US" sz="1700" dirty="0"/>
          </a:p>
          <a:p>
            <a:pPr>
              <a:buFont typeface="Wingdings" pitchFamily="2" charset="2"/>
              <a:buChar char="v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4268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Time Series </a:t>
            </a:r>
            <a:r>
              <a:rPr lang="en-US" sz="2000" b="1" dirty="0" smtClean="0"/>
              <a:t>Analysis</a:t>
            </a:r>
          </a:p>
          <a:p>
            <a:endParaRPr lang="en-US" b="1" dirty="0"/>
          </a:p>
          <a:p>
            <a:r>
              <a:rPr lang="en-US" sz="1600" dirty="0"/>
              <a:t>Apply time series analysis techniques to detect temporal patterns, trends, and seasonality in seismic data</a:t>
            </a:r>
            <a:r>
              <a:rPr lang="en-US" sz="1600" dirty="0" smtClean="0"/>
              <a:t>.</a:t>
            </a:r>
          </a:p>
          <a:p>
            <a:endParaRPr lang="en-US" dirty="0"/>
          </a:p>
          <a:p>
            <a:r>
              <a:rPr lang="en-US" sz="2000" b="1" dirty="0"/>
              <a:t>Machine Learning-Based Feature </a:t>
            </a:r>
            <a:r>
              <a:rPr lang="en-US" sz="2000" b="1" dirty="0" smtClean="0"/>
              <a:t>Selection</a:t>
            </a:r>
          </a:p>
          <a:p>
            <a:endParaRPr lang="en-US" sz="2000" b="1" dirty="0"/>
          </a:p>
          <a:p>
            <a:r>
              <a:rPr lang="en-US" sz="1600" dirty="0"/>
              <a:t>Utilize machine learning models to identify the most relevant features through feature selection methods like recursive feature elimination or feature importance scores.</a:t>
            </a:r>
          </a:p>
        </p:txBody>
      </p:sp>
    </p:spTree>
    <p:extLst>
      <p:ext uri="{BB962C8B-B14F-4D97-AF65-F5344CB8AC3E}">
        <p14:creationId xmlns:p14="http://schemas.microsoft.com/office/powerpoint/2010/main" val="396995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Deep Learning-Based Feature </a:t>
            </a:r>
            <a:r>
              <a:rPr lang="en-US" b="1" dirty="0" smtClean="0"/>
              <a:t>Extraction</a:t>
            </a:r>
            <a:endParaRPr lang="en-US" dirty="0"/>
          </a:p>
          <a:p>
            <a:pPr algn="just"/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Use </a:t>
            </a:r>
            <a:r>
              <a:rPr lang="en-US" sz="1900" dirty="0"/>
              <a:t>deep learning models, such as convolutional neural networks (CNNs) or recurrent neural networks (RNNs), to automatically learn and extract features from raw seismic data</a:t>
            </a:r>
            <a:r>
              <a:rPr lang="en-US" sz="1900" dirty="0" smtClean="0"/>
              <a:t>.</a:t>
            </a:r>
          </a:p>
          <a:p>
            <a:pPr lvl="1" algn="just"/>
            <a:endParaRPr lang="en-US" sz="1900" dirty="0"/>
          </a:p>
          <a:p>
            <a:pPr marL="68580" indent="0" algn="just">
              <a:buNone/>
            </a:pPr>
            <a:endParaRPr lang="en-US" sz="19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   The </a:t>
            </a:r>
            <a:r>
              <a:rPr lang="en-US" sz="1900" dirty="0"/>
              <a:t>choice of dataset, data preprocessing steps, and feature extraction techniques will depend on the specific goals of your earthquake prediction model and the available data </a:t>
            </a:r>
            <a:r>
              <a:rPr lang="en-US" sz="1900" dirty="0" smtClean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6000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Empathize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Understand the needs and concerns of the stakeholders, including governments, emergency services, researchers, and the general public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Collect data and insights on the historical patterns of earthquakes, their impact, and the challenges associated with prediction.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Define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5720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Clearly </a:t>
            </a:r>
            <a:r>
              <a:rPr lang="en-US" dirty="0"/>
              <a:t>define the goals and objectives of earthquake prediction, such as reducing casualties, minimizing property damage, and providing early warnings</a:t>
            </a:r>
            <a:r>
              <a:rPr lang="en-US" dirty="0" smtClean="0"/>
              <a:t>.</a:t>
            </a:r>
          </a:p>
          <a:p>
            <a:pPr marL="68580" indent="0" algn="just">
              <a:buNone/>
            </a:pPr>
            <a:endParaRPr lang="en-US" dirty="0"/>
          </a:p>
          <a:p>
            <a:pPr algn="just"/>
            <a:r>
              <a:rPr lang="en-US" dirty="0"/>
              <a:t>Identify key constraints, such as available technology and resources.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Ideate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Brainstorm </a:t>
            </a:r>
            <a:r>
              <a:rPr lang="en-US" dirty="0"/>
              <a:t>potential solutions and approaches for earthquake prediction, considering both existing methods and innovative technologies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Encourage multidisciplinary collaboration among geologists, seismologists, data scientists, and engineers.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3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prototype or a proof-of-concept for the earthquake prediction system, integrating various data sources, technologies, and algorithms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Conduct simulations and experiments to test the feasibility of the proposed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6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the prototype in a controlled environment to evaluate its accuracy and reliability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Gather feedback from experts and stakeholders to refine the system further.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dirty="0" smtClean="0"/>
              <a:t>                Implement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production-ready version of the earthquake prediction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Establish infrastructure and protocols for data collection, analysis, and dissemination of earthquake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Monitor </a:t>
            </a:r>
            <a:r>
              <a:rPr lang="en-US" dirty="0"/>
              <a:t>and Iterate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Continuously </a:t>
            </a:r>
            <a:r>
              <a:rPr lang="en-US" dirty="0"/>
              <a:t>monitor the system's performance and improve it over time by incorporating new data and insights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Collaborate with the scientific community to stay updated on the latest advancements in earthquake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</TotalTime>
  <Words>793</Words>
  <Application>Microsoft Office PowerPoint</Application>
  <PresentationFormat>On-screen Show (4:3)</PresentationFormat>
  <Paragraphs>128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EARTHQUAKE PREDICTION</vt:lpstr>
      <vt:lpstr>                  TOPICS</vt:lpstr>
      <vt:lpstr>                  Empathize   </vt:lpstr>
      <vt:lpstr>                      Define </vt:lpstr>
      <vt:lpstr>                      Ideate </vt:lpstr>
      <vt:lpstr>                 Prototype</vt:lpstr>
      <vt:lpstr>                        Test </vt:lpstr>
      <vt:lpstr>                Implement   </vt:lpstr>
      <vt:lpstr>          Monitor and Iterate</vt:lpstr>
      <vt:lpstr>PowerPoint Presentation</vt:lpstr>
      <vt:lpstr> </vt:lpstr>
      <vt:lpstr>               1. Dataset Used</vt:lpstr>
      <vt:lpstr>PowerPoint Presentation</vt:lpstr>
      <vt:lpstr>PowerPoint Presentation</vt:lpstr>
      <vt:lpstr>PowerPoint Presentation</vt:lpstr>
      <vt:lpstr>PowerPoint Presentation</vt:lpstr>
      <vt:lpstr>       2.Data Preprocessing Steps</vt:lpstr>
      <vt:lpstr>PowerPoint Presentation</vt:lpstr>
      <vt:lpstr>PowerPoint Presentation</vt:lpstr>
      <vt:lpstr>PowerPoint Presentation</vt:lpstr>
      <vt:lpstr>     3.Feature Extraction Techniques: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</dc:title>
  <dc:creator>m elango</dc:creator>
  <cp:lastModifiedBy>m elango</cp:lastModifiedBy>
  <cp:revision>11</cp:revision>
  <dcterms:created xsi:type="dcterms:W3CDTF">2023-11-01T04:57:55Z</dcterms:created>
  <dcterms:modified xsi:type="dcterms:W3CDTF">2023-11-05T03:41:15Z</dcterms:modified>
</cp:coreProperties>
</file>