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040C-3D4F-DD93-7E75-3A5A3AF8BB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1">
                <a:solidFill>
                  <a:schemeClr val="bg2">
                    <a:lumMod val="10000"/>
                  </a:schemeClr>
                </a:solidFill>
              </a:rPr>
              <a:t>DIGITAL PORTFOlIO</a:t>
            </a:r>
          </a:p>
        </p:txBody>
      </p:sp>
    </p:spTree>
    <p:extLst>
      <p:ext uri="{BB962C8B-B14F-4D97-AF65-F5344CB8AC3E}">
        <p14:creationId xmlns:p14="http://schemas.microsoft.com/office/powerpoint/2010/main" val="2900170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FE91-25F2-D1EE-DD1B-280407224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PORTFOLIO</a:t>
            </a:r>
            <a:r>
              <a:rPr lang="en-US"/>
              <a:t> </a:t>
            </a:r>
            <a:r>
              <a:rPr lang="en-US" b="1" i="1" u="sng"/>
              <a:t>DESIGN</a:t>
            </a:r>
            <a:r>
              <a:rPr lang="en-US"/>
              <a:t> </a:t>
            </a:r>
            <a:r>
              <a:rPr lang="en-US" b="1" i="1" u="sng"/>
              <a:t>AND</a:t>
            </a:r>
            <a:r>
              <a:rPr lang="en-US"/>
              <a:t> </a:t>
            </a:r>
            <a:r>
              <a:rPr lang="en-US" b="1" i="1" u="sng"/>
              <a:t>LAYOUT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9A1EF-FF0E-46B5-F2E4-865AB60C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Key Elements of Portfolio Design and Layout:*
1. *Clear Navigation*: Easy-to-use navigation that allows visitors to quickly find the information they need.
2. *Consistent Branding*: Consistent use of typography, color scheme, and imagery that reflects your personal brand.
3. *Visual Hierarchy*: A clear visual hierarchy that guides the viewer’s attention through the portfolio.
4. *Whitespace*: Effective use of whitespace to create a clean and uncluttered design.
5. *Imagery and Graphics*: High-quality imagery and graphics that support your work and enhance the overall design.
*Best Practices for Portfolio Design and Layout:*
1. *Keep it Simple*: Avoid clutter and keep the design simple and focused.
2. *Use a Grid*: Use a grid system to create a consistent and balanced layout.
3. *Make it Responsive*: Ensure that your portfolio is responsive and works well on different devices and screen sizes.
4. *Use Typography Effectively*: Choose typography that is clear, readable, and consistent throughout the portfolio.
5. *Showcase Your Best Work*: Curate your work carefully and showcase your best projects and accomplishments.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56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1CA-6CBE-72E2-F1CF-94966F36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FEATURES</a:t>
            </a:r>
            <a:r>
              <a:rPr lang="en-US"/>
              <a:t> </a:t>
            </a:r>
            <a:r>
              <a:rPr lang="en-US" b="1" i="1" u="sng"/>
              <a:t>AND</a:t>
            </a:r>
            <a:r>
              <a:rPr lang="en-US"/>
              <a:t> </a:t>
            </a:r>
            <a:r>
              <a:rPr lang="en-US" b="1" i="1" u="sng"/>
              <a:t>FUNCTIONALITY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08035-12FF-D348-94CC-F9BFA265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Types of Features:*
1. *Core Features*: Essential features that provide the primary functionality of the product or system.
2. *Secondary Features*: Additional features that enhance the user experience or provide secondary benefits.
3. *Advanced Features*: Features that provide advanced functionality or capabilities, often used by power users or experts.
*Types of Functionality:*
1. *User Interface*: The way users interact with the product or system, including visual elements, navigation, and input methods.
2. *Data Processing*: The ability of the product or system to process and manipulate data, including calculations, sorting, and filtering.
3. *Integration*: The ability of the product or system to integrate with other systems, applications, or services.
4. *Security*: The measures taken to protect user data and prevent unauthorized access or malicious activity.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03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C5A9B-00C4-B3EA-7F88-12DFCCEF3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RESULTS</a:t>
            </a:r>
            <a:r>
              <a:rPr lang="en-US"/>
              <a:t> </a:t>
            </a:r>
            <a:r>
              <a:rPr lang="en-US" b="1" i="1" u="sng"/>
              <a:t>AND</a:t>
            </a:r>
            <a:r>
              <a:rPr lang="en-US"/>
              <a:t> </a:t>
            </a:r>
            <a:r>
              <a:rPr lang="en-US" b="1" i="1" u="sng"/>
              <a:t>SCREENSHOT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D2230-F74D-46F1-40DA-E62339AB2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Benefits of Including Results and Screenshots:*
1. *Visual Evidence*: Screenshots provide visual evidence of the product’s or project’s capabilities.
2. *Demonstrate Functionality*: Results and screenshots can demonstrate how the product or project works.
3. *Build Credibility*: Including results and screenshots can help build credibility and trust with potential users or stakeholders.
4. *Enhance Understanding*: Visuals can enhance understanding of complex concepts or technical information.
*Types of Results and Screenshots:*
1. *Product Screenshots*: Images of the product’s user interface, features, and functionality.
2. *Data Visualizations*: Visual representations of data, such as charts, graphs, or maps.
3. *Test Results*: Results of testing or validation, such as performance metrics or error rates.
4. *Case Studies*: Real-world examples of the product’s or project’s application and benefits.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33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6E457-38A0-A0F4-3938-C2BED3453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CONCLUSION</a:t>
            </a:r>
            <a:r>
              <a:rPr lang="en-US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C252-0715-26EB-9D55-6071D8955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Key Elements of a Conclusion:*
1. *Summary*: Briefly summarize the main points.
2. *Key Takeaways*: Highlight the most important information.
3. *Final Thought*: Provide a final thought or insight.
4. *Call to Action*: Encourage the audience to take action.</a:t>
            </a:r>
          </a:p>
        </p:txBody>
      </p:sp>
    </p:spTree>
    <p:extLst>
      <p:ext uri="{BB962C8B-B14F-4D97-AF65-F5344CB8AC3E}">
        <p14:creationId xmlns:p14="http://schemas.microsoft.com/office/powerpoint/2010/main" val="139668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B4A22-DF2C-958E-D18E-DA3DF41F3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DIGITAL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7C35-CFC4-C8E1-AF27-34DE7D362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32413"/>
            <a:ext cx="10058400" cy="3931920"/>
          </a:xfrm>
        </p:spPr>
        <p:txBody>
          <a:bodyPr/>
          <a:lstStyle/>
          <a:p>
            <a:r>
              <a:rPr lang="en-US"/>
              <a:t>STUDENT NAME                                  :  S.GOWTHAM
REGSTER NUMBER AND NMID          :  2426J1149 AND bru4q2426J1149
DEPARTMENT                                      : INFORMATIONAL  TECHNOLOGY 
COLLEGE                                            : KSG COLLEGE ARTS AND SCIENCE 
UNIVERSITY                                          : BHARATHIAR UNIVERSITY </a:t>
            </a:r>
          </a:p>
        </p:txBody>
      </p:sp>
    </p:spTree>
    <p:extLst>
      <p:ext uri="{BB962C8B-B14F-4D97-AF65-F5344CB8AC3E}">
        <p14:creationId xmlns:p14="http://schemas.microsoft.com/office/powerpoint/2010/main" val="358930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86339-43FC-E384-2A50-846CE4FD2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1130" y="642594"/>
            <a:ext cx="6526696" cy="1463555"/>
          </a:xfrm>
        </p:spPr>
        <p:txBody>
          <a:bodyPr/>
          <a:lstStyle/>
          <a:p>
            <a:r>
              <a:rPr lang="en-US" b="1" i="1" u="sng"/>
              <a:t>STUDENT PORTFOLIO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542B-0FE9-D44C-085F-F463C0E45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507" y="2756926"/>
            <a:ext cx="7741444" cy="1002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USING FRONTEND DEVELOPMENT</a:t>
            </a:r>
          </a:p>
          <a:p>
            <a:pPr marL="0" indent="0">
              <a:buNone/>
            </a:pP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58885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0CAD-5EB7-0881-7EA5-BE1E3A49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26BAE-9850-1814-DD48-C173C4FCA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1.Problem Statement
2.Project Overview
3. End Users
4. Tools and Technologies
5.Portfolio design and Layout
6. Features and Functionality
7.Results and Screenshots
8.Conclusion
9.Github Link</a:t>
            </a:r>
          </a:p>
        </p:txBody>
      </p:sp>
    </p:spTree>
    <p:extLst>
      <p:ext uri="{BB962C8B-B14F-4D97-AF65-F5344CB8AC3E}">
        <p14:creationId xmlns:p14="http://schemas.microsoft.com/office/powerpoint/2010/main" val="39539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1ED1C-E38F-8A0D-830D-7C0A707D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PROBLEM</a:t>
            </a:r>
            <a:r>
              <a:rPr lang="en-US" i="1"/>
              <a:t> </a:t>
            </a:r>
            <a:r>
              <a:rPr lang="en-US" b="1" i="1" u="sng"/>
              <a:t>STATEMENT</a:t>
            </a:r>
            <a:r>
              <a:rPr lang="en-US" i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C64BC-AD10-D26E-5D5D-B085D4AF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099" y="2126785"/>
            <a:ext cx="10058400" cy="3931920"/>
          </a:xfrm>
        </p:spPr>
        <p:txBody>
          <a:bodyPr/>
          <a:lstStyle/>
          <a:p>
            <a:r>
              <a:rPr lang="en-US"/>
              <a:t>“As a (professional/student/creative]. I noed a digital plotform lo showoase my work, projects, and achievements in a visually appealing and eusly accesible way. Hawever, existing porifollo solulions oflen lack cuslomizalion options.</a:t>
            </a:r>
          </a:p>
        </p:txBody>
      </p:sp>
    </p:spTree>
    <p:extLst>
      <p:ext uri="{BB962C8B-B14F-4D97-AF65-F5344CB8AC3E}">
        <p14:creationId xmlns:p14="http://schemas.microsoft.com/office/powerpoint/2010/main" val="269754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067B1-0828-3E38-A427-16C5449B7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PROJECT</a:t>
            </a:r>
            <a:r>
              <a:rPr lang="en-US" i="1"/>
              <a:t> </a:t>
            </a:r>
            <a:r>
              <a:rPr lang="en-US" b="1" i="1" u="sng"/>
              <a:t>OVERVIEW</a:t>
            </a:r>
            <a:r>
              <a:rPr lang="en-US" i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B1950-0D45-E0EC-AFB0-D1FFC32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/>
              <a:t> Key Components of a Project Overview:*</a:t>
            </a:r>
          </a:p>
          <a:p>
            <a:endParaRPr lang="en-US"/>
          </a:p>
          <a:p>
            <a:r>
              <a:rPr lang="en-US"/>
              <a:t>1. *Project Objectives*: Clearly defined goals and outcomes that the project aims to achieve.
2. *Scope*: A description of the project’s boundaries, including what is included and excluded.
3. *Timelines*: A high-level project schedule, including key milestones and deadlines.
4. *Deliverables*: A list of the project’s expected outputs, such as products, services, or results.
5. *Stakeholders*: Identification of the project’s key stakeholders, including their roles and responsibilities.
*Purpose of a Project Overview:*
1. *Aligns Stakeholders*: Ensures that all stakeholders have a shared understanding of the project’s objectives, scope, and timelines.
2. *Guides Project Planning*: Provides a foundation for detailed project planning, including resource allocation and risk management.
3. *Tracks Progress*: Enables the project team to track progress against the project’s objectives and timelines.
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C9BA-2C6D-BCB0-A2ED-1644B150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83E5C-EC65-3DE4-CB0A-F9A3B5AF9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*Characteristics of End Users:*
1. *Final Consumers*: End users are the final consumers of a product or service.
2. *Diverse Needs*: End users may have diverse needs, preferences, and expectations.
3. *Varied Skill Levels*: End users may have varying levels of technical expertise and familiarity with the product or service.
*Importance of Understanding End Users:*
1. *User-Centered Design*: Understanding end users’ needs and preferences is crucial for designing products and services that meet their expectations.
2. *Product Development*: End-user feedback and input can inform product development and improvement.
3. *Customer Satisfaction*: Meeting end users’ needs and expectations is critical for achieving customer satisfaction and loyalty.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95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D0C0-1221-F1FD-1B9A-3862C4B27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/>
              <a:t>TOOLS</a:t>
            </a:r>
            <a:r>
              <a:rPr lang="en-US"/>
              <a:t> </a:t>
            </a:r>
            <a:r>
              <a:rPr lang="en-US" b="1" i="1" u="sng"/>
              <a:t>AND</a:t>
            </a:r>
            <a:r>
              <a:rPr lang="en-US"/>
              <a:t> </a:t>
            </a:r>
            <a:r>
              <a:rPr lang="en-US" b="1" i="1" u="sng"/>
              <a:t>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0DA5F-4A25-02A4-C9F8-6311CA100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/>
              <a:t>Types of Tools and Technologies:*
1. *Development Tools*:
    - Integrated Development Environments (IDEs) like Visual Studio, Eclipse
    - Version control systems like Git, SVN
    - Agile project management tools like Jira, Asana
2. *Collaboration Tools*:
    - Communication platforms like Slack, Microsoft Teams
    - File-sharing services like Dropbox, Google Drive
    - Project management software like Trello, Basecamp
3. *Testing and Quality Assurance Tools*:
    - Automated testing frameworks like Selenium, Appium
    - Manual testing tools like TestRail, TestLink
    - Performance testing tools like Jmeter, LoadRunner
4. *Infrastructure and Deployment Tools*:
    - Cloud platforms like AWS, Azure, Google Cloud
    - Containerization tools like Docker, Kubernetes
    - Continuous Integration/Continuous Deployment (CI/CD) tools like Jenkins, Circle</a:t>
            </a:r>
          </a:p>
        </p:txBody>
      </p:sp>
    </p:spTree>
    <p:extLst>
      <p:ext uri="{BB962C8B-B14F-4D97-AF65-F5344CB8AC3E}">
        <p14:creationId xmlns:p14="http://schemas.microsoft.com/office/powerpoint/2010/main" val="3885074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AA47-009A-9487-02DC-B10459565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017578"/>
            <a:ext cx="9736088" cy="5017462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Benefits of Tools and Technologies:*
1. *Increased Efficiency*: Automate repetitive tasks, streamline workflows, and reduce manual errors.
2. *Improved Collaboration*: Enhance communication, coordination, and knowledge sharing among team members.
3. *Faster Time-to-Market*: Accelerate development, testing, and deployment processes to deliver products and services faster.
4. *Better Quality*: Ensure high-quality products and services through rigorous testing and quality assurance.
*Emerging Trends:*
1. *Artificial Intelligence (AI) and Machine Learning (ML)*: Leverage AI and ML to automate tasks, predict outcomes, and gain insights.
2. *DevOps and DevSecOps*: Integrate development, operations, and security to improve collaboration and efficiency.
3. *Cloud-Native Technologies*: Adopt cloud-native tools and platforms to enhance scalability, flexibility, and cost-effectiveness.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905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Savon</vt:lpstr>
      <vt:lpstr>DIGITAL PORTFOlIO</vt:lpstr>
      <vt:lpstr>DIGITAL PORTFOLIO </vt:lpstr>
      <vt:lpstr>STUDENT PORTFOLIO </vt:lpstr>
      <vt:lpstr>AGENDA</vt:lpstr>
      <vt:lpstr>PROBLEM STATEMENT </vt:lpstr>
      <vt:lpstr>PROJECT OVERVIEW </vt:lpstr>
      <vt:lpstr>END USERS</vt:lpstr>
      <vt:lpstr>TOOLS AND TECHNOLOGIES</vt:lpstr>
      <vt:lpstr>PowerPoint Presentation</vt:lpstr>
      <vt:lpstr>PORTFOLIO DESIGN AND LAYOUT </vt:lpstr>
      <vt:lpstr>FEATURES AND FUNCTIONALITY </vt:lpstr>
      <vt:lpstr>RESULTS AND SCREENSHOT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Gowtham .S</dc:creator>
  <cp:lastModifiedBy>Gowtham .S</cp:lastModifiedBy>
  <cp:revision>2</cp:revision>
  <dcterms:created xsi:type="dcterms:W3CDTF">2025-09-03T05:47:44Z</dcterms:created>
  <dcterms:modified xsi:type="dcterms:W3CDTF">2025-09-06T06:54:09Z</dcterms:modified>
</cp:coreProperties>
</file>