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13" r:id="rId2"/>
    <p:sldId id="314" r:id="rId3"/>
    <p:sldId id="315" r:id="rId4"/>
    <p:sldId id="316" r:id="rId5"/>
    <p:sldId id="317" r:id="rId6"/>
    <p:sldId id="318" r:id="rId7"/>
    <p:sldId id="319" r:id="rId8"/>
    <p:sldId id="320" r:id="rId9"/>
    <p:sldId id="321" r:id="rId10"/>
    <p:sldId id="322" r:id="rId11"/>
    <p:sldId id="324" r:id="rId12"/>
    <p:sldId id="326" r:id="rId13"/>
    <p:sldId id="327" r:id="rId14"/>
    <p:sldId id="32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880e7b8de725f8d/Desktop/employee_data0001%20(1)NK.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employee_data0001!$B$3:$B$4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A302-4ED8-862F-3B863C7114B1}"/>
            </c:ext>
          </c:extLst>
        </c:ser>
        <c:ser>
          <c:idx val="1"/>
          <c:order val="1"/>
          <c:tx>
            <c:strRef>
              <c:f>employee_data0001!$C$3:$C$4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A302-4ED8-862F-3B863C7114B1}"/>
            </c:ext>
          </c:extLst>
        </c:ser>
        <c:ser>
          <c:idx val="2"/>
          <c:order val="2"/>
          <c:tx>
            <c:strRef>
              <c:f>employee_data0001!$D$3:$D$4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A302-4ED8-862F-3B863C7114B1}"/>
            </c:ext>
          </c:extLst>
        </c:ser>
        <c:ser>
          <c:idx val="3"/>
          <c:order val="3"/>
          <c:tx>
            <c:strRef>
              <c:f>employee_data0001!$E$3:$E$4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A302-4ED8-862F-3B863C7114B1}"/>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A302-4ED8-862F-3B863C7114B1}"/>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A302-4ED8-862F-3B863C7114B1}"/>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A302-4ED8-862F-3B863C7114B1}"/>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A302-4ED8-862F-3B863C7114B1}"/>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A302-4ED8-862F-3B863C7114B1}"/>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A302-4ED8-862F-3B863C7114B1}"/>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A302-4ED8-862F-3B863C7114B1}"/>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A302-4ED8-862F-3B863C7114B1}"/>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A302-4ED8-862F-3B863C7114B1}"/>
              </c:ext>
            </c:extLst>
          </c:dPt>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A302-4ED8-862F-3B863C7114B1}"/>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8655038230545224"/>
          <c:y val="5.2718152151693988E-2"/>
          <c:w val="0.1069315894442842"/>
          <c:h val="0.85879022032050023"/>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[employee_data0001 (1)NK.xlsx]employee_data0001!PivotTable2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a:t>
            </a:r>
            <a:r>
              <a:rPr lang="en-IN" baseline="0"/>
              <a:t>e Performance</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employee_data0001!$B$3:$B$4</c:f>
              <c:strCache>
                <c:ptCount val="1"/>
                <c:pt idx="0">
                  <c:v>HIGH</c:v>
                </c:pt>
              </c:strCache>
            </c:strRef>
          </c:tx>
          <c:spPr>
            <a:solidFill>
              <a:schemeClr val="accent1"/>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BB6-462C-A6E9-A88831546903}"/>
            </c:ext>
          </c:extLst>
        </c:ser>
        <c:ser>
          <c:idx val="1"/>
          <c:order val="1"/>
          <c:tx>
            <c:strRef>
              <c:f>employee_data0001!$C$3:$C$4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BB6-462C-A6E9-A88831546903}"/>
            </c:ext>
          </c:extLst>
        </c:ser>
        <c:ser>
          <c:idx val="2"/>
          <c:order val="2"/>
          <c:tx>
            <c:strRef>
              <c:f>employee_data0001!$D$3:$D$4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BB6-462C-A6E9-A88831546903}"/>
            </c:ext>
          </c:extLst>
        </c:ser>
        <c:ser>
          <c:idx val="3"/>
          <c:order val="3"/>
          <c:tx>
            <c:strRef>
              <c:f>employee_data0001!$E$3:$E$4</c:f>
              <c:strCache>
                <c:ptCount val="1"/>
                <c:pt idx="0">
                  <c:v>VERY HIGH</c:v>
                </c:pt>
              </c:strCache>
            </c:strRef>
          </c:tx>
          <c:spPr>
            <a:solidFill>
              <a:schemeClr val="accent4"/>
            </a:solidFill>
            <a:ln>
              <a:noFill/>
            </a:ln>
            <a:effectLst/>
          </c:spPr>
          <c:invertIfNegative val="0"/>
          <c:cat>
            <c:strRef>
              <c:f>employee_data0001!$A$5:$A$15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employee_data0001!$E$5:$E$15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BB6-462C-A6E9-A88831546903}"/>
            </c:ext>
          </c:extLst>
        </c:ser>
        <c:dLbls>
          <c:showLegendKey val="0"/>
          <c:showVal val="0"/>
          <c:showCatName val="0"/>
          <c:showSerName val="0"/>
          <c:showPercent val="0"/>
          <c:showBubbleSize val="0"/>
        </c:dLbls>
        <c:gapWidth val="219"/>
        <c:overlap val="-27"/>
        <c:axId val="497707632"/>
        <c:axId val="493944352"/>
      </c:barChart>
      <c:catAx>
        <c:axId val="4977076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3944352"/>
        <c:crosses val="autoZero"/>
        <c:auto val="1"/>
        <c:lblAlgn val="ctr"/>
        <c:lblOffset val="100"/>
        <c:noMultiLvlLbl val="0"/>
      </c:catAx>
      <c:valAx>
        <c:axId val="49394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7707632"/>
        <c:crosses val="autoZero"/>
        <c:crossBetween val="between"/>
      </c:valAx>
      <c:spPr>
        <a:noFill/>
        <a:ln>
          <a:noFill/>
        </a:ln>
        <a:effectLst/>
      </c:spPr>
    </c:plotArea>
    <c:legend>
      <c:legendPos val="r"/>
      <c:layout>
        <c:manualLayout>
          <c:xMode val="edge"/>
          <c:yMode val="edge"/>
          <c:x val="0.88893527640010783"/>
          <c:y val="0.15017910212844598"/>
          <c:w val="0.10436028625659853"/>
          <c:h val="0.6865365247201612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 GOWTHAM W</a:t>
            </a:r>
            <a:endParaRPr lang="zh-CN" altLang="en-US" dirty="0"/>
          </a:p>
          <a:p>
            <a:r>
              <a:rPr lang="en-US" sz="2400" dirty="0"/>
              <a:t>REGISTER NO: 422200641,asunm1429422200641</a:t>
            </a:r>
            <a:endParaRPr lang="zh-CN" altLang="en-US"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2"/>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7" name="TextBox 7"/>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FFE90-8C1D-7B88-22D5-92333D6F6EED}"/>
              </a:ext>
            </a:extLst>
          </p:cNvPr>
          <p:cNvSpPr>
            <a:spLocks noGrp="1"/>
          </p:cNvSpPr>
          <p:nvPr>
            <p:ph type="title"/>
          </p:nvPr>
        </p:nvSpPr>
        <p:spPr>
          <a:xfrm>
            <a:off x="2895600" y="152400"/>
            <a:ext cx="10681335" cy="758190"/>
          </a:xfrm>
        </p:spPr>
        <p:txBody>
          <a:bodyPr/>
          <a:lstStyle/>
          <a:p>
            <a:r>
              <a:rPr lang="en-US" dirty="0"/>
              <a:t>PIE CHART RESULT</a:t>
            </a:r>
            <a:endParaRPr lang="en-IN" dirty="0"/>
          </a:p>
        </p:txBody>
      </p:sp>
      <p:graphicFrame>
        <p:nvGraphicFramePr>
          <p:cNvPr id="3" name="Chart 2">
            <a:extLst>
              <a:ext uri="{FF2B5EF4-FFF2-40B4-BE49-F238E27FC236}">
                <a16:creationId xmlns:a16="http://schemas.microsoft.com/office/drawing/2014/main" id="{0274EAE0-8B64-5982-A52B-1633408796D6}"/>
              </a:ext>
              <a:ext uri="{147F2762-F138-4A5C-976F-8EAC2B608ADB}">
                <a16:predDERef xmlns:a16="http://schemas.microsoft.com/office/drawing/2014/main" pred="{48BBCF7F-6CAF-7C13-82B1-F58F394CDC0F}"/>
              </a:ext>
            </a:extLst>
          </p:cNvPr>
          <p:cNvGraphicFramePr>
            <a:graphicFrameLocks/>
          </p:cNvGraphicFramePr>
          <p:nvPr>
            <p:extLst>
              <p:ext uri="{D42A27DB-BD31-4B8C-83A1-F6EECF244321}">
                <p14:modId xmlns:p14="http://schemas.microsoft.com/office/powerpoint/2010/main" val="334953652"/>
              </p:ext>
            </p:extLst>
          </p:nvPr>
        </p:nvGraphicFramePr>
        <p:xfrm>
          <a:off x="-1447800" y="1219200"/>
          <a:ext cx="11353800" cy="4419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3619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78CB-05DF-4E33-84A3-1FEF3720C404}"/>
              </a:ext>
            </a:extLst>
          </p:cNvPr>
          <p:cNvSpPr>
            <a:spLocks noGrp="1"/>
          </p:cNvSpPr>
          <p:nvPr>
            <p:ph type="title"/>
          </p:nvPr>
        </p:nvSpPr>
        <p:spPr>
          <a:xfrm>
            <a:off x="3657600" y="35993"/>
            <a:ext cx="10681335" cy="758190"/>
          </a:xfrm>
        </p:spPr>
        <p:txBody>
          <a:bodyPr/>
          <a:lstStyle/>
          <a:p>
            <a:pPr algn="l"/>
            <a:r>
              <a:rPr lang="en-US" dirty="0"/>
              <a:t>GRAPH RESULT</a:t>
            </a:r>
            <a:endParaRPr lang="en-IN" dirty="0"/>
          </a:p>
        </p:txBody>
      </p:sp>
      <p:graphicFrame>
        <p:nvGraphicFramePr>
          <p:cNvPr id="3" name="Chart 2">
            <a:extLst>
              <a:ext uri="{FF2B5EF4-FFF2-40B4-BE49-F238E27FC236}">
                <a16:creationId xmlns:a16="http://schemas.microsoft.com/office/drawing/2014/main" id="{8BC090F1-E182-57C2-A657-CE5952E9569E}"/>
              </a:ext>
              <a:ext uri="{147F2762-F138-4A5C-976F-8EAC2B608ADB}">
                <a16:predDERef xmlns:a16="http://schemas.microsoft.com/office/drawing/2014/main" pred="{099E14C9-80F9-7A74-8FC9-8994CA69B49A}"/>
              </a:ext>
            </a:extLst>
          </p:cNvPr>
          <p:cNvGraphicFramePr>
            <a:graphicFrameLocks/>
          </p:cNvGraphicFramePr>
          <p:nvPr>
            <p:extLst>
              <p:ext uri="{D42A27DB-BD31-4B8C-83A1-F6EECF244321}">
                <p14:modId xmlns:p14="http://schemas.microsoft.com/office/powerpoint/2010/main" val="2648887847"/>
              </p:ext>
            </p:extLst>
          </p:nvPr>
        </p:nvGraphicFramePr>
        <p:xfrm>
          <a:off x="503095" y="1371600"/>
          <a:ext cx="9098105" cy="52705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160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9" name="TextBox 3"/>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
          <p:cNvSpPr txBox="1"/>
          <p:nvPr/>
        </p:nvSpPr>
        <p:spPr>
          <a:xfrm>
            <a:off x="834072" y="2563079"/>
            <a:ext cx="5862003" cy="3291840"/>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6858000" cy="2580641"/>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1" name="TextBox 8"/>
          <p:cNvSpPr txBox="1"/>
          <p:nvPr/>
        </p:nvSpPr>
        <p:spPr>
          <a:xfrm>
            <a:off x="699452" y="2978577"/>
            <a:ext cx="5996623" cy="1869439"/>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TextBox 9"/>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048667" name="TextBox 11"/>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IN" dirty="0"/>
              <a:t>Dataset Description</a:t>
            </a:r>
          </a:p>
        </p:txBody>
      </p:sp>
      <p:sp>
        <p:nvSpPr>
          <p:cNvPr id="1048669" name="TextBox 3"/>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634</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PIE CHART RESULT</vt:lpstr>
      <vt:lpstr>GRAPH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user29</cp:lastModifiedBy>
  <cp:revision>5</cp:revision>
  <dcterms:created xsi:type="dcterms:W3CDTF">2024-03-28T17:07:22Z</dcterms:created>
  <dcterms:modified xsi:type="dcterms:W3CDTF">2024-09-04T04:36:00Z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1f3c2de6ed234513a137b2f3435a9642</vt:lpwstr>
  </property>
</Properties>
</file>