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1" name="TextBox 13"/>
          <p:cNvSpPr txBox="1"/>
          <p:nvPr/>
        </p:nvSpPr>
        <p:spPr>
          <a:xfrm>
            <a:off x="1237286" y="2740659"/>
            <a:ext cx="9717427" cy="364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w</a:t>
            </a:r>
            <a:r>
              <a:rPr dirty="0" sz="2400" lang="en-US"/>
              <a:t>tham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REGISTER NO: 241340605001210</a:t>
            </a:r>
            <a:r>
              <a:rPr dirty="0" sz="2400" lang="en-US">
                <a:cs typeface="Calibri"/>
              </a:rPr>
              <a:t>1</a:t>
            </a:r>
            <a:r>
              <a:rPr dirty="0" sz="2400" lang="en-US">
                <a:cs typeface="Calibri"/>
              </a:rPr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NMID: asanm406241340605001210</a:t>
            </a:r>
            <a:r>
              <a:rPr dirty="0" sz="2400" lang="en-US">
                <a:cs typeface="Calibri"/>
              </a:rPr>
              <a:t>1</a:t>
            </a:r>
            <a:r>
              <a:rPr dirty="0" sz="2400" lang="en-US">
                <a:cs typeface="Calibri"/>
              </a:rPr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DEPARTMENT: BCA(II year)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COLLEGE: DHARMAPURAM ADHINAM ARTS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COLLEGE Mayiladuthurai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AFFILIATED: ANNAMALAI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cs typeface="Calibri"/>
              </a:rPr>
              <a:t>UNIVERSITY, ANNAMALAI NAGAR CHIDAMBARAM</a:t>
            </a:r>
            <a:endParaRPr dirty="0" sz="2400" lang="en-US">
              <a:cs typeface="Calibri"/>
            </a:endParaRPr>
          </a:p>
          <a:p>
            <a:endParaRPr dirty="0" sz="2400" lang="en-US">
              <a:cs typeface="Calibri"/>
            </a:endParaRPr>
          </a:p>
          <a:p>
            <a:r>
              <a:rPr dirty="0" sz="2400" lang="en-US"/>
              <a:t>       </a:t>
            </a:r>
            <a:r>
              <a:rPr dirty="0" sz="2400" lang="en-US"/>
              <a:t>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06148" y="1621514"/>
            <a:ext cx="2874904" cy="485182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362038" y="1689734"/>
            <a:ext cx="10348249" cy="3672841"/>
          </a:xfrm>
          <a:prstGeom prst="rect"/>
        </p:spPr>
        <p:txBody>
          <a:bodyPr rtlCol="0" wrap="square">
            <a:spAutoFit/>
          </a:bodyPr>
          <a:p>
            <a:r>
              <a:rPr sz="4000" lang="en-IN">
                <a:solidFill>
                  <a:srgbClr val="000000"/>
                </a:solidFill>
              </a:rPr>
              <a:t>The project has been a resounding
success,empowering students and young
laeders with the,knowledge and
confidence to become innovation
problem-solvers and change makers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/>
          <p:nvPr/>
        </p:nvSpPr>
        <p:spPr>
          <a:xfrm>
            <a:off x="1746710" y="2112016"/>
            <a:ext cx="10445290" cy="626998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</a:t>
            </a:r>
            <a:endParaRPr b="1" dirty="0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USING FWD</a:t>
            </a:r>
            <a:endParaRPr b="1" dirty="0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>
            <a:off x="1357872" y="1695449"/>
            <a:ext cx="4589294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A digital portfolio provide an
interactive and accessible
platform
tonperform achivements,skills
and
experience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9" name=""/>
          <p:cNvSpPr txBox="1"/>
          <p:nvPr/>
        </p:nvSpPr>
        <p:spPr>
          <a:xfrm>
            <a:off x="1085531" y="1857375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digital portfolio provide an interactive
and accessible platform tonperform
achivements,skills and experience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723899" y="1857375"/>
            <a:ext cx="7736832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IN">
                <a:solidFill>
                  <a:srgbClr val="000000"/>
                </a:solidFill>
              </a:rPr>
              <a:t>students( projects,resumes)
*Job seekers(career counseling)
*young professionals(leadership skills)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4" name=""/>
          <p:cNvSpPr txBox="1"/>
          <p:nvPr/>
        </p:nvSpPr>
        <p:spPr>
          <a:xfrm>
            <a:off x="2819399" y="2019299"/>
            <a:ext cx="4572000" cy="20218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#HTML--&gt;Structure
#CSS--&gt;Styling
#JS--&gt;Interactivity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"/>
          <p:cNvSpPr txBox="1"/>
          <p:nvPr/>
        </p:nvSpPr>
        <p:spPr>
          <a:xfrm>
            <a:off x="1743075" y="1383380"/>
            <a:ext cx="4572000" cy="32918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*Home/About me
*Project
*Skills
*Contact
*Responsive layout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8" name=""/>
          <p:cNvSpPr txBox="1"/>
          <p:nvPr/>
        </p:nvSpPr>
        <p:spPr>
          <a:xfrm>
            <a:off x="755331" y="1651289"/>
            <a:ext cx="8999304" cy="2225041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*Navigation bar-with smooth scrolling
*Project showcase with image/details
*Contact form( Valiclation)
*Respondive design for all devices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2025-09-02T06:22:53Z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464c571906a546a399b1dc4090ef9f7b</vt:lpwstr>
  </property>
</Properties>
</file>