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5" r:id="rId2"/>
    <p:sldId id="322" r:id="rId3"/>
    <p:sldId id="320" r:id="rId4"/>
    <p:sldId id="310" r:id="rId5"/>
    <p:sldId id="311" r:id="rId6"/>
    <p:sldId id="313" r:id="rId7"/>
    <p:sldId id="312" r:id="rId8"/>
    <p:sldId id="316" r:id="rId9"/>
    <p:sldId id="324" r:id="rId10"/>
    <p:sldId id="325" r:id="rId11"/>
    <p:sldId id="323" r:id="rId12"/>
    <p:sldId id="326" r:id="rId13"/>
    <p:sldId id="327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63" d="100"/>
          <a:sy n="63" d="100"/>
        </p:scale>
        <p:origin x="764" y="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Pandiri" userId="2452d8262e6c67bd" providerId="LiveId" clId="{33FA9B8E-4313-4843-8AF5-574A7C7216C9}"/>
    <pc:docChg chg="modSld">
      <pc:chgData name="Gowtham Pandiri" userId="2452d8262e6c67bd" providerId="LiveId" clId="{33FA9B8E-4313-4843-8AF5-574A7C7216C9}" dt="2025-05-05T07:14:27.977" v="28" actId="20577"/>
      <pc:docMkLst>
        <pc:docMk/>
      </pc:docMkLst>
      <pc:sldChg chg="modSp mod">
        <pc:chgData name="Gowtham Pandiri" userId="2452d8262e6c67bd" providerId="LiveId" clId="{33FA9B8E-4313-4843-8AF5-574A7C7216C9}" dt="2025-05-05T07:08:56.841" v="12" actId="20577"/>
        <pc:sldMkLst>
          <pc:docMk/>
          <pc:sldMk cId="2139132589" sldId="310"/>
        </pc:sldMkLst>
        <pc:spChg chg="mod">
          <ac:chgData name="Gowtham Pandiri" userId="2452d8262e6c67bd" providerId="LiveId" clId="{33FA9B8E-4313-4843-8AF5-574A7C7216C9}" dt="2025-05-05T07:08:56.841" v="12" actId="20577"/>
          <ac:spMkLst>
            <pc:docMk/>
            <pc:sldMk cId="2139132589" sldId="310"/>
            <ac:spMk id="14" creationId="{00000000-0000-0000-0000-000000000000}"/>
          </ac:spMkLst>
        </pc:spChg>
      </pc:sldChg>
      <pc:sldChg chg="modSp mod">
        <pc:chgData name="Gowtham Pandiri" userId="2452d8262e6c67bd" providerId="LiveId" clId="{33FA9B8E-4313-4843-8AF5-574A7C7216C9}" dt="2025-05-05T07:14:27.977" v="28" actId="20577"/>
        <pc:sldMkLst>
          <pc:docMk/>
          <pc:sldMk cId="462238070" sldId="312"/>
        </pc:sldMkLst>
        <pc:spChg chg="mod">
          <ac:chgData name="Gowtham Pandiri" userId="2452d8262e6c67bd" providerId="LiveId" clId="{33FA9B8E-4313-4843-8AF5-574A7C7216C9}" dt="2025-05-05T07:14:27.977" v="28" actId="20577"/>
          <ac:spMkLst>
            <pc:docMk/>
            <pc:sldMk cId="462238070" sldId="312"/>
            <ac:spMk id="4" creationId="{6DDC5C8E-FB50-B71A-A8E7-7E559BCC5C36}"/>
          </ac:spMkLst>
        </pc:spChg>
      </pc:sldChg>
      <pc:sldChg chg="modSp mod">
        <pc:chgData name="Gowtham Pandiri" userId="2452d8262e6c67bd" providerId="LiveId" clId="{33FA9B8E-4313-4843-8AF5-574A7C7216C9}" dt="2025-05-05T07:09:56.920" v="17" actId="20577"/>
        <pc:sldMkLst>
          <pc:docMk/>
          <pc:sldMk cId="2590506655" sldId="316"/>
        </pc:sldMkLst>
        <pc:spChg chg="mod">
          <ac:chgData name="Gowtham Pandiri" userId="2452d8262e6c67bd" providerId="LiveId" clId="{33FA9B8E-4313-4843-8AF5-574A7C7216C9}" dt="2025-05-05T07:09:56.920" v="17" actId="20577"/>
          <ac:spMkLst>
            <pc:docMk/>
            <pc:sldMk cId="2590506655" sldId="31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5/5/2025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5/5/2025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5/5/2025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03212" y="2057400"/>
            <a:ext cx="7467600" cy="31242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DONATION MANAGEMENT SYSTEM</a:t>
            </a:r>
          </a:p>
        </p:txBody>
      </p:sp>
      <p:pic>
        <p:nvPicPr>
          <p:cNvPr id="7" name="Picture 6" descr="0ad85edc-dca6-4791-bcc6-ef43c84fccf7.png">
            <a:extLst>
              <a:ext uri="{FF2B5EF4-FFF2-40B4-BE49-F238E27FC236}">
                <a16:creationId xmlns:a16="http://schemas.microsoft.com/office/drawing/2014/main" id="{DF54E96A-CD48-5340-2093-48DCA361D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228600"/>
            <a:ext cx="3200400" cy="182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byteXL">
            <a:extLst>
              <a:ext uri="{FF2B5EF4-FFF2-40B4-BE49-F238E27FC236}">
                <a16:creationId xmlns:a16="http://schemas.microsoft.com/office/drawing/2014/main" id="{2E3BE66F-8516-F3F9-0DAD-55E7C8E35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398780"/>
            <a:ext cx="3895725" cy="1371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47D7-D060-FBD1-46FA-1E78D5F9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DETAILS OF THE DONORS</a:t>
            </a:r>
          </a:p>
        </p:txBody>
      </p:sp>
      <p:pic>
        <p:nvPicPr>
          <p:cNvPr id="5" name="Content Placeholder 4" descr="A black background with white text and blue numbers&#10;&#10;AI-generated content may be incorrect.">
            <a:extLst>
              <a:ext uri="{FF2B5EF4-FFF2-40B4-BE49-F238E27FC236}">
                <a16:creationId xmlns:a16="http://schemas.microsoft.com/office/drawing/2014/main" id="{E043AF0D-6917-A0BB-28FB-E959AFA6D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2057400"/>
            <a:ext cx="6577347" cy="3962399"/>
          </a:xfrm>
        </p:spPr>
      </p:pic>
    </p:spTree>
    <p:extLst>
      <p:ext uri="{BB962C8B-B14F-4D97-AF65-F5344CB8AC3E}">
        <p14:creationId xmlns:p14="http://schemas.microsoft.com/office/powerpoint/2010/main" val="28234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7012-A0F3-441E-6F36-7FD70DE2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2438400"/>
            <a:ext cx="9144001" cy="29718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1.System simplifies donation tracking.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2.Categorized and structured data handling.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3.Basic file-based system with expandable     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scope.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361EE-D39B-5F93-75E1-3569DD173071}"/>
              </a:ext>
            </a:extLst>
          </p:cNvPr>
          <p:cNvSpPr txBox="1"/>
          <p:nvPr/>
        </p:nvSpPr>
        <p:spPr>
          <a:xfrm>
            <a:off x="1510663" y="1905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3822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s – Browse 463 Stock Photos ...">
            <a:extLst>
              <a:ext uri="{FF2B5EF4-FFF2-40B4-BE49-F238E27FC236}">
                <a16:creationId xmlns:a16="http://schemas.microsoft.com/office/drawing/2014/main" id="{CE2419B7-28D7-EC2B-4B78-079E938D6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2" y="381000"/>
            <a:ext cx="93726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08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62CE-347D-A8ED-F271-CCEB4669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1676400"/>
            <a:ext cx="9144001" cy="2895600"/>
          </a:xfrm>
        </p:spPr>
        <p:txBody>
          <a:bodyPr>
            <a:noAutofit/>
          </a:bodyPr>
          <a:lstStyle/>
          <a:p>
            <a:r>
              <a:rPr lang="en-US" sz="15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18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52D8-8B49-3529-04DD-F09C2196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2971800"/>
            <a:ext cx="5791199" cy="28194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Amarnadh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Reddy (24KB1A05CW)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 Gowtham (24KB1A05DK)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 Manoj (24KB1A05CT)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 Sai Kaushal (24KB1A05GL)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4922C-D585-CB4A-6D85-474BD30B98DB}"/>
              </a:ext>
            </a:extLst>
          </p:cNvPr>
          <p:cNvSpPr txBox="1"/>
          <p:nvPr/>
        </p:nvSpPr>
        <p:spPr>
          <a:xfrm>
            <a:off x="912812" y="19050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</p:txBody>
      </p:sp>
      <p:pic>
        <p:nvPicPr>
          <p:cNvPr id="12" name="Picture 11" descr="A group of people standing in front of a window&#10;&#10;AI-generated content may be incorrect.">
            <a:extLst>
              <a:ext uri="{FF2B5EF4-FFF2-40B4-BE49-F238E27FC236}">
                <a16:creationId xmlns:a16="http://schemas.microsoft.com/office/drawing/2014/main" id="{39332AED-37BF-32C5-06BA-601E3570A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43" y="1714109"/>
            <a:ext cx="5144672" cy="342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4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E6E7-36A2-F7B1-38C3-5625BF0E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1143000"/>
            <a:ext cx="9144001" cy="13716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84C80-B789-5963-E08A-E4587926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013" y="2971800"/>
            <a:ext cx="6300788" cy="32004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Donation Management System helps organize and track donations.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Categorizes donations: Food, Clothes, and Money.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Simplifies data entry, storage, and retrieval.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AutoShape 2" descr="Image result for free images of donation management system">
            <a:extLst>
              <a:ext uri="{FF2B5EF4-FFF2-40B4-BE49-F238E27FC236}">
                <a16:creationId xmlns:a16="http://schemas.microsoft.com/office/drawing/2014/main" id="{885B2BE4-9568-336C-77CA-6E67AD2C3B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70425" y="2571750"/>
            <a:ext cx="2847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free images of donation management system">
            <a:extLst>
              <a:ext uri="{FF2B5EF4-FFF2-40B4-BE49-F238E27FC236}">
                <a16:creationId xmlns:a16="http://schemas.microsoft.com/office/drawing/2014/main" id="{0779F7C0-ABA4-ADD5-3505-D3B2549FA6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22825" y="2724150"/>
            <a:ext cx="2847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Way to Effective Donation Management with Charity Management System ...">
            <a:extLst>
              <a:ext uri="{FF2B5EF4-FFF2-40B4-BE49-F238E27FC236}">
                <a16:creationId xmlns:a16="http://schemas.microsoft.com/office/drawing/2014/main" id="{8D3F1C49-2AA9-9192-55E2-0462DC432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292" y="1247775"/>
            <a:ext cx="4010024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79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70012" y="1524000"/>
            <a:ext cx="9144001" cy="13716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3429000"/>
            <a:ext cx="9134391" cy="175260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donation tracking is  prone to errors.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centralized data management.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for simple file-based categorized donation system.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AD6B-626A-A6FE-84AC-019ADA54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2895600"/>
            <a:ext cx="9134391" cy="190500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 categorized donor entry (Food, Clothes, Money).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 donor contact and donation details.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 data persistently using file handling in C.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5A12EB-1FDE-3C07-23FF-9309C739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002" y="1143000"/>
            <a:ext cx="9144001" cy="13716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896" y="914400"/>
            <a:ext cx="9144001" cy="13716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DESIGN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AA9D46-0729-3483-EF13-392A9DC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0044" y="2895600"/>
            <a:ext cx="9126370" cy="23622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selects category and enters donor details.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 stored in linked list per category.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entries appended to 'donors.txt' file.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displays donors and total money donated.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7612" y="990600"/>
            <a:ext cx="9144001" cy="13716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C5C8E-FB50-B71A-A8E7-7E559BCC5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2895600"/>
            <a:ext cx="9134391" cy="24384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three categories: Food, Clothes, Money.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name, contact, and donation quantity.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Stores data persistently in text file.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Displays all donors and sums money donations.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915" y="2590800"/>
            <a:ext cx="9372603" cy="26178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1.createDonor(): Allocates and initializes donor node.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2.addDonor(): Adds node to list, determines unit, saves to file.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3.displayDonors(): Iterates all lists, shows details, calculates money total.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4.File I/O used to store data in 'donors.txt'.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24208-0CA9-450D-E2EC-2CAC0611B312}"/>
              </a:ext>
            </a:extLst>
          </p:cNvPr>
          <p:cNvSpPr txBox="1"/>
          <p:nvPr/>
        </p:nvSpPr>
        <p:spPr>
          <a:xfrm>
            <a:off x="1141412" y="1882914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>
                    <a:lumMod val="25000"/>
                    <a:lumOff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logic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DAED-247B-32E8-40A2-0D7CE13D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381000"/>
            <a:ext cx="9144001" cy="13716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OUTPUT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D998-1430-7F3F-E172-EB09F419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3" y="1904999"/>
            <a:ext cx="5105400" cy="411480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Donation Management System =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Add Donor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Display All Donors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Exit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Donor added to Clothes category and saved to file.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37994D-2D9B-13D8-FA90-D9D08251B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1600200"/>
            <a:ext cx="6526212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1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88</TotalTime>
  <Words>313</Words>
  <Application>Microsoft Office PowerPoint</Application>
  <PresentationFormat>Custom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Digital Blue Tunnel 16x9</vt:lpstr>
      <vt:lpstr>DONATION MANAGEMENT SYSTEM</vt:lpstr>
      <vt:lpstr>PowerPoint Presentation</vt:lpstr>
      <vt:lpstr>INTRODUCTION</vt:lpstr>
      <vt:lpstr>PROBLEM STATEMENTS</vt:lpstr>
      <vt:lpstr>OBJECTIVES</vt:lpstr>
      <vt:lpstr>SYSTEM DESIGN OVERVIEW</vt:lpstr>
      <vt:lpstr>FEATURES</vt:lpstr>
      <vt:lpstr>1.createDonor(): Allocates and initializes donor node. 2.addDonor(): Adds node to list, determines unit, saves to file. 3.displayDonors(): Iterates all lists, shows details, calculates money total. 4.File I/O used to store data in 'donors.txt'. </vt:lpstr>
      <vt:lpstr>SAMPLE OUTPUT SCREEN</vt:lpstr>
      <vt:lpstr>DETAILS OF THE DONORS</vt:lpstr>
      <vt:lpstr>1.System simplifies donation tracking. 2.Categorized and structured data handling. 3.Basic file-based system with expandable       scope.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Gowtham Pandiri</dc:creator>
  <cp:lastModifiedBy>Gowtham Pandiri</cp:lastModifiedBy>
  <cp:revision>1</cp:revision>
  <dcterms:created xsi:type="dcterms:W3CDTF">2025-05-04T14:13:32Z</dcterms:created>
  <dcterms:modified xsi:type="dcterms:W3CDTF">2025-05-05T07:14:46Z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