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png" ContentType="image/pn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772400" cy="6375400"/>
  <p:notesSz cx="7772400" cy="6375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1356296"/>
            <a:ext cx="6606540" cy="9187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2450084"/>
            <a:ext cx="5440680" cy="1093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1006284"/>
            <a:ext cx="3380994" cy="2887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1006284"/>
            <a:ext cx="3380994" cy="2887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175006"/>
            <a:ext cx="6995160" cy="700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1006284"/>
            <a:ext cx="6995160" cy="2887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4068889"/>
            <a:ext cx="2487168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4068889"/>
            <a:ext cx="1787652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4068889"/>
            <a:ext cx="1787652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jp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jpg"/><Relationship Id="rId11" Type="http://schemas.openxmlformats.org/officeDocument/2006/relationships/image" Target="../media/image17.png"/><Relationship Id="rId12" Type="http://schemas.openxmlformats.org/officeDocument/2006/relationships/image" Target="../media/image18.jpg"/><Relationship Id="rId13" Type="http://schemas.openxmlformats.org/officeDocument/2006/relationships/image" Target="../media/image19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9"/>
            <a:ext cx="7772400" cy="40572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63715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01800"/>
            <a:ext cx="7772400" cy="241300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6200" y="6350"/>
            <a:ext cx="76200" cy="368300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6350" y="6350"/>
            <a:ext cx="7766050" cy="368300"/>
            <a:chOff x="6350" y="6350"/>
            <a:chExt cx="7766050" cy="368300"/>
          </a:xfrm>
        </p:grpSpPr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6350"/>
              <a:ext cx="6877050" cy="215900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0" y="6350"/>
              <a:ext cx="7766050" cy="368300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27950" y="552450"/>
            <a:ext cx="44450" cy="146050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6350" y="552450"/>
            <a:ext cx="7766050" cy="146050"/>
            <a:chOff x="6350" y="552450"/>
            <a:chExt cx="7766050" cy="146050"/>
          </a:xfrm>
        </p:grpSpPr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50" y="558800"/>
              <a:ext cx="3238500" cy="1397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50" y="552450"/>
              <a:ext cx="7766050" cy="146050"/>
            </a:xfrm>
            <a:prstGeom prst="rect">
              <a:avLst/>
            </a:prstGeom>
          </p:spPr>
        </p:pic>
      </p:grpSp>
      <p:grpSp>
        <p:nvGrpSpPr>
          <p:cNvPr id="11" name="object 11" descr=""/>
          <p:cNvGrpSpPr/>
          <p:nvPr/>
        </p:nvGrpSpPr>
        <p:grpSpPr>
          <a:xfrm>
            <a:off x="6350" y="850900"/>
            <a:ext cx="7766050" cy="127000"/>
            <a:chOff x="6350" y="850900"/>
            <a:chExt cx="7766050" cy="127000"/>
          </a:xfrm>
        </p:grpSpPr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47000" y="876300"/>
              <a:ext cx="25400" cy="101600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6350" y="850900"/>
              <a:ext cx="7759700" cy="120650"/>
            </a:xfrm>
            <a:custGeom>
              <a:avLst/>
              <a:gdLst/>
              <a:ahLst/>
              <a:cxnLst/>
              <a:rect l="l" t="t" r="r" b="b"/>
              <a:pathLst>
                <a:path w="7759700" h="120650">
                  <a:moveTo>
                    <a:pt x="7759697" y="120649"/>
                  </a:moveTo>
                  <a:lnTo>
                    <a:pt x="0" y="120649"/>
                  </a:lnTo>
                  <a:lnTo>
                    <a:pt x="0" y="0"/>
                  </a:lnTo>
                  <a:lnTo>
                    <a:pt x="7759697" y="0"/>
                  </a:lnTo>
                  <a:lnTo>
                    <a:pt x="7759697" y="120649"/>
                  </a:lnTo>
                  <a:close/>
                </a:path>
              </a:pathLst>
            </a:custGeom>
            <a:solidFill>
              <a:srgbClr val="0000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82455" y="798159"/>
            <a:ext cx="641350" cy="2108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200" spc="-4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Arial MT"/>
                <a:cs typeface="Arial MT"/>
              </a:rPr>
              <a:t>I-</a:t>
            </a:r>
            <a:r>
              <a:rPr dirty="0" sz="120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dirty="0" sz="1200" spc="9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120">
                <a:solidFill>
                  <a:srgbClr val="FFFFFF"/>
                </a:solidFill>
                <a:latin typeface="Arial MT"/>
                <a:cs typeface="Arial MT"/>
              </a:rPr>
              <a:t>ML</a:t>
            </a:r>
            <a:r>
              <a:rPr dirty="0" sz="1200" spc="-15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350" y="1136650"/>
            <a:ext cx="7766050" cy="139700"/>
            <a:chOff x="6350" y="1136650"/>
            <a:chExt cx="7766050" cy="139700"/>
          </a:xfrm>
        </p:grpSpPr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7000" y="1136650"/>
              <a:ext cx="7645400" cy="13970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350" y="1136650"/>
              <a:ext cx="7766050" cy="139700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6350" y="1416050"/>
            <a:ext cx="7766050" cy="152400"/>
            <a:chOff x="6350" y="1416050"/>
            <a:chExt cx="7766050" cy="152400"/>
          </a:xfrm>
        </p:grpSpPr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350" y="1422400"/>
              <a:ext cx="4267200" cy="1397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50" y="1416050"/>
              <a:ext cx="7766050" cy="152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4"/>
            <a:ext cx="7772400" cy="4371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2025-08-26T03:49:18Z</dcterms:created>
  <dcterms:modified xsi:type="dcterms:W3CDTF">2025-08-26T03:49:18Z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2025-08-23T00:00:00Z</vt:filetime>
  </property>
  <property fmtid="{D5CDD505-2E9C-101B-9397-08002B2CF9AE}" pid="3" name="Creator">
    <vt:lpwstr>Adobe Scan for Android 24.12.17-google-dynamic</vt:lpwstr>
  </property>
  <property fmtid="{D5CDD505-2E9C-101B-9397-08002B2CF9AE}" pid="4" name="LastSaved">
    <vt:filetime>2025-08-26T00:00:00Z</vt:filetime>
  </property>
  <property fmtid="{D5CDD505-2E9C-101B-9397-08002B2CF9AE}" pid="5" name="Producer">
    <vt:lpwstr>Adobe Acrobat DC Paper Capture Plug-in</vt:lpwstr>
  </property>
</Properties>
</file>