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w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0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2024-09-11T05:28:49Z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28dd4506fc794f3aa7753edc4e6456ac</vt:lpwstr>
  </property>
</Properties>
</file>