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7" r:id="rId4"/>
    <p:sldId id="258" r:id="rId5"/>
    <p:sldId id="26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wtham2004ro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wtham2004rock/E_Commerec_Sales_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947-CF04-0325-8613-7CE0B32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78AE7-0042-5980-0AF7-E333AF87F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3" y="122246"/>
            <a:ext cx="12139027" cy="62345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9E006-E747-F349-074A-E1C5F5EF8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716" y="-158920"/>
            <a:ext cx="12566886" cy="7016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2B012D-A6F4-DEEA-7E1D-E24636C25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941"/>
            <a:ext cx="12192000" cy="68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93A-B1FE-928F-3046-E8C8CA2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8442-D39A-D568-0003-D0C87908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Proposed system </a:t>
            </a:r>
          </a:p>
          <a:p>
            <a:r>
              <a:rPr lang="en-IN" dirty="0" err="1"/>
              <a:t>Algorithm&amp;Deployment</a:t>
            </a:r>
            <a:r>
              <a:rPr lang="en-IN" dirty="0"/>
              <a:t>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 err="1"/>
              <a:t>Futurescope</a:t>
            </a:r>
            <a:r>
              <a:rPr lang="en-IN" dirty="0"/>
              <a:t> 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393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</a:t>
            </a:r>
            <a:r>
              <a:rPr lang="en-US"/>
              <a:t>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GITGUB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1259541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  <a:hlinkClick r:id="rId2"/>
              </a:rPr>
              <a:t>https://github.com/gowtham2004rock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https://github.com/gowtham2004rock/E_Commerec_Sales_Analysis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PowerPoint Presentation</vt:lpstr>
      <vt:lpstr>OUTLINE</vt:lpstr>
      <vt:lpstr>Problem statement</vt:lpstr>
      <vt:lpstr>PROPOSED SYSTEM</vt:lpstr>
      <vt:lpstr>ALGORITHM</vt:lpstr>
      <vt:lpstr>Deployment </vt:lpstr>
      <vt:lpstr>GITGUB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916382741477</dc:creator>
  <cp:lastModifiedBy>a karthick</cp:lastModifiedBy>
  <cp:revision>25</cp:revision>
  <dcterms:created xsi:type="dcterms:W3CDTF">2024-04-08T05:52:44Z</dcterms:created>
  <dcterms:modified xsi:type="dcterms:W3CDTF">2024-04-16T07:26:16Z</dcterms:modified>
</cp:coreProperties>
</file>