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54B52A-6789-4826-AB0F-D69653CDF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E98FA-0C5D-4B5C-92A5-EDAC634D5C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6326B-2ADF-4690-B80B-04B1BBB775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1E3FC-062B-4767-BD18-50CBEB491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D01245-0DD9-45E6-ABE2-A200CB0B47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4F24E-D170-4B93-B53A-08F37FF35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0E034-0BB5-4CF4-B679-8539C0A53C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DFFF0-2660-4228-8338-CB5E9D9AE2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1621CF-19A9-441B-84DC-2D9242A41F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B77DC-87F8-4C1B-9B44-793976A3179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C41CEC-7A38-495F-B7BD-CE6FFEEFBE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THIRAGATI GOWTHAM SRIKAR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Components: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on_press(key)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on_release(key)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generate_text_log(key)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generate_json_file(keys_used)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4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GUI Integration: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Flow Diagram:</a:t>
            </a:r>
            <a:endParaRPr lang="en-IN" sz="32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Initialization: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up the main GUI window.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Stop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1A0F-4840-8CCE-2F20-9CC4647C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1226644"/>
            <a:ext cx="2125605" cy="239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E4430-717D-AA08-E564-44B65B218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35" y="1746720"/>
            <a:ext cx="9352656" cy="1535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2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4920" y="144000"/>
            <a:ext cx="527508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records them into both text and JSON files.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via a simple GUI.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Conclusion and Q&amp;A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prevent keylogging attacks.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legal and ethical implications, security measures,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best practices.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includes anti-keylogging software, regular system scans,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software updates,and user education.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protection methods.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protection regulations.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user education for comprehensive protection.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to illustrate the threat and the effectiveness of security measures.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through proactive measures.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</TotalTime>
  <Words>840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Microsoft JhengHei</vt:lpstr>
      <vt:lpstr>Arial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THIRAGATI GOWTHAM SRIKAR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>SIREESHA</dc:creator>
  <dc:description/>
  <cp:lastModifiedBy>Lenovo</cp:lastModifiedBy>
  <cp:revision>9</cp:revision>
  <dcterms:created xsi:type="dcterms:W3CDTF">2024-06-03T05:48:59Z</dcterms:created>
  <dcterms:modified xsi:type="dcterms:W3CDTF">2024-06-22T03:23:14Z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