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B5C27-BB58-EF22-6665-CB998F0BC1C6}" v="130" dt="2025-09-09T11:54:34.704"/>
    <p1510:client id="{FFC0FD65-3714-620A-F511-9CB265144178}" v="250" dt="2025-09-09T11:35:51.1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IN" sz="2400" b="1" dirty="0"/>
              <a:t>Gowtham T B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/>
              <a:t>REGISTER NO AND NMID: 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222403556/FE097D9101B995693994FD07F1B1D9D1</a:t>
            </a:r>
            <a:endParaRPr lang="en-US" b="1" dirty="0">
              <a:ea typeface="Calibri"/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err="1">
                <a:ea typeface="+mn-lt"/>
                <a:cs typeface="+mn-lt"/>
              </a:rPr>
              <a:t>Bsc</a:t>
            </a:r>
            <a:r>
              <a:rPr lang="en-US" sz="2400" b="1" dirty="0">
                <a:ea typeface="+mn-lt"/>
                <a:cs typeface="+mn-lt"/>
              </a:rPr>
              <a:t> computer science</a:t>
            </a:r>
            <a:endParaRPr lang="en-IN" sz="2400" b="1" dirty="0">
              <a:ea typeface="Calibri"/>
              <a:cs typeface="Calibri"/>
            </a:endParaRPr>
          </a:p>
          <a:p>
            <a:r>
              <a:rPr lang="en-US" sz="2400" b="1" dirty="0"/>
              <a:t>COLLEGE: </a:t>
            </a:r>
            <a:r>
              <a:rPr lang="en-US" sz="2400" b="1" dirty="0">
                <a:ea typeface="+mn-lt"/>
                <a:cs typeface="+mn-lt"/>
              </a:rPr>
              <a:t>Sri devi arts and science college/Madras University</a:t>
            </a:r>
            <a:endParaRPr lang="en-IN" sz="24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113B40-20E6-808A-9AB1-28F9EF2AF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4621"/>
            <a:ext cx="3596009" cy="4161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B7322-6854-6B77-92B3-EAAB7A2E7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73" y="2524398"/>
            <a:ext cx="2775783" cy="2498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2239C-B4D2-5927-305F-99B9A443573A}"/>
              </a:ext>
            </a:extLst>
          </p:cNvPr>
          <p:cNvSpPr txBox="1"/>
          <p:nvPr/>
        </p:nvSpPr>
        <p:spPr>
          <a:xfrm>
            <a:off x="1143000" y="1447800"/>
            <a:ext cx="897636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"</a:t>
            </a:r>
            <a:r>
              <a:rPr lang="en-US" sz="1900" b="1" dirty="0">
                <a:ea typeface="+mn-lt"/>
                <a:cs typeface="+mn-lt"/>
              </a:rPr>
              <a:t>Epic Game Store</a:t>
            </a:r>
            <a:r>
              <a:rPr lang="en-US" dirty="0">
                <a:ea typeface="+mn-lt"/>
                <a:cs typeface="+mn-lt"/>
              </a:rPr>
              <a:t>" project effectively addresses the key challenges in the digital video game market by providing a user-centric solution. The platform's core design and functionality demonstrate a clear understanding of the needs of modern gamers.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clean, card-based layout on the home page facilitates seamless game discovery, while the integrated shopping cart and dedicated payment screen ensure a smooth and secure purchasing experience. The project not only offers a functional e-commerce solution but also lays the groundwork for a robust, user-friendly platform that could foster a strong gaming community.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overall design, with its use of a dark theme and vibrant color accents, is visually appealing and aligns with the aesthetic preferences of the gaming audience. By providing an all-in-one solution for discovery, purchase, and community engagement, the "Epic Game Store" project offers a compelling answer to the fragmented nature of the current market.</a:t>
            </a:r>
            <a:endParaRPr lang="en-US" dirty="0">
              <a:ea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4D6D-708C-BF77-5581-56720DCC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46650-94F3-01C0-06E0-7956A6755144}"/>
              </a:ext>
            </a:extLst>
          </p:cNvPr>
          <p:cNvSpPr txBox="1"/>
          <p:nvPr/>
        </p:nvSpPr>
        <p:spPr>
          <a:xfrm>
            <a:off x="2282166" y="2016664"/>
            <a:ext cx="965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ea typeface="+mn-lt"/>
                <a:cs typeface="+mn-lt"/>
              </a:rPr>
              <a:t>https://github.com/gowtham24106/Gowtham-TB.git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171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11308A-B8F3-895B-6ADC-10DF3B9ACDDE}"/>
              </a:ext>
            </a:extLst>
          </p:cNvPr>
          <p:cNvSpPr txBox="1"/>
          <p:nvPr/>
        </p:nvSpPr>
        <p:spPr>
          <a:xfrm>
            <a:off x="3860032" y="2534441"/>
            <a:ext cx="84429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Epic Spawn 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94E57-E2CF-9D21-2E02-005DA5D0A1DD}"/>
              </a:ext>
            </a:extLst>
          </p:cNvPr>
          <p:cNvSpPr txBox="1"/>
          <p:nvPr/>
        </p:nvSpPr>
        <p:spPr>
          <a:xfrm>
            <a:off x="838200" y="1443775"/>
            <a:ext cx="933176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High Costs &amp; Poor Discovery: The digital video game market is fragmented, leading to high prices for new releases and difficulty in discovering trending and affordable games, particularly from independent developers.</a:t>
            </a:r>
            <a:endParaRPr lang="en-US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Weak Community Engagement: Many existing platforms lack a robust and unified community environment where players can connect and share their experiences, which limits engagement.</a:t>
            </a:r>
            <a:endParaRPr lang="en-US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Subpar User Experience: The combination of these issues creates a fragmented and challenging experience for gamers, who are forced to navigate multiple platforms and miss out on a vibrant, connected ecosystem.</a:t>
            </a:r>
            <a:endParaRPr lang="en-US" b="1" dirty="0">
              <a:ea typeface="Calibri"/>
              <a:cs typeface="Calibri"/>
            </a:endParaRPr>
          </a:p>
          <a:p>
            <a:pPr algn="l"/>
            <a:endParaRPr lang="en-US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62419-0947-4516-3DC4-A985113A307D}"/>
              </a:ext>
            </a:extLst>
          </p:cNvPr>
          <p:cNvSpPr txBox="1"/>
          <p:nvPr/>
        </p:nvSpPr>
        <p:spPr>
          <a:xfrm>
            <a:off x="1064211" y="2246605"/>
            <a:ext cx="758952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 project is a web-based game store with a clean and organized layout. </a:t>
            </a:r>
            <a:endParaRPr lang="en-US" sz="2000" b="1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 main page showcases a variety of games using a grid of cards, each displaying the game's title, cover art, price, and rating. 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There is also a separate screen for processing payments, suggesting a complete e-commerce flow. </a:t>
            </a:r>
            <a:endParaRPr lang="en-US" b="1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 design uses a dark theme with vibrant blue and yellow highlights.</a:t>
            </a:r>
            <a:endParaRPr lang="en-US"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C627C-0D99-1C0E-B3A2-A73F3F7528DC}"/>
              </a:ext>
            </a:extLst>
          </p:cNvPr>
          <p:cNvSpPr txBox="1"/>
          <p:nvPr/>
        </p:nvSpPr>
        <p:spPr>
          <a:xfrm>
            <a:off x="685800" y="1996440"/>
            <a:ext cx="66446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Want to discover and purchase new games.</a:t>
            </a:r>
            <a:endParaRPr lang="en-US" sz="20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Are looking for information on games, such as prices, ratings, and screenshots.</a:t>
            </a:r>
            <a:endParaRPr lang="en-US" sz="20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Need a way to process payments for their purchases.</a:t>
            </a:r>
            <a:endParaRPr lang="en-US" sz="2000" b="1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232E-E100-75A8-4DA8-3291D5194AEF}"/>
              </a:ext>
            </a:extLst>
          </p:cNvPr>
          <p:cNvSpPr txBox="1"/>
          <p:nvPr/>
        </p:nvSpPr>
        <p:spPr>
          <a:xfrm>
            <a:off x="2694892" y="1679562"/>
            <a:ext cx="7610224" cy="4755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Front-End Development:</a:t>
            </a:r>
            <a:r>
              <a:rPr lang="en-US" sz="1900" dirty="0">
                <a:ea typeface="+mn-lt"/>
                <a:cs typeface="+mn-lt"/>
              </a:rPr>
              <a:t> The structure and layout would be built with </a:t>
            </a:r>
            <a:r>
              <a:rPr lang="en-US" sz="1900" b="1" dirty="0">
                <a:ea typeface="+mn-lt"/>
                <a:cs typeface="+mn-lt"/>
              </a:rPr>
              <a:t>HTML</a:t>
            </a:r>
            <a:r>
              <a:rPr lang="en-US" sz="1900" dirty="0">
                <a:ea typeface="+mn-lt"/>
                <a:cs typeface="+mn-lt"/>
              </a:rPr>
              <a:t>.</a:t>
            </a:r>
            <a:endParaRPr lang="en-US" sz="19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Styling:</a:t>
            </a:r>
            <a:r>
              <a:rPr lang="en-US" sz="1900" dirty="0">
                <a:ea typeface="+mn-lt"/>
                <a:cs typeface="+mn-lt"/>
              </a:rPr>
              <a:t> The visual appearance, including the dark theme, card-based layout, and gradient "Pay Now" button, would be created using </a:t>
            </a:r>
            <a:r>
              <a:rPr lang="en-US" sz="1900" b="1" dirty="0">
                <a:ea typeface="+mn-lt"/>
                <a:cs typeface="+mn-lt"/>
              </a:rPr>
              <a:t>CSS</a:t>
            </a:r>
            <a:r>
              <a:rPr lang="en-US" sz="1900" dirty="0">
                <a:ea typeface="+mn-lt"/>
                <a:cs typeface="+mn-lt"/>
              </a:rPr>
              <a:t>. A framework like </a:t>
            </a:r>
            <a:r>
              <a:rPr lang="en-US" sz="1900" b="1" dirty="0">
                <a:ea typeface="+mn-lt"/>
                <a:cs typeface="+mn-lt"/>
              </a:rPr>
              <a:t>Tailwind CSS</a:t>
            </a:r>
            <a:r>
              <a:rPr lang="en-US" sz="1900" dirty="0">
                <a:ea typeface="+mn-lt"/>
                <a:cs typeface="+mn-lt"/>
              </a:rPr>
              <a:t> or a preprocessor like </a:t>
            </a:r>
            <a:r>
              <a:rPr lang="en-US" sz="1900" b="1" dirty="0">
                <a:ea typeface="+mn-lt"/>
                <a:cs typeface="+mn-lt"/>
              </a:rPr>
              <a:t>Sass</a:t>
            </a:r>
            <a:r>
              <a:rPr lang="en-US" sz="1900" dirty="0">
                <a:ea typeface="+mn-lt"/>
                <a:cs typeface="+mn-lt"/>
              </a:rPr>
              <a:t> could have been used to manage the styles more efficiently.</a:t>
            </a:r>
            <a:endParaRPr lang="en-US" sz="19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Interactivity:</a:t>
            </a:r>
            <a:r>
              <a:rPr lang="en-US" sz="1900" dirty="0">
                <a:ea typeface="+mn-lt"/>
                <a:cs typeface="+mn-lt"/>
              </a:rPr>
              <a:t> The functionality of the "Add to Cart" buttons, the dropdown menu for payment methods, and any other interactive elements would be handled by </a:t>
            </a:r>
            <a:r>
              <a:rPr lang="en-US" sz="1900" b="1" dirty="0">
                <a:ea typeface="+mn-lt"/>
                <a:cs typeface="+mn-lt"/>
              </a:rPr>
              <a:t>JavaScript</a:t>
            </a:r>
            <a:r>
              <a:rPr lang="en-US" sz="1900" dirty="0">
                <a:ea typeface="+mn-lt"/>
                <a:cs typeface="+mn-lt"/>
              </a:rPr>
              <a:t>.</a:t>
            </a:r>
            <a:endParaRPr lang="en-US" sz="19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Design &amp; Mockup:</a:t>
            </a:r>
            <a:r>
              <a:rPr lang="en-US" sz="1900" dirty="0">
                <a:ea typeface="+mn-lt"/>
                <a:cs typeface="+mn-lt"/>
              </a:rPr>
              <a:t> Before development, the design itself was likely created using a </a:t>
            </a:r>
            <a:r>
              <a:rPr lang="en-US" sz="1900" b="1" dirty="0">
                <a:ea typeface="+mn-lt"/>
                <a:cs typeface="+mn-lt"/>
              </a:rPr>
              <a:t>UI/UX design tool</a:t>
            </a:r>
            <a:r>
              <a:rPr lang="en-US" sz="1900" dirty="0">
                <a:ea typeface="+mn-lt"/>
                <a:cs typeface="+mn-lt"/>
              </a:rPr>
              <a:t> such as Figma, Sketch, or Adobe XD to create a visual mock-up of the user interface.</a:t>
            </a:r>
            <a:endParaRPr lang="en-US" sz="1900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027A4-25CD-C40F-D2F5-58291B56C4E3}"/>
              </a:ext>
            </a:extLst>
          </p:cNvPr>
          <p:cNvSpPr txBox="1"/>
          <p:nvPr/>
        </p:nvSpPr>
        <p:spPr>
          <a:xfrm>
            <a:off x="746760" y="1432560"/>
            <a:ext cx="797052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Header:</a:t>
            </a:r>
            <a:r>
              <a:rPr lang="en-US" dirty="0">
                <a:ea typeface="+mn-lt"/>
                <a:cs typeface="+mn-lt"/>
              </a:rPr>
              <a:t> There is a main header banner with a vibrant purple gradient, which immediately draws attention. It uses large, bold text for the name and smaller text for the roles, establishing a clear visual hierarchy.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"About Me" Section:</a:t>
            </a:r>
            <a:r>
              <a:rPr lang="en-US" dirty="0">
                <a:ea typeface="+mn-lt"/>
                <a:cs typeface="+mn-lt"/>
              </a:rPr>
              <a:t> This section features a large, centered profile picture in a circle on the left, next to a brief "About Me" description. The text is concise and introduces the person's skills and passion.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"My Projects" Section:</a:t>
            </a:r>
            <a:r>
              <a:rPr lang="en-US" dirty="0">
                <a:ea typeface="+mn-lt"/>
                <a:cs typeface="+mn-lt"/>
              </a:rPr>
              <a:t> This is a simple and effective way to showcase work. Each project, represented by a card, has a title, a short description, and a clear "View Project" button. The use of a simple card with a soft shadow effect makes the project stand out.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Color Scheme:</a:t>
            </a:r>
            <a:r>
              <a:rPr lang="en-US" dirty="0">
                <a:ea typeface="+mn-lt"/>
                <a:cs typeface="+mn-lt"/>
              </a:rPr>
              <a:t> The design uses a clean white background with accents of purple and blue. This consistent color palette ties the different sections together and gives the site a cohesive feel. The use of gradients adds a modern touch</a:t>
            </a:r>
            <a:endParaRPr lang="en-US" dirty="0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D0D79-A29F-2ED8-0772-EDE83D4ED4E0}"/>
              </a:ext>
            </a:extLst>
          </p:cNvPr>
          <p:cNvSpPr txBox="1"/>
          <p:nvPr/>
        </p:nvSpPr>
        <p:spPr>
          <a:xfrm>
            <a:off x="899160" y="1661160"/>
            <a:ext cx="85344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Game Display and Discovery:</a:t>
            </a:r>
            <a:r>
              <a:rPr lang="en-US">
                <a:ea typeface="+mn-lt"/>
                <a:cs typeface="+mn-lt"/>
              </a:rPr>
              <a:t> The home page shows a variety of games in a grid layout. Each game is represented by a card that includes the title, cover art, price, and a star rating, which helps users discover new and trending games.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Shopping Cart Integration:</a:t>
            </a:r>
            <a:r>
              <a:rPr lang="en-US">
                <a:ea typeface="+mn-lt"/>
                <a:cs typeface="+mn-lt"/>
              </a:rPr>
              <a:t> Each game card has an "Add to Cart" button, indicating a functioning e-commerce system.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Payment Processing:</a:t>
            </a:r>
            <a:r>
              <a:rPr lang="en-US">
                <a:ea typeface="+mn-lt"/>
                <a:cs typeface="+mn-lt"/>
              </a:rPr>
              <a:t> A separate screen is dedicated to "Payment Details," which includes a dropdown menu to select a payment method and a "Pay Now" button. This confirms the functionality of a secure checkout process.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Navigation:</a:t>
            </a:r>
            <a:r>
              <a:rPr lang="en-US">
                <a:ea typeface="+mn-lt"/>
                <a:cs typeface="+mn-lt"/>
              </a:rPr>
              <a:t> The top of the page includes a navigation bar with links like "Home," "Games," "About," and "Contact," allowing users to easily browse different sections of the website.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Interaction:</a:t>
            </a:r>
            <a:r>
              <a:rPr lang="en-US">
                <a:ea typeface="+mn-lt"/>
                <a:cs typeface="+mn-lt"/>
              </a:rPr>
              <a:t> The user can interact with the site by clicking on buttons to add games to their cart and finalize their purchase.</a:t>
            </a:r>
            <a:endParaRPr lang="en-US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977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mgowthamtb@gmail.com</cp:lastModifiedBy>
  <cp:revision>130</cp:revision>
  <dcterms:created xsi:type="dcterms:W3CDTF">2024-03-29T15:07:22Z</dcterms:created>
  <dcterms:modified xsi:type="dcterms:W3CDTF">2025-09-10T12:38:40Z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