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5A7D2-C635-4624-BE51-5442538EE7FD}" v="15" dt="2025-02-21T09:42:11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outlineViewPr>
    <p:cViewPr>
      <p:scale>
        <a:sx n="33" d="100"/>
        <a:sy n="33" d="100"/>
      </p:scale>
      <p:origin x="0" y="-208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lamothu gowtham" userId="53bf676f846a819a" providerId="LiveId" clId="{FBF5A7D2-C635-4624-BE51-5442538EE7FD}"/>
    <pc:docChg chg="undo custSel addSld delSld modSld modMainMaster">
      <pc:chgData name="nallamothu gowtham" userId="53bf676f846a819a" providerId="LiveId" clId="{FBF5A7D2-C635-4624-BE51-5442538EE7FD}" dt="2025-02-21T09:42:11.018" v="538"/>
      <pc:docMkLst>
        <pc:docMk/>
      </pc:docMkLst>
      <pc:sldChg chg="modSp mod modTransition">
        <pc:chgData name="nallamothu gowtham" userId="53bf676f846a819a" providerId="LiveId" clId="{FBF5A7D2-C635-4624-BE51-5442538EE7FD}" dt="2025-02-21T09:42:11.018" v="538"/>
        <pc:sldMkLst>
          <pc:docMk/>
          <pc:sldMk cId="1332591977" sldId="256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332591977" sldId="256"/>
            <ac:spMk id="2" creationId="{798BDCA6-92BC-4DD4-5B67-B74291CCF892}"/>
          </ac:spMkLst>
        </pc:spChg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332591977" sldId="256"/>
            <ac:spMk id="3" creationId="{BA2C8748-45E6-B107-D5F6-A7E309C591A3}"/>
          </ac:spMkLst>
        </pc:spChg>
      </pc:sldChg>
      <pc:sldChg chg="modSp mod modTransition">
        <pc:chgData name="nallamothu gowtham" userId="53bf676f846a819a" providerId="LiveId" clId="{FBF5A7D2-C635-4624-BE51-5442538EE7FD}" dt="2025-02-21T09:42:11.018" v="538"/>
        <pc:sldMkLst>
          <pc:docMk/>
          <pc:sldMk cId="1054780149" sldId="257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054780149" sldId="257"/>
            <ac:spMk id="2" creationId="{7B9478D8-9DA8-5C07-3DC6-551C9AA26A11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1054780149" sldId="257"/>
            <ac:picMk id="5" creationId="{A5E36B28-8D3A-203D-2CB8-11EB95CA4C64}"/>
          </ac:picMkLst>
        </pc:picChg>
      </pc:sldChg>
      <pc:sldChg chg="modSp mod modTransition">
        <pc:chgData name="nallamothu gowtham" userId="53bf676f846a819a" providerId="LiveId" clId="{FBF5A7D2-C635-4624-BE51-5442538EE7FD}" dt="2025-02-21T09:42:11.018" v="538"/>
        <pc:sldMkLst>
          <pc:docMk/>
          <pc:sldMk cId="2614048904" sldId="258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2614048904" sldId="258"/>
            <ac:spMk id="2" creationId="{EC5784DA-EFD2-55D2-B52A-0E2A5398A329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2614048904" sldId="258"/>
            <ac:picMk id="5" creationId="{EC486525-2624-338F-06E7-65C36C480EF8}"/>
          </ac:picMkLst>
        </pc:picChg>
      </pc:sldChg>
      <pc:sldChg chg="modSp mod">
        <pc:chgData name="nallamothu gowtham" userId="53bf676f846a819a" providerId="LiveId" clId="{FBF5A7D2-C635-4624-BE51-5442538EE7FD}" dt="2025-02-21T09:42:11.018" v="538"/>
        <pc:sldMkLst>
          <pc:docMk/>
          <pc:sldMk cId="2149311729" sldId="259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2149311729" sldId="259"/>
            <ac:spMk id="2" creationId="{7DE88F66-152D-71B0-1949-C0D0AED57128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2149311729" sldId="259"/>
            <ac:picMk id="5" creationId="{B5F78367-BCCF-7B57-C5C9-4DE1837F72A5}"/>
          </ac:picMkLst>
        </pc:picChg>
      </pc:sldChg>
      <pc:sldChg chg="modSp mod">
        <pc:chgData name="nallamothu gowtham" userId="53bf676f846a819a" providerId="LiveId" clId="{FBF5A7D2-C635-4624-BE51-5442538EE7FD}" dt="2025-02-21T09:42:11.018" v="538"/>
        <pc:sldMkLst>
          <pc:docMk/>
          <pc:sldMk cId="717435597" sldId="260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717435597" sldId="260"/>
            <ac:spMk id="2" creationId="{7CDC3261-C768-7921-D30C-B54A626936A3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717435597" sldId="260"/>
            <ac:picMk id="5" creationId="{DD5BCA71-DBC7-EDD0-B58C-95AC913971EB}"/>
          </ac:picMkLst>
        </pc:pic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717435597" sldId="260"/>
            <ac:picMk id="7" creationId="{31D21794-4235-1AF3-8DB4-AA0FCFF20F09}"/>
          </ac:picMkLst>
        </pc:picChg>
      </pc:sldChg>
      <pc:sldChg chg="modSp mod">
        <pc:chgData name="nallamothu gowtham" userId="53bf676f846a819a" providerId="LiveId" clId="{FBF5A7D2-C635-4624-BE51-5442538EE7FD}" dt="2025-02-21T09:42:11.018" v="538"/>
        <pc:sldMkLst>
          <pc:docMk/>
          <pc:sldMk cId="1712689534" sldId="261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712689534" sldId="261"/>
            <ac:spMk id="2" creationId="{E653470F-6E7B-FB1D-69A8-862C771E8E44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1712689534" sldId="261"/>
            <ac:picMk id="5" creationId="{3CB83FB1-C901-BF02-B121-4B4E7B7CDF1E}"/>
          </ac:picMkLst>
        </pc:pic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1712689534" sldId="261"/>
            <ac:picMk id="7" creationId="{53AA4D41-9A19-FCEA-39FA-19D8F7B7BEBB}"/>
          </ac:picMkLst>
        </pc:picChg>
      </pc:sldChg>
      <pc:sldChg chg="modSp mod">
        <pc:chgData name="nallamothu gowtham" userId="53bf676f846a819a" providerId="LiveId" clId="{FBF5A7D2-C635-4624-BE51-5442538EE7FD}" dt="2025-02-21T09:42:11.018" v="538"/>
        <pc:sldMkLst>
          <pc:docMk/>
          <pc:sldMk cId="1850234860" sldId="262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850234860" sldId="262"/>
            <ac:spMk id="2" creationId="{D815EA35-E121-C22D-B675-FCFD3969B4A4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1850234860" sldId="262"/>
            <ac:picMk id="5" creationId="{C0389F89-8F1A-D4DF-E2FC-9B6069C03C60}"/>
          </ac:picMkLst>
        </pc:picChg>
      </pc:sldChg>
      <pc:sldChg chg="modSp mod">
        <pc:chgData name="nallamothu gowtham" userId="53bf676f846a819a" providerId="LiveId" clId="{FBF5A7D2-C635-4624-BE51-5442538EE7FD}" dt="2025-02-21T09:42:11.018" v="538"/>
        <pc:sldMkLst>
          <pc:docMk/>
          <pc:sldMk cId="2071771917" sldId="263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2071771917" sldId="263"/>
            <ac:spMk id="2" creationId="{7760951F-9F71-2799-73C6-317C638A76CB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2071771917" sldId="263"/>
            <ac:picMk id="5" creationId="{697813C2-6DBB-412C-8028-0416B54126F9}"/>
          </ac:picMkLst>
        </pc:picChg>
      </pc:sldChg>
      <pc:sldChg chg="modSp mod">
        <pc:chgData name="nallamothu gowtham" userId="53bf676f846a819a" providerId="LiveId" clId="{FBF5A7D2-C635-4624-BE51-5442538EE7FD}" dt="2025-02-21T09:42:11.018" v="538"/>
        <pc:sldMkLst>
          <pc:docMk/>
          <pc:sldMk cId="1721884822" sldId="264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721884822" sldId="264"/>
            <ac:spMk id="2" creationId="{3A50E827-9F6F-97F5-78C0-621361862962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1721884822" sldId="264"/>
            <ac:picMk id="5" creationId="{E5A9317F-F63A-FC64-6A9E-DBC16C2EC3A6}"/>
          </ac:picMkLst>
        </pc:picChg>
      </pc:sldChg>
      <pc:sldChg chg="modSp mod">
        <pc:chgData name="nallamothu gowtham" userId="53bf676f846a819a" providerId="LiveId" clId="{FBF5A7D2-C635-4624-BE51-5442538EE7FD}" dt="2025-02-21T09:42:11.018" v="538"/>
        <pc:sldMkLst>
          <pc:docMk/>
          <pc:sldMk cId="1887344898" sldId="265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887344898" sldId="265"/>
            <ac:spMk id="2" creationId="{A1666835-A3EA-3F9F-3057-462A6F23772D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1887344898" sldId="265"/>
            <ac:picMk id="5" creationId="{A7C002A8-AFBD-AC7C-FD4D-108D1CD69B62}"/>
          </ac:picMkLst>
        </pc:picChg>
      </pc:sldChg>
      <pc:sldChg chg="modSp mod">
        <pc:chgData name="nallamothu gowtham" userId="53bf676f846a819a" providerId="LiveId" clId="{FBF5A7D2-C635-4624-BE51-5442538EE7FD}" dt="2025-02-21T09:42:11.018" v="538"/>
        <pc:sldMkLst>
          <pc:docMk/>
          <pc:sldMk cId="284501719" sldId="266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284501719" sldId="266"/>
            <ac:spMk id="2" creationId="{2D1A010A-ECFC-E741-CCF0-F840F3172854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284501719" sldId="266"/>
            <ac:picMk id="5" creationId="{D0585286-0A44-C51A-E890-AF327C10FACA}"/>
          </ac:picMkLst>
        </pc:picChg>
      </pc:sldChg>
      <pc:sldChg chg="modSp mod">
        <pc:chgData name="nallamothu gowtham" userId="53bf676f846a819a" providerId="LiveId" clId="{FBF5A7D2-C635-4624-BE51-5442538EE7FD}" dt="2025-02-21T09:42:11.018" v="538"/>
        <pc:sldMkLst>
          <pc:docMk/>
          <pc:sldMk cId="2698496935" sldId="267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2698496935" sldId="267"/>
            <ac:spMk id="2" creationId="{17C079B2-FAB1-3F62-B83B-01A6258CD218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2698496935" sldId="267"/>
            <ac:picMk id="5" creationId="{A3FC6B87-8AA2-7545-4CB7-13F3D8DFEF21}"/>
          </ac:picMkLst>
        </pc:picChg>
      </pc:sldChg>
      <pc:sldChg chg="modSp mod">
        <pc:chgData name="nallamothu gowtham" userId="53bf676f846a819a" providerId="LiveId" clId="{FBF5A7D2-C635-4624-BE51-5442538EE7FD}" dt="2025-02-21T09:42:11.018" v="538"/>
        <pc:sldMkLst>
          <pc:docMk/>
          <pc:sldMk cId="1493311528" sldId="270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493311528" sldId="270"/>
            <ac:spMk id="2" creationId="{5C620CA3-5BD2-173D-EB4E-127DCE42674E}"/>
          </ac:spMkLst>
        </pc:s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1493311528" sldId="270"/>
            <ac:picMk id="5" creationId="{1A5B1C29-71EE-DF3E-57F4-A3A7E31C2BB8}"/>
          </ac:picMkLst>
        </pc:pic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k cId="1493311528" sldId="270"/>
            <ac:picMk id="7" creationId="{EC879484-989A-7F13-40A4-3F2618AE68F9}"/>
          </ac:picMkLst>
        </pc:picChg>
      </pc:sldChg>
      <pc:sldChg chg="addSp delSp modSp new mod modTransition">
        <pc:chgData name="nallamothu gowtham" userId="53bf676f846a819a" providerId="LiveId" clId="{FBF5A7D2-C635-4624-BE51-5442538EE7FD}" dt="2025-02-21T09:42:11.018" v="538"/>
        <pc:sldMkLst>
          <pc:docMk/>
          <pc:sldMk cId="764632701" sldId="271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764632701" sldId="271"/>
            <ac:spMk id="2" creationId="{709E7A75-F73D-9F4A-437F-DF768E59E427}"/>
          </ac:spMkLst>
        </pc:spChg>
        <pc:spChg chg="del">
          <ac:chgData name="nallamothu gowtham" userId="53bf676f846a819a" providerId="LiveId" clId="{FBF5A7D2-C635-4624-BE51-5442538EE7FD}" dt="2025-02-21T06:50:54.423" v="3" actId="931"/>
          <ac:spMkLst>
            <pc:docMk/>
            <pc:sldMk cId="764632701" sldId="271"/>
            <ac:spMk id="3" creationId="{D5DF69CB-600B-3D91-A251-AAF68E25FE11}"/>
          </ac:spMkLst>
        </pc:spChg>
        <pc:spChg chg="add del mod">
          <ac:chgData name="nallamothu gowtham" userId="53bf676f846a819a" providerId="LiveId" clId="{FBF5A7D2-C635-4624-BE51-5442538EE7FD}" dt="2025-02-21T08:05:03.423" v="90" actId="931"/>
          <ac:spMkLst>
            <pc:docMk/>
            <pc:sldMk cId="764632701" sldId="271"/>
            <ac:spMk id="10" creationId="{FACB5BDC-6A2D-FC9D-1748-E108F041D6BA}"/>
          </ac:spMkLst>
        </pc:spChg>
        <pc:picChg chg="add del mod">
          <ac:chgData name="nallamothu gowtham" userId="53bf676f846a819a" providerId="LiveId" clId="{FBF5A7D2-C635-4624-BE51-5442538EE7FD}" dt="2025-02-21T08:04:56.182" v="89" actId="21"/>
          <ac:picMkLst>
            <pc:docMk/>
            <pc:sldMk cId="764632701" sldId="271"/>
            <ac:picMk id="5" creationId="{8637EA4D-B35B-C2FE-1D92-1F5BB615C9CD}"/>
          </ac:picMkLst>
        </pc:picChg>
        <pc:picChg chg="add del mod">
          <ac:chgData name="nallamothu gowtham" userId="53bf676f846a819a" providerId="LiveId" clId="{FBF5A7D2-C635-4624-BE51-5442538EE7FD}" dt="2025-02-21T08:04:53.549" v="88" actId="21"/>
          <ac:picMkLst>
            <pc:docMk/>
            <pc:sldMk cId="764632701" sldId="271"/>
            <ac:picMk id="6" creationId="{C5ED9974-9C43-9EA1-D4F7-1FE4ACEEA41C}"/>
          </ac:picMkLst>
        </pc:picChg>
        <pc:picChg chg="add del mod">
          <ac:chgData name="nallamothu gowtham" userId="53bf676f846a819a" providerId="LiveId" clId="{FBF5A7D2-C635-4624-BE51-5442538EE7FD}" dt="2025-02-21T08:04:45.888" v="87" actId="21"/>
          <ac:picMkLst>
            <pc:docMk/>
            <pc:sldMk cId="764632701" sldId="271"/>
            <ac:picMk id="7" creationId="{F5DF1374-A385-2372-1D8E-DF72F5A17B40}"/>
          </ac:picMkLst>
        </pc:picChg>
        <pc:picChg chg="add del mod">
          <ac:chgData name="nallamothu gowtham" userId="53bf676f846a819a" providerId="LiveId" clId="{FBF5A7D2-C635-4624-BE51-5442538EE7FD}" dt="2025-02-21T08:04:41.282" v="86" actId="21"/>
          <ac:picMkLst>
            <pc:docMk/>
            <pc:sldMk cId="764632701" sldId="271"/>
            <ac:picMk id="8" creationId="{92932B09-72EC-DC08-9A4C-3DE3EB470A37}"/>
          </ac:picMkLst>
        </pc:picChg>
        <pc:picChg chg="add mod">
          <ac:chgData name="nallamothu gowtham" userId="53bf676f846a819a" providerId="LiveId" clId="{FBF5A7D2-C635-4624-BE51-5442538EE7FD}" dt="2025-02-21T09:42:11.018" v="538"/>
          <ac:picMkLst>
            <pc:docMk/>
            <pc:sldMk cId="764632701" sldId="271"/>
            <ac:picMk id="12" creationId="{D82BA2F4-E0B6-3566-1F79-9CA30A8F6727}"/>
          </ac:picMkLst>
        </pc:picChg>
      </pc:sldChg>
      <pc:sldChg chg="new del">
        <pc:chgData name="nallamothu gowtham" userId="53bf676f846a819a" providerId="LiveId" clId="{FBF5A7D2-C635-4624-BE51-5442538EE7FD}" dt="2025-02-21T06:46:53.534" v="1" actId="2696"/>
        <pc:sldMkLst>
          <pc:docMk/>
          <pc:sldMk cId="4116003713" sldId="271"/>
        </pc:sldMkLst>
      </pc:sldChg>
      <pc:sldChg chg="new del">
        <pc:chgData name="nallamothu gowtham" userId="53bf676f846a819a" providerId="LiveId" clId="{FBF5A7D2-C635-4624-BE51-5442538EE7FD}" dt="2025-02-21T06:52:24.734" v="15" actId="2696"/>
        <pc:sldMkLst>
          <pc:docMk/>
          <pc:sldMk cId="322999371" sldId="272"/>
        </pc:sldMkLst>
      </pc:sldChg>
      <pc:sldChg chg="modSp new mod modTransition">
        <pc:chgData name="nallamothu gowtham" userId="53bf676f846a819a" providerId="LiveId" clId="{FBF5A7D2-C635-4624-BE51-5442538EE7FD}" dt="2025-02-21T09:42:11.018" v="538"/>
        <pc:sldMkLst>
          <pc:docMk/>
          <pc:sldMk cId="2561668261" sldId="272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2561668261" sldId="272"/>
            <ac:spMk id="2" creationId="{DB73380B-54B7-9B46-64E4-5D286FAAA328}"/>
          </ac:spMkLst>
        </pc:spChg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2561668261" sldId="272"/>
            <ac:spMk id="3" creationId="{957B27A2-79CB-E265-E761-4B60D9DFB615}"/>
          </ac:spMkLst>
        </pc:spChg>
      </pc:sldChg>
      <pc:sldChg chg="modSp new mod modTransition">
        <pc:chgData name="nallamothu gowtham" userId="53bf676f846a819a" providerId="LiveId" clId="{FBF5A7D2-C635-4624-BE51-5442538EE7FD}" dt="2025-02-21T09:42:11.018" v="538"/>
        <pc:sldMkLst>
          <pc:docMk/>
          <pc:sldMk cId="1878670602" sldId="273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878670602" sldId="273"/>
            <ac:spMk id="2" creationId="{90160187-08FD-E9A3-3292-27F6F94D6E70}"/>
          </ac:spMkLst>
        </pc:spChg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878670602" sldId="273"/>
            <ac:spMk id="3" creationId="{CC4E1AB1-2738-F74F-C870-E7DA9185C1F4}"/>
          </ac:spMkLst>
        </pc:spChg>
      </pc:sldChg>
      <pc:sldChg chg="addSp delSp modSp new mod">
        <pc:chgData name="nallamothu gowtham" userId="53bf676f846a819a" providerId="LiveId" clId="{FBF5A7D2-C635-4624-BE51-5442538EE7FD}" dt="2025-02-21T09:42:11.018" v="538"/>
        <pc:sldMkLst>
          <pc:docMk/>
          <pc:sldMk cId="3955381444" sldId="274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3955381444" sldId="274"/>
            <ac:spMk id="2" creationId="{3E84F035-F9BC-0C7C-B0E8-B9F219910F98}"/>
          </ac:spMkLst>
        </pc:spChg>
        <pc:spChg chg="del">
          <ac:chgData name="nallamothu gowtham" userId="53bf676f846a819a" providerId="LiveId" clId="{FBF5A7D2-C635-4624-BE51-5442538EE7FD}" dt="2025-02-21T08:07:05.101" v="99" actId="931"/>
          <ac:spMkLst>
            <pc:docMk/>
            <pc:sldMk cId="3955381444" sldId="274"/>
            <ac:spMk id="3" creationId="{C0546E34-A933-6759-2EA0-9AED94FFA285}"/>
          </ac:spMkLst>
        </pc:spChg>
        <pc:picChg chg="add mod">
          <ac:chgData name="nallamothu gowtham" userId="53bf676f846a819a" providerId="LiveId" clId="{FBF5A7D2-C635-4624-BE51-5442538EE7FD}" dt="2025-02-21T09:42:11.018" v="538"/>
          <ac:picMkLst>
            <pc:docMk/>
            <pc:sldMk cId="3955381444" sldId="274"/>
            <ac:picMk id="5" creationId="{624CD171-CA87-29AC-787E-7B48DE3C53F6}"/>
          </ac:picMkLst>
        </pc:picChg>
      </pc:sldChg>
      <pc:sldChg chg="modSp new mod">
        <pc:chgData name="nallamothu gowtham" userId="53bf676f846a819a" providerId="LiveId" clId="{FBF5A7D2-C635-4624-BE51-5442538EE7FD}" dt="2025-02-21T09:42:11.018" v="538"/>
        <pc:sldMkLst>
          <pc:docMk/>
          <pc:sldMk cId="1224192648" sldId="275"/>
        </pc:sld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224192648" sldId="275"/>
            <ac:spMk id="2" creationId="{4EA8F929-BACC-FAE5-F280-E6BC7AA57C6C}"/>
          </ac:spMkLst>
        </pc:spChg>
        <pc:spChg chg="mod">
          <ac:chgData name="nallamothu gowtham" userId="53bf676f846a819a" providerId="LiveId" clId="{FBF5A7D2-C635-4624-BE51-5442538EE7FD}" dt="2025-02-21T09:42:11.018" v="538"/>
          <ac:spMkLst>
            <pc:docMk/>
            <pc:sldMk cId="1224192648" sldId="275"/>
            <ac:spMk id="3" creationId="{297236F1-29B2-83CA-7D59-9C4C2AC3D5A0}"/>
          </ac:spMkLst>
        </pc:spChg>
      </pc:sldChg>
      <pc:sldMasterChg chg="modSp modSldLayout">
        <pc:chgData name="nallamothu gowtham" userId="53bf676f846a819a" providerId="LiveId" clId="{FBF5A7D2-C635-4624-BE51-5442538EE7FD}" dt="2025-02-21T09:42:11.018" v="538"/>
        <pc:sldMasterMkLst>
          <pc:docMk/>
          <pc:sldMasterMk cId="3832707767" sldId="2147483678"/>
        </pc:sldMasterMkLst>
        <pc:spChg chg="mod">
          <ac:chgData name="nallamothu gowtham" userId="53bf676f846a819a" providerId="LiveId" clId="{FBF5A7D2-C635-4624-BE51-5442538EE7FD}" dt="2025-02-21T09:42:11.018" v="538"/>
          <ac:spMkLst>
            <pc:docMk/>
            <pc:sldMasterMk cId="3832707767" sldId="2147483678"/>
            <ac:spMk id="2" creationId="{00000000-0000-0000-0000-000000000000}"/>
          </ac:spMkLst>
        </pc:spChg>
        <pc:spChg chg="mod">
          <ac:chgData name="nallamothu gowtham" userId="53bf676f846a819a" providerId="LiveId" clId="{FBF5A7D2-C635-4624-BE51-5442538EE7FD}" dt="2025-02-21T09:42:11.018" v="538"/>
          <ac:spMkLst>
            <pc:docMk/>
            <pc:sldMasterMk cId="3832707767" sldId="2147483678"/>
            <ac:spMk id="3" creationId="{00000000-0000-0000-0000-000000000000}"/>
          </ac:spMkLst>
        </pc:spChg>
        <pc:spChg chg="mod">
          <ac:chgData name="nallamothu gowtham" userId="53bf676f846a819a" providerId="LiveId" clId="{FBF5A7D2-C635-4624-BE51-5442538EE7FD}" dt="2025-02-21T09:42:11.018" v="538"/>
          <ac:spMkLst>
            <pc:docMk/>
            <pc:sldMasterMk cId="3832707767" sldId="2147483678"/>
            <ac:spMk id="4" creationId="{00000000-0000-0000-0000-000000000000}"/>
          </ac:spMkLst>
        </pc:spChg>
        <pc:spChg chg="mod">
          <ac:chgData name="nallamothu gowtham" userId="53bf676f846a819a" providerId="LiveId" clId="{FBF5A7D2-C635-4624-BE51-5442538EE7FD}" dt="2025-02-21T09:42:11.018" v="538"/>
          <ac:spMkLst>
            <pc:docMk/>
            <pc:sldMasterMk cId="3832707767" sldId="2147483678"/>
            <ac:spMk id="5" creationId="{00000000-0000-0000-0000-000000000000}"/>
          </ac:spMkLst>
        </pc:spChg>
        <pc:spChg chg="mod">
          <ac:chgData name="nallamothu gowtham" userId="53bf676f846a819a" providerId="LiveId" clId="{FBF5A7D2-C635-4624-BE51-5442538EE7FD}" dt="2025-02-21T09:42:11.018" v="538"/>
          <ac:spMkLst>
            <pc:docMk/>
            <pc:sldMasterMk cId="3832707767" sldId="2147483678"/>
            <ac:spMk id="6" creationId="{00000000-0000-0000-0000-000000000000}"/>
          </ac:spMkLst>
        </pc:spChg>
        <pc:spChg chg="mod">
          <ac:chgData name="nallamothu gowtham" userId="53bf676f846a819a" providerId="LiveId" clId="{FBF5A7D2-C635-4624-BE51-5442538EE7FD}" dt="2025-02-21T09:42:11.018" v="538"/>
          <ac:spMkLst>
            <pc:docMk/>
            <pc:sldMasterMk cId="3832707767" sldId="2147483678"/>
            <ac:spMk id="9" creationId="{00000000-0000-0000-0000-000000000000}"/>
          </ac:spMkLst>
        </pc:spChg>
        <pc:grpChg chg="mod">
          <ac:chgData name="nallamothu gowtham" userId="53bf676f846a819a" providerId="LiveId" clId="{FBF5A7D2-C635-4624-BE51-5442538EE7FD}" dt="2025-02-21T09:42:11.018" v="538"/>
          <ac:grpSpMkLst>
            <pc:docMk/>
            <pc:sldMasterMk cId="3832707767" sldId="2147483678"/>
            <ac:grpSpMk id="7" creationId="{00000000-0000-0000-0000-000000000000}"/>
          </ac:grpSpMkLst>
        </pc:grp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asterMk cId="3832707767" sldId="2147483678"/>
            <ac:picMk id="8" creationId="{00000000-0000-0000-0000-000000000000}"/>
          </ac:picMkLst>
        </pc:pic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asterMk cId="3832707767" sldId="2147483678"/>
            <ac:picMk id="10" creationId="{00000000-0000-0000-0000-000000000000}"/>
          </ac:picMkLst>
        </pc:picChg>
        <pc:picChg chg="mod">
          <ac:chgData name="nallamothu gowtham" userId="53bf676f846a819a" providerId="LiveId" clId="{FBF5A7D2-C635-4624-BE51-5442538EE7FD}" dt="2025-02-21T09:42:11.018" v="538"/>
          <ac:picMkLst>
            <pc:docMk/>
            <pc:sldMasterMk cId="3832707767" sldId="2147483678"/>
            <ac:picMk id="11" creationId="{00000000-0000-0000-0000-000000000000}"/>
          </ac:picMkLst>
        </pc:pic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458363189" sldId="2147483679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458363189" sldId="2147483679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458363189" sldId="2147483679"/>
              <ac:spMk id="3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458363189" sldId="2147483679"/>
              <ac:spMk id="4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458363189" sldId="2147483679"/>
              <ac:spMk id="5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458363189" sldId="2147483679"/>
              <ac:spMk id="6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458363189" sldId="2147483679"/>
              <ac:spMk id="26" creationId="{00000000-0000-0000-0000-000000000000}"/>
            </ac:spMkLst>
          </pc:spChg>
          <pc:grpChg chg="mod">
            <ac:chgData name="nallamothu gowtham" userId="53bf676f846a819a" providerId="LiveId" clId="{FBF5A7D2-C635-4624-BE51-5442538EE7FD}" dt="2025-02-21T09:42:11.018" v="538"/>
            <ac:grpSpMkLst>
              <pc:docMk/>
              <pc:sldMasterMk cId="3832707767" sldId="2147483678"/>
              <pc:sldLayoutMk cId="458363189" sldId="2147483679"/>
              <ac:grpSpMk id="7" creationId="{00000000-0000-0000-0000-000000000000}"/>
            </ac:grpSpMkLst>
          </pc:grpChg>
          <pc:picChg chg="mod">
            <ac:chgData name="nallamothu gowtham" userId="53bf676f846a819a" providerId="LiveId" clId="{FBF5A7D2-C635-4624-BE51-5442538EE7FD}" dt="2025-02-21T09:42:11.018" v="538"/>
            <ac:picMkLst>
              <pc:docMk/>
              <pc:sldMasterMk cId="3832707767" sldId="2147483678"/>
              <pc:sldLayoutMk cId="458363189" sldId="2147483679"/>
              <ac:picMk id="16" creationId="{00000000-0000-0000-0000-000000000000}"/>
            </ac:picMkLst>
          </pc:picChg>
          <pc:picChg chg="mod">
            <ac:chgData name="nallamothu gowtham" userId="53bf676f846a819a" providerId="LiveId" clId="{FBF5A7D2-C635-4624-BE51-5442538EE7FD}" dt="2025-02-21T09:42:11.018" v="538"/>
            <ac:picMkLst>
              <pc:docMk/>
              <pc:sldMasterMk cId="3832707767" sldId="2147483678"/>
              <pc:sldLayoutMk cId="458363189" sldId="2147483679"/>
              <ac:picMk id="17" creationId="{00000000-0000-0000-0000-000000000000}"/>
            </ac:picMkLst>
          </pc:picChg>
          <pc:picChg chg="mod">
            <ac:chgData name="nallamothu gowtham" userId="53bf676f846a819a" providerId="LiveId" clId="{FBF5A7D2-C635-4624-BE51-5442538EE7FD}" dt="2025-02-21T09:42:11.018" v="538"/>
            <ac:picMkLst>
              <pc:docMk/>
              <pc:sldMasterMk cId="3832707767" sldId="2147483678"/>
              <pc:sldLayoutMk cId="458363189" sldId="2147483679"/>
              <ac:picMk id="20" creationId="{00000000-0000-0000-0000-000000000000}"/>
            </ac:picMkLst>
          </pc:pic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4088603402" sldId="2147483680"/>
          </pc:sldLayoutMkLst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4088603402" sldId="2147483680"/>
              <ac:cxnSpMk id="7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3560621977" sldId="2147483681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560621977" sldId="2147483681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560621977" sldId="2147483681"/>
              <ac:spMk id="3" creationId="{00000000-0000-0000-0000-000000000000}"/>
            </ac:spMkLst>
          </pc:spChg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3560621977" sldId="2147483681"/>
              <ac:cxnSpMk id="16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3049728645" sldId="2147483682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049728645" sldId="2147483682"/>
              <ac:spMk id="3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049728645" sldId="2147483682"/>
              <ac:spMk id="4" creationId="{00000000-0000-0000-0000-000000000000}"/>
            </ac:spMkLst>
          </pc:spChg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3049728645" sldId="2147483682"/>
              <ac:cxnSpMk id="8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2219872988" sldId="2147483683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219872988" sldId="2147483683"/>
              <ac:spMk id="3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219872988" sldId="2147483683"/>
              <ac:spMk id="4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219872988" sldId="2147483683"/>
              <ac:spMk id="5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219872988" sldId="2147483683"/>
              <ac:spMk id="6" creationId="{00000000-0000-0000-0000-000000000000}"/>
            </ac:spMkLst>
          </pc:spChg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2219872988" sldId="2147483683"/>
              <ac:cxnSpMk id="18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214528577" sldId="2147483684"/>
          </pc:sldLayoutMkLst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214528577" sldId="2147483684"/>
              <ac:cxnSpMk id="14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3661782537" sldId="2147483686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661782537" sldId="2147483686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661782537" sldId="2147483686"/>
              <ac:spMk id="3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661782537" sldId="2147483686"/>
              <ac:spMk id="4" creationId="{00000000-0000-0000-0000-000000000000}"/>
            </ac:spMkLst>
          </pc:spChg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3661782537" sldId="2147483686"/>
              <ac:cxnSpMk id="16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3047275467" sldId="2147483687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047275467" sldId="2147483687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047275467" sldId="2147483687"/>
              <ac:spMk id="4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047275467" sldId="2147483687"/>
              <ac:spMk id="17" creationId="{00000000-0000-0000-0000-000000000000}"/>
            </ac:spMkLst>
          </pc:sp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51977426" sldId="2147483688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51977426" sldId="2147483688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51977426" sldId="2147483688"/>
              <ac:spMk id="3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51977426" sldId="2147483688"/>
              <ac:spMk id="4" creationId="{00000000-0000-0000-0000-000000000000}"/>
            </ac:spMkLst>
          </pc:sp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1342156071" sldId="2147483689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1342156071" sldId="2147483689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1342156071" sldId="2147483689"/>
              <ac:spMk id="3" creationId="{00000000-0000-0000-0000-000000000000}"/>
            </ac:spMkLst>
          </pc:spChg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1342156071" sldId="2147483689"/>
              <ac:cxnSpMk id="15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2773456407" sldId="2147483690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773456407" sldId="2147483690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773456407" sldId="2147483690"/>
              <ac:spMk id="3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773456407" sldId="2147483690"/>
              <ac:spMk id="10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773456407" sldId="2147483690"/>
              <ac:spMk id="14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773456407" sldId="2147483690"/>
              <ac:spMk id="15" creationId="{00000000-0000-0000-0000-000000000000}"/>
            </ac:spMkLst>
          </pc:spChg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2773456407" sldId="2147483690"/>
              <ac:cxnSpMk id="19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2555237792" sldId="2147483691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555237792" sldId="2147483691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2555237792" sldId="2147483691"/>
              <ac:spMk id="3" creationId="{00000000-0000-0000-0000-000000000000}"/>
            </ac:spMkLst>
          </pc:sp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3042040234" sldId="2147483692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042040234" sldId="2147483692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042040234" sldId="2147483692"/>
              <ac:spMk id="3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042040234" sldId="2147483692"/>
              <ac:spMk id="1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042040234" sldId="2147483692"/>
              <ac:spMk id="13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042040234" sldId="2147483692"/>
              <ac:spMk id="23" creationId="{00000000-0000-0000-0000-000000000000}"/>
            </ac:spMkLst>
          </pc:spChg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3042040234" sldId="2147483692"/>
              <ac:cxnSpMk id="26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3597595393" sldId="2147483693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597595393" sldId="2147483693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597595393" sldId="2147483693"/>
              <ac:spMk id="3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597595393" sldId="2147483693"/>
              <ac:spMk id="20" creationId="{00000000-0000-0000-0000-000000000000}"/>
            </ac:spMkLst>
          </pc:spChg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3597595393" sldId="2147483693"/>
              <ac:cxnSpMk id="15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3632458582" sldId="2147483694"/>
          </pc:sldLayoutMkLst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3632458582" sldId="2147483694"/>
              <ac:cxnSpMk id="14" creationId="{00000000-0000-0000-0000-000000000000}"/>
            </ac:cxnSpMkLst>
          </pc:cxnChg>
        </pc:sldLayoutChg>
        <pc:sldLayoutChg chg="modSp">
          <pc:chgData name="nallamothu gowtham" userId="53bf676f846a819a" providerId="LiveId" clId="{FBF5A7D2-C635-4624-BE51-5442538EE7FD}" dt="2025-02-21T09:42:11.018" v="538"/>
          <pc:sldLayoutMkLst>
            <pc:docMk/>
            <pc:sldMasterMk cId="3832707767" sldId="2147483678"/>
            <pc:sldLayoutMk cId="3709107405" sldId="2147483695"/>
          </pc:sldLayoutMkLst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709107405" sldId="2147483695"/>
              <ac:spMk id="2" creationId="{00000000-0000-0000-0000-000000000000}"/>
            </ac:spMkLst>
          </pc:spChg>
          <pc:spChg chg="mod">
            <ac:chgData name="nallamothu gowtham" userId="53bf676f846a819a" providerId="LiveId" clId="{FBF5A7D2-C635-4624-BE51-5442538EE7FD}" dt="2025-02-21T09:42:11.018" v="538"/>
            <ac:spMkLst>
              <pc:docMk/>
              <pc:sldMasterMk cId="3832707767" sldId="2147483678"/>
              <pc:sldLayoutMk cId="3709107405" sldId="2147483695"/>
              <ac:spMk id="3" creationId="{00000000-0000-0000-0000-000000000000}"/>
            </ac:spMkLst>
          </pc:spChg>
          <pc:cxnChg chg="mod">
            <ac:chgData name="nallamothu gowtham" userId="53bf676f846a819a" providerId="LiveId" clId="{FBF5A7D2-C635-4624-BE51-5442538EE7FD}" dt="2025-02-21T09:42:11.018" v="538"/>
            <ac:cxnSpMkLst>
              <pc:docMk/>
              <pc:sldMasterMk cId="3832707767" sldId="2147483678"/>
              <pc:sldLayoutMk cId="3709107405" sldId="2147483695"/>
              <ac:cxnSpMk id="14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3F11F-BC88-4A6B-BFFF-2F17C5D860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EED2D-4C17-4E3E-976F-9754F301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EED2D-4C17-4E3E-976F-9754F301DE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3" y="0"/>
            <a:ext cx="12231160" cy="6856215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4"/>
            <a:ext cx="6815668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604"/>
            <a:ext cx="6815668" cy="132080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3" y="5037671"/>
            <a:ext cx="897467" cy="279398"/>
          </a:xfrm>
        </p:spPr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9" y="5037671"/>
            <a:ext cx="5214635" cy="27939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71"/>
            <a:ext cx="551167" cy="279398"/>
          </a:xfrm>
        </p:spPr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28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6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815416"/>
            <a:ext cx="9609667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401"/>
            <a:ext cx="10105972" cy="333587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5382158"/>
            <a:ext cx="9609667" cy="49371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3"/>
            <a:ext cx="9592732" cy="2954865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4"/>
            <a:ext cx="9592732" cy="15324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203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5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6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4"/>
            <a:ext cx="8839202" cy="584198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343404"/>
            <a:ext cx="9609667" cy="15324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6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203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5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3308580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3" y="4777380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3"/>
            <a:ext cx="9296398" cy="2243670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3" y="3639315"/>
            <a:ext cx="9609668" cy="88696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3" y="4529674"/>
            <a:ext cx="9609668" cy="134619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04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82133"/>
            <a:ext cx="9609667" cy="224367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3" y="3630173"/>
            <a:ext cx="9609668" cy="84124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8"/>
            <a:ext cx="9609670" cy="140547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9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5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58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8" y="982133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982133"/>
            <a:ext cx="7433025" cy="489373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0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5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8"/>
            <a:ext cx="8158688" cy="1822515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6"/>
            <a:ext cx="8158690" cy="95454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2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5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9" y="2560320"/>
            <a:ext cx="4718303" cy="33101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5" y="2560320"/>
            <a:ext cx="4718303" cy="33101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6"/>
            <a:ext cx="4718303" cy="576263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3"/>
            <a:ext cx="4718303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6"/>
            <a:ext cx="4718303" cy="576263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3"/>
            <a:ext cx="4718303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5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7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5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88535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3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3031069"/>
            <a:ext cx="3718455" cy="24384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5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8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1883835"/>
            <a:ext cx="6241817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2" y="1041409"/>
            <a:ext cx="3063347" cy="4775198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8" y="3255435"/>
            <a:ext cx="6241817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5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6"/>
            <a:ext cx="9601197" cy="13038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56934"/>
            <a:ext cx="9601197" cy="331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2" y="5969006"/>
            <a:ext cx="1600200" cy="279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B3887F-FED6-4BBA-9AEB-65251058CB8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2" y="5969006"/>
            <a:ext cx="7305900" cy="279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2" y="5969006"/>
            <a:ext cx="542697" cy="279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A32FDB-A44E-46DE-8C1D-BCFE47B1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DCA6-92BC-4DD4-5B67-B74291CCF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3908" y="1499419"/>
            <a:ext cx="6815669" cy="151553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Crowdfunding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Group-2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C8748-45E6-B107-D5F6-A7E309C59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400" y="3657597"/>
            <a:ext cx="6815669" cy="17009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Gowtham nallamothu</a:t>
            </a:r>
          </a:p>
          <a:p>
            <a:pPr algn="l"/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ANUSHREE</a:t>
            </a:r>
          </a:p>
          <a:p>
            <a:pPr algn="l"/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Anoop Kumar Jha</a:t>
            </a:r>
          </a:p>
          <a:p>
            <a:pPr algn="l"/>
            <a:r>
              <a:rPr lang="en-US" dirty="0" err="1">
                <a:solidFill>
                  <a:srgbClr val="00B050"/>
                </a:solidFill>
                <a:latin typeface="Arial Black" panose="020B0A04020102020204" pitchFamily="34" charset="0"/>
              </a:rPr>
              <a:t>Ismath</a:t>
            </a: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 Tabassum</a:t>
            </a:r>
          </a:p>
          <a:p>
            <a:pPr algn="l"/>
            <a:r>
              <a:rPr lang="en-US" dirty="0" err="1">
                <a:solidFill>
                  <a:srgbClr val="00B050"/>
                </a:solidFill>
                <a:latin typeface="Arial Black" panose="020B0A04020102020204" pitchFamily="34" charset="0"/>
              </a:rPr>
              <a:t>Zaroon</a:t>
            </a: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 Anis </a:t>
            </a:r>
            <a:r>
              <a:rPr lang="en-US" dirty="0" err="1">
                <a:solidFill>
                  <a:srgbClr val="00B050"/>
                </a:solidFill>
                <a:latin typeface="Arial Black" panose="020B0A04020102020204" pitchFamily="34" charset="0"/>
              </a:rPr>
              <a:t>Dhukka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91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951F-9F71-2799-73C6-317C638A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44" y="598674"/>
            <a:ext cx="9601196" cy="130386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Number of backers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813C2-6DBB-412C-8028-0416B5412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71" y="1902541"/>
            <a:ext cx="10137058" cy="39869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177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E827-9F6F-97F5-78C0-62136186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98674"/>
            <a:ext cx="9601196" cy="130386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Average number of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9317F-F63A-FC64-6A9E-DBC16C2EC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67" y="2043743"/>
            <a:ext cx="9889667" cy="38198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2188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6835-A3EA-3F9F-3057-462A6F23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44" y="608348"/>
            <a:ext cx="9601196" cy="130386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Backers count by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002A8-AFBD-AC7C-FD4D-108D1CD69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" y="2104104"/>
            <a:ext cx="9928124" cy="37460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8734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010A-ECFC-E741-CCF0-F840F317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912" y="657667"/>
            <a:ext cx="9601196" cy="130386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Amount raised by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85286-0A44-C51A-E890-AF327C10F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40" y="1961535"/>
            <a:ext cx="10080521" cy="40754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50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79B2-FAB1-3F62-B83B-01A6258C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Percentage of successful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C6B87-8AA2-7545-4CB7-13F3D8DFE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3" y="2802194"/>
            <a:ext cx="9684775" cy="32249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9849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0CA3-5BD2-173D-EB4E-127DCE42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034" y="303706"/>
            <a:ext cx="9601196" cy="130386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Percentage of successful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B1C29-71EE-DF3E-57F4-A3A7E31C2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2" y="1533831"/>
            <a:ext cx="5040493" cy="51700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79484-989A-7F13-40A4-3F2618AE6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90" y="1533831"/>
            <a:ext cx="5849166" cy="51700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331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7A75-F73D-9F4A-437F-DF768E59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82BA2F4-E0B6-3566-1F79-9CA30A8F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0" y="491613"/>
            <a:ext cx="11189109" cy="5889522"/>
          </a:xfrm>
        </p:spPr>
      </p:pic>
    </p:spTree>
    <p:extLst>
      <p:ext uri="{BB962C8B-B14F-4D97-AF65-F5344CB8AC3E}">
        <p14:creationId xmlns:p14="http://schemas.microsoft.com/office/powerpoint/2010/main" val="76463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F035-F9BC-0C7C-B0E8-B9F21991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CD171-CA87-29AC-787E-7B48DE3C5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511277"/>
            <a:ext cx="11159613" cy="5869859"/>
          </a:xfrm>
        </p:spPr>
      </p:pic>
    </p:spTree>
    <p:extLst>
      <p:ext uri="{BB962C8B-B14F-4D97-AF65-F5344CB8AC3E}">
        <p14:creationId xmlns:p14="http://schemas.microsoft.com/office/powerpoint/2010/main" val="395538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929-BACC-FAE5-F280-E6BC7AA5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36F1-29B2-83CA-7D59-9C4C2AC3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380B-54B7-9B46-64E4-5D286FAA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Introduction to crowdfunding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27A2-79CB-E265-E761-4B60D9DF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SzPct val="100000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Crowdfunding is a method of raising capital through the collective efforts of a large number of individuals.</a:t>
            </a:r>
            <a:endParaRPr lang="en-US" dirty="0"/>
          </a:p>
          <a:p>
            <a:pPr marL="342900" indent="-342900">
              <a:buSzPct val="100000"/>
            </a:pPr>
            <a:endParaRPr lang="en-US" dirty="0"/>
          </a:p>
          <a:p>
            <a:pPr marL="342900" indent="-342900">
              <a:buSzPct val="100000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leverages social networks and the internet to connect project creators with potential backers.</a:t>
            </a:r>
            <a:endParaRPr lang="en-US" dirty="0"/>
          </a:p>
          <a:p>
            <a:pPr marL="342900" indent="-342900">
              <a:buSzPct val="100000"/>
            </a:pPr>
            <a:endParaRPr lang="en-US" dirty="0"/>
          </a:p>
          <a:p>
            <a:pPr marL="342900" indent="-342900">
              <a:buSzPct val="100000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democratizes funding, allowing startups and projects to gain financial support without traditional investors.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0187-08FD-E9A3-3292-27F6F94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Types of crowdfunding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1AB1-2738-F74F-C870-E7DA9185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SzPct val="100000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main types of crowdfunding include donation-based, rewards-based, equity-based, and debt-based crowdfunding.</a:t>
            </a:r>
            <a:endParaRPr lang="en-US" dirty="0"/>
          </a:p>
          <a:p>
            <a:pPr marL="342900" indent="-342900">
              <a:buSzPct val="100000"/>
            </a:pPr>
            <a:endParaRPr lang="en-US" dirty="0"/>
          </a:p>
          <a:p>
            <a:pPr marL="342900" indent="-342900">
              <a:buSzPct val="100000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Donation-based crowdfunding allows individuals to contribute without expecting any financial return.</a:t>
            </a:r>
            <a:endParaRPr lang="en-US" dirty="0"/>
          </a:p>
          <a:p>
            <a:pPr marL="342900" indent="-342900">
              <a:buSzPct val="100000"/>
            </a:pPr>
            <a:endParaRPr lang="en-US" dirty="0"/>
          </a:p>
          <a:p>
            <a:pPr marL="342900" indent="-342900">
              <a:buSzPct val="100000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equity-based crowdfunding, backers receive shares of the company in exchange for their investment.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7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78D8-9DA8-5C07-3DC6-551C9AA2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Total number of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36B28-8D3A-203D-2CB8-11EB95CA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4" y="2713704"/>
            <a:ext cx="9556955" cy="32839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54780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84DA-EFD2-55D2-B52A-0E2A5398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Total number of projects by state(successful)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86525-2624-338F-06E7-65C36C480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12" y="2818036"/>
            <a:ext cx="9163665" cy="30578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1404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8F66-152D-71B0-1949-C0D0AED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79987"/>
            <a:ext cx="9601196" cy="130386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Total number of projects by country(us)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78367-BCCF-7B57-C5C9-4DE1837F7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8" y="2733369"/>
            <a:ext cx="10078064" cy="32446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4931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3261-C768-7921-D30C-B54A6269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24" y="500351"/>
            <a:ext cx="9601196" cy="130386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Total number of projects by </a:t>
            </a:r>
            <a:r>
              <a:rPr lang="en-US" dirty="0" err="1">
                <a:highlight>
                  <a:srgbClr val="FFFF00"/>
                </a:highlight>
              </a:rPr>
              <a:t>category_id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BCA71-DBC7-EDD0-B58C-95AC91397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833"/>
            <a:ext cx="4953000" cy="457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21794-4235-1AF3-8DB4-AA0FCFF20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83" y="1533833"/>
            <a:ext cx="5385619" cy="457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743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470F-6E7B-FB1D-69A8-862C771E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90519"/>
            <a:ext cx="9601196" cy="1303867"/>
          </a:xfrm>
        </p:spPr>
        <p:txBody>
          <a:bodyPr>
            <a:norm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Total number of projects by </a:t>
            </a:r>
            <a:r>
              <a:rPr lang="en-US" sz="4000" dirty="0" err="1">
                <a:highlight>
                  <a:srgbClr val="FFFF00"/>
                </a:highlight>
              </a:rPr>
              <a:t>year,month,quater</a:t>
            </a:r>
            <a:endParaRPr lang="en-US" sz="4000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83FB1-C901-BF02-B121-4B4E7B7C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70" y="1592825"/>
            <a:ext cx="5007920" cy="4434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A4D41-9A19-FCEA-39FA-19D8F7B7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15" y="1592825"/>
            <a:ext cx="5318825" cy="4434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268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EA35-E121-C22D-B675-FCFD3969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8171"/>
            <a:ext cx="9601196" cy="1303867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Amount raised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89F89-8F1A-D4DF-E2FC-9B6069C03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2050026"/>
            <a:ext cx="10127226" cy="38591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50234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215</TotalTime>
  <Words>180</Words>
  <Application>Microsoft Office PowerPoint</Application>
  <PresentationFormat>Widescreen</PresentationFormat>
  <Paragraphs>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Garamond</vt:lpstr>
      <vt:lpstr>Optima</vt:lpstr>
      <vt:lpstr>Organic</vt:lpstr>
      <vt:lpstr>Crowdfunding  Group-2</vt:lpstr>
      <vt:lpstr>Introduction to crowdfunding</vt:lpstr>
      <vt:lpstr>Types of crowdfunding </vt:lpstr>
      <vt:lpstr>Total number of projects</vt:lpstr>
      <vt:lpstr>Total number of projects by state(successful)</vt:lpstr>
      <vt:lpstr>Total number of projects by country(us)</vt:lpstr>
      <vt:lpstr>Total number of projects by category_id</vt:lpstr>
      <vt:lpstr>Total number of projects by year,month,quater</vt:lpstr>
      <vt:lpstr>Amount raised</vt:lpstr>
      <vt:lpstr>Number of backers</vt:lpstr>
      <vt:lpstr>Average number of days</vt:lpstr>
      <vt:lpstr>Backers count by project</vt:lpstr>
      <vt:lpstr>Amount raised by project</vt:lpstr>
      <vt:lpstr>Percentage of successful</vt:lpstr>
      <vt:lpstr>Percentage of successful projects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nallamothu gowtham</dc:creator>
  <cp:lastModifiedBy>nallamothu gowtham</cp:lastModifiedBy>
  <cp:revision>1</cp:revision>
  <dcterms:created xsi:type="dcterms:W3CDTF">2025-02-21T06:37:23Z</dcterms:created>
  <dcterms:modified xsi:type="dcterms:W3CDTF">2025-02-21T10:20:30Z</dcterms:modified>
</cp:coreProperties>
</file>