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embeddedFontLst>
    <p:embeddedFont>
      <p:font typeface="Bell MT" panose="02020503060305020303" pitchFamily="18" charset="0"/>
      <p:regular r:id="rId14"/>
      <p:bold r:id="rId15"/>
      <p:italic r:id="rId16"/>
    </p:embeddedFont>
    <p:embeddedFont>
      <p:font typeface="Roshivall" panose="02000600000000000000" charset="0"/>
      <p:regular r:id="rId17"/>
    </p:embeddedFont>
    <p:embeddedFont>
      <p:font typeface="Arial Rounded MT Bold" panose="020F0704030504030204" pitchFamily="34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Sacramento" panose="020B0604020202020204" charset="0"/>
      <p:regular r:id="rId21"/>
    </p:embeddedFont>
    <p:embeddedFont>
      <p:font typeface="DejaVu Serif Condensed" panose="02060606050605020204" pitchFamily="18" charset="0"/>
      <p:regular r:id="rId22"/>
      <p:bold r:id="rId23"/>
      <p:italic r:id="rId24"/>
      <p:boldItalic r:id="rId25"/>
    </p:embeddedFont>
    <p:embeddedFont>
      <p:font typeface="Ink Free" panose="03080402000500000000" pitchFamily="66" charset="0"/>
      <p:regular r:id="rId26"/>
    </p:embeddedFont>
    <p:embeddedFont>
      <p:font typeface="Sobiscuit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aramond" panose="02020404030301010803" pitchFamily="18" charset="0"/>
      <p:regular r:id="rId32"/>
      <p:bold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9C"/>
    <a:srgbClr val="EAA87B"/>
    <a:srgbClr val="E79796"/>
    <a:srgbClr val="F5CEC7"/>
    <a:srgbClr val="FFB284"/>
    <a:srgbClr val="978E57"/>
    <a:srgbClr val="FFC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EBDBE-A514-4BAA-AE02-9EC971ACB12A}" v="102" dt="2025-09-18T23:22:09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3CC2-962C-4344-AD99-99B3FEB200F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6E30-AD85-4EF8-A82E-23362E94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9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6E30-AD85-4EF8-A82E-23362E949E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7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C83B4-70AE-657B-6B90-F09E60D3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DBF1C87-CEA5-F94D-75CD-81EEB037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EF67E4-8402-A856-1B2E-B9E0BE67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1D01FC-5998-4925-9C45-B598B2C9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59CBC4-0F75-8F69-A167-B7B143A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7A9D5-7B4E-3ECE-A666-2D74EBB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EA6DEC-66EB-DB86-45E5-D2561EDF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C7EF13-162A-5066-B999-2C675109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E8DEF9-F67F-2658-E8C7-00784E8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37119F-28C8-0695-BA20-734B995A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E46BF2A-8883-7F3A-A382-933F37CCA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420D4B-7CE3-F3C5-BB57-296FCF72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294C3F-19B6-3494-F946-30E0AE5A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05EBD8-9432-D920-74D7-534DD20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E9E830-D88F-9642-119B-45CA0EBF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DC375E-501F-B0AB-26A7-EB78E81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B2069C-7DEE-F104-81E2-27F5D8A3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B5DB0E-CEE7-0182-212C-F9097E5F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B5E6F0-94C7-0641-6A80-0A340D2E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0175B2-7043-C695-CCCE-D7697A3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78459D-3D12-968B-FE29-C1DEB610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14100C-F11E-37A6-204A-BBBB5945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3DCD3-2839-9A14-C8C6-2D9F9C8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BD573-459C-03D6-19DB-81620689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B25E94-2D82-C46C-52A6-0EEDAD5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06FB4-4346-6FF7-DD43-DA07D543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36973B-1CF3-F647-D80C-EDE79D8A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014E3D-99A7-A04D-6855-F87913C1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E96365-6F27-880C-981D-B91BD017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E1D671-E47A-32D4-CDF2-6C4F9FA6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41FBDA-5AB1-C9B5-E2B3-0D1D01AE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641BF6-9BA3-D5CE-B7AF-05116250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11BEA8-70F7-12FA-D291-77D938D4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EFE337-99C5-DA99-9FB9-0083F228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F5EB50-7CA7-1E83-78D5-816372A2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C514C9-5C2F-0476-209C-53D4418E6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9C4F5BC-4B2B-67DC-EFFA-EE43296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AB89AA-0B0D-6E13-A6AA-E2D5A79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BC6A18-7B2F-A4EB-FB39-0A3397F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E0420-5272-FEA5-1C90-494E2580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ED15EA-E819-C867-FF14-861767B9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C9B288-11D0-7CD3-B9CB-0E0963D6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E8506-5893-2FC9-A74A-FED75454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28D93A-BCAB-9A81-E34D-333BB8E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A5D5A4B-5C32-4171-389E-2473EBC9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73C314-2021-913E-909C-566C41DA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E83EF-1465-62D4-1F1C-3A8CCF1E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7F5B6-3207-7C81-CB64-5133987C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9778D6-A7B4-F827-D053-8514E4F9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029A2F-74DD-82A9-F806-6AC5E13C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A7298-A584-EBBC-A417-F84E47ED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CC66FC-A21D-C50C-7B98-610B67D5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80958-CF6F-9711-219A-8872743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E9CC54-8304-6100-F6A9-50D4E6853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9923C3-36FE-67E9-7CB1-27C67DA7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5B1184-B423-5C79-4312-8075F641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E683E1-3C53-3433-5815-5AB7D81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B2D6FE-5587-D609-D153-0A3182C2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B410180-A36A-1B8A-23D6-4A1CE67A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710D75-422B-C1FB-FA98-696A2FEF7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98A26E-171B-C93C-24E6-064D9FAC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1220-4B18-40E3-A248-D24AFE86963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F5DFAE-0E8F-CB26-C4A7-B98B5FBF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985686-FF82-2145-A1D5-126172C35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20096D8B-5652-53A6-5F5C-B104783F2397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D57F36C6-86F5-2117-0445-C399934FF3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2C052F3-302F-E531-3932-C369A8FBA1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32EC2B18-1675-2FD1-B2E8-528C2B9865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E0E094B-467C-0D30-68CB-23B394F1AE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EA97983-0473-D751-6CD8-2A3AF6C1BE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3E8833B7-7125-3EF3-0597-019C0AF7BE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4CEF356-142A-A26B-4C58-08D11D9302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C0B599B-EDA2-4B56-611E-C60844CFC4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63DD6B0-2FD2-FFEB-CA29-94F1FCB77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520B8E2-E455-D85B-D19A-ED91A5DFCE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327F28A-3598-4758-4039-0623FDAA26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80E9170-723D-49D4-A824-4D55459DDB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2A00E56-297A-40DD-98B6-DBC20E0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55FB7E85-C072-8D05-957F-15329B1B69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AF8653E-CC2F-2548-DFF2-B03177CA97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F85F876-B8FC-4147-1B94-5C9248B07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5B121F76-0034-9EFD-5E87-8ADA479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A32AACBC-BE54-098C-6738-6C1D3B6C9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B8C23BC-B03E-3993-F2E6-84FE60285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0BBFB49-E542-B30F-30A8-3483CFB4C6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1FAD85E-0A63-CA2F-6319-AB98B835CB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FC777D53-7818-00B9-F057-E8A6C72BC0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6E03DDB-A72B-87B6-CD78-1E0A97BEBF1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FAFFAD9-963C-33ED-A7EB-DF19E071B05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17492CAC-F537-5B20-79F9-E6B0055A7DD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E4A3093-FE59-E78E-9A13-0AE3A1A514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E9E318D-437F-B773-0B48-68594660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18ABA2C-FD12-C316-4BD6-9DFDF30B313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52B73F1D-A4C4-27B6-0C95-986C175B5C1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74AF00C-DD18-6735-13FE-BA2C1A8DDB9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647773C-83AF-50A2-96EB-52DE5E497D5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67F5974-2016-EB01-DF4D-8C34611DCDB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5A928FA-C92F-02B4-C4E8-98A2B01631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AF9030EC-A7AF-BCD3-595E-82942F8C1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F4751239-D013-627C-FAE2-D3257A248056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66E174B4-642D-A309-057F-4FEA7EC0C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279DFE26-214F-072F-2A2A-7BA9EE49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00A493A-E6D9-61F5-E8CF-0B8DB827963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3802001-A9D8-08F9-FBCE-9D6A74020D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D2BECE24-5339-02F9-53B9-D50C7AB6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31C2845-BE23-3396-49B4-5168C7DB5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9DFA6EA6-CFC2-EDBC-8A84-7016D9D5E4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C6C34D4-303A-10E1-002F-5E1DA8479E8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9851980-DB8F-8AB2-62DA-0E539A2941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4CFB83F-59CD-C8EA-A299-3A52A1F65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848AB48-77B6-D77E-3C9A-5429355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C48DA17-56ED-6A50-794E-5E99EA7008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0DA0AA4-2593-272B-484F-7266879C488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0414609C-22D3-4B3E-7762-9F2DE553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A0BC5C93-40CC-B8CE-9F4D-2D16BA162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693C0A7C-A5F3-2686-FF12-89E98DE7E64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10C619A6-B6C7-6B3F-98D0-490E3AAA126C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186608E3-17E9-D8EB-5942-78236709720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9226BC2F-11D7-5D4C-07D9-986111FF43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D36FBC02-CEFF-D0A8-63E9-712680E78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72DED23-4BBF-EC10-753D-1A7526A64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A23B7CE-B494-9BB7-D014-A22FA4BF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E9EB8DF6-2B38-3B08-864D-6BAC6EE96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BE9A034C-EAE8-7CF8-7955-C0285FC1A9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BE1AF1B0-2904-F0CD-F32E-A87987AB98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FE406E4-F2AB-7D14-9527-FC10C13DDB02}"/>
              </a:ext>
            </a:extLst>
          </p:cNvPr>
          <p:cNvGrpSpPr/>
          <p:nvPr/>
        </p:nvGrpSpPr>
        <p:grpSpPr>
          <a:xfrm>
            <a:off x="3388586" y="426066"/>
            <a:ext cx="5459181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71575FA6-7DA4-0F80-A1FD-0523FD26627E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476E80B9-788C-E717-99AB-54DDADDE6EE4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="" xmlns:a16="http://schemas.microsoft.com/office/drawing/2014/main" id="{B0A9ECF5-CEB4-FD75-C5BF-2584B89D77C0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="" xmlns:a16="http://schemas.microsoft.com/office/drawing/2014/main" id="{4E3967E1-2BB7-3CB2-62F7-CA086C76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="" xmlns:a16="http://schemas.microsoft.com/office/drawing/2014/main" id="{CAFAE83E-59C4-EFDC-0DE0-DD6A6207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="" xmlns:a16="http://schemas.microsoft.com/office/drawing/2014/main" id="{57D31698-AB82-F3FA-86D3-ABDB189B7260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="" xmlns:a16="http://schemas.microsoft.com/office/drawing/2014/main" id="{280714EF-6B69-F349-C3AE-1E3940AC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="" xmlns:a16="http://schemas.microsoft.com/office/drawing/2014/main" id="{9E689692-0949-3AF8-2037-01A206A07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1028" name="TextBox 1027">
            <a:extLst>
              <a:ext uri="{FF2B5EF4-FFF2-40B4-BE49-F238E27FC236}">
                <a16:creationId xmlns="" xmlns:a16="http://schemas.microsoft.com/office/drawing/2014/main" id="{988068D0-7F12-EB30-00F2-28B52CFD5FE7}"/>
              </a:ext>
            </a:extLst>
          </p:cNvPr>
          <p:cNvSpPr txBox="1"/>
          <p:nvPr/>
        </p:nvSpPr>
        <p:spPr>
          <a:xfrm>
            <a:off x="4178301" y="718617"/>
            <a:ext cx="431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Digital Portfolio</a:t>
            </a:r>
            <a:endParaRPr lang="en-IN" sz="3200" dirty="0">
              <a:latin typeface="Garamond" panose="02020404030301010803" pitchFamily="18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="" xmlns:a16="http://schemas.microsoft.com/office/drawing/2014/main" id="{B8CB80B5-A1BA-4480-CB83-F82CF81F3960}"/>
              </a:ext>
            </a:extLst>
          </p:cNvPr>
          <p:cNvSpPr txBox="1"/>
          <p:nvPr/>
        </p:nvSpPr>
        <p:spPr>
          <a:xfrm>
            <a:off x="1911251" y="1917376"/>
            <a:ext cx="9480648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STUDENT NAME: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GOWTHAM.C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REGISTOR NO AND NMID: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222411457 /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CE929B1A62AD445B13E4045E6F8D3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DEPARTMENT: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.COMPUTER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COLLEGE/UNIVERSITY: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 College of Arts &amp; Science / University of Madras</a:t>
            </a:r>
          </a:p>
        </p:txBody>
      </p:sp>
    </p:spTree>
    <p:extLst>
      <p:ext uri="{BB962C8B-B14F-4D97-AF65-F5344CB8AC3E}">
        <p14:creationId xmlns:p14="http://schemas.microsoft.com/office/powerpoint/2010/main" val="23386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B3173DB-3182-CF8B-1088-4EE4938B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14190B7-4C55-1A63-12FF-3D97E79FEA25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79B82E5D-E3AC-78E3-9C8F-9756A09D27F8}"/>
              </a:ext>
            </a:extLst>
          </p:cNvPr>
          <p:cNvGrpSpPr/>
          <p:nvPr/>
        </p:nvGrpSpPr>
        <p:grpSpPr>
          <a:xfrm>
            <a:off x="570965" y="573286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A6F9B95-1D83-51C5-2277-6FD17F2B5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9BDD1962-0EAF-2534-4214-F2243B80A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551E166-F409-DD12-C1B8-00307D7C75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CAA386E-F7BA-005A-D9D5-F21543CA1C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FF0E856-CD4C-2DC6-56B2-0D47A23FD3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FA8D910-C5E0-D7F7-9C1E-140BD78B43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FC27A1A6-E362-FACD-6C29-E93545F385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0F17D89E-B23E-FD95-538D-50E7B1760D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C569A883-8520-3AC9-5A63-4248A6B031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2CA182F4-9562-4309-E0A5-15C1D64286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5FDD710-C87E-811A-919C-1687A616C3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26510DF-EE26-1313-E7CD-1B527D48BE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A7DE28F-B8CF-7EEB-7DCC-82CAA4938B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CF32A3F5-4443-4C55-B2EF-F19A284685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87D15EE0-8064-DB76-6AE6-788738475E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5EA85068-1F16-8DE6-EEFE-7A3CF4B966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0BAC381-09DA-B475-2148-FD91D966FA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3247C97-03D5-3615-6E65-2DCED88937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C25E926-E661-BC7A-F742-217D927A42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A1759EE1-FB30-C6FC-0695-9787E80C1D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42099808-6559-C460-6C44-076C5936313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AE88174F-3B8E-6A2C-1DD4-987E0B4BBC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6CC0624-54B7-1322-4892-A4BB35546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ABB0FDF-8CFB-2845-D8F4-2A97F29ED40D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B78AE4A8-5DB8-1474-D533-7020BBC06AF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4C1C203E-8FB7-F940-E6C1-5F2B8562A63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959CF5A9-87A2-F464-6A8A-9EDEFE82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FB03AD2E-22B8-A76D-0B8F-A7C1646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937879E0-C51A-11CA-8E4B-FB2E5D717B1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31BBDAF4-868C-3A9F-67CB-7BE78D4DDCE4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4F736795-DFB6-C532-559E-E02B0CE489C1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F685C69-267A-246E-56B5-0BD35C1358F6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B5A4FC9-85D7-9360-51A8-E90967FEC3D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C2BCF59-ED36-8A1E-AE57-7A2E29D6E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71D79615-EB76-5032-FFC8-D3BF1A421B93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29B46E1-24FF-91ED-41DE-0FD735986D1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2E56FCF-0866-2AF9-7DD5-24419DDFD8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2F921ED6-0921-4B61-C232-DD3E004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F7D0E1D3-7F9E-E363-2AD6-A2BEAA38724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9684D1D5-C92E-CCF9-66D8-E255449653C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3C265B1A-14B1-33A1-578D-8FE3CB5A41BA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17D25D1E-B272-3964-BC11-3325D7B332F4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C303D07-397B-26CB-2463-FEAF4B68D330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2AC0A201-7353-2AD4-A8C6-FBEC7071875A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E751D56E-5674-B25A-9E3F-AF0114F448B5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DD907758-F55A-DCAC-480F-9DB8BA148FA6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A55D22C3-C8CC-EDC6-B5D4-D82EB5FD92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7CF501A9-F8BC-41B1-9E2A-21F16AABEC0B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F74A714F-188B-D1B2-E571-3BCB6C066D61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E14F9201-2A9B-442D-8C60-187BF2550717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8828214E-F2DC-4930-A417-1AD12AA934E6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D5D545A2-1761-DD98-1B9B-56F7C71F12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AE35BC1A-D4B7-C731-834B-FDF04827768A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BBEED713-34FC-A3A2-9237-93CF06CFF6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94509A1-06E9-C5C0-117D-5B29F06C5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50CDDC51-8371-5102-2F67-969423963553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7EACA7B3-BD85-E714-DBD9-C37684777E6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6E3553F9-C533-75EE-9955-47F40E039FAC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8257F414-0CEB-E264-21B1-6511A90EF51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4302613-D27C-219E-AD7A-2C0149BDA2B6}"/>
              </a:ext>
            </a:extLst>
          </p:cNvPr>
          <p:cNvGrpSpPr/>
          <p:nvPr/>
        </p:nvGrpSpPr>
        <p:grpSpPr>
          <a:xfrm>
            <a:off x="3366410" y="217265"/>
            <a:ext cx="5459181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6441DED1-8124-D582-CFE2-2C8BD566AF62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5DD6F184-13C9-5537-3278-741913A36F83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="" xmlns:a16="http://schemas.microsoft.com/office/drawing/2014/main" id="{22B00BFE-9F2C-3FC3-6719-7F3A75EEE9F5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="" xmlns:a16="http://schemas.microsoft.com/office/drawing/2014/main" id="{D6829C72-7E2B-453C-FB31-B75AF0A7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="" xmlns:a16="http://schemas.microsoft.com/office/drawing/2014/main" id="{15DD0F00-BB48-1E8C-5C23-FAC1BA78E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="" xmlns:a16="http://schemas.microsoft.com/office/drawing/2014/main" id="{4179FA60-6F22-9499-87BC-7456D1548C3F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="" xmlns:a16="http://schemas.microsoft.com/office/drawing/2014/main" id="{08E947D4-ECAD-55D8-457C-326FA61EB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="" xmlns:a16="http://schemas.microsoft.com/office/drawing/2014/main" id="{DAAFB9E9-4D73-8C1A-7DCB-B0C8C30C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53AFD9-0E9A-DDB9-D0CE-42F40E4B2DA5}"/>
              </a:ext>
            </a:extLst>
          </p:cNvPr>
          <p:cNvSpPr txBox="1"/>
          <p:nvPr/>
        </p:nvSpPr>
        <p:spPr>
          <a:xfrm>
            <a:off x="3717595" y="501589"/>
            <a:ext cx="496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Results And Screenshots</a:t>
            </a:r>
            <a:endParaRPr lang="en-IN" sz="4400" dirty="0">
              <a:latin typeface="Roshivall" panose="02000600000000000000" charset="0"/>
              <a:ea typeface="DejaVu Serif Condensed" panose="020B0604020202020204" charset="0"/>
              <a:cs typeface="DejaVu Serif Condensed" panose="020B0604020202020204" charset="0"/>
            </a:endParaRPr>
          </a:p>
        </p:txBody>
      </p:sp>
      <p:sp>
        <p:nvSpPr>
          <p:cNvPr id="29" name="AutoShape 2" descr="blob:https://web.whatsapp.com/ec1f54c1-e488-46c9-a6e7-45fc14d84e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10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908" y="1719535"/>
            <a:ext cx="2078327" cy="4238168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570965" y="5740484"/>
            <a:ext cx="44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1332" y="1689490"/>
            <a:ext cx="2028483" cy="4403762"/>
          </a:xfrm>
          <a:prstGeom prst="rect">
            <a:avLst/>
          </a:prstGeom>
        </p:spPr>
      </p:pic>
      <p:sp>
        <p:nvSpPr>
          <p:cNvPr id="1033" name="TextBox 1032"/>
          <p:cNvSpPr txBox="1"/>
          <p:nvPr/>
        </p:nvSpPr>
        <p:spPr>
          <a:xfrm>
            <a:off x="9143090" y="5867117"/>
            <a:ext cx="28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4" name="TextBox 1033"/>
          <p:cNvSpPr txBox="1"/>
          <p:nvPr/>
        </p:nvSpPr>
        <p:spPr>
          <a:xfrm>
            <a:off x="3694796" y="60215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5" name="TextBox 1034"/>
          <p:cNvSpPr txBox="1"/>
          <p:nvPr/>
        </p:nvSpPr>
        <p:spPr>
          <a:xfrm>
            <a:off x="2768339" y="6186302"/>
            <a:ext cx="27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view</a:t>
            </a:r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7307348" y="6141396"/>
            <a:ext cx="257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BBC203E-81AB-6D6D-4D96-014F0590D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CB2E3CB-9C08-8960-380E-8BAC305D71D7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9FFC59DC-3389-4A8D-1B30-605B7EB7313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DF7E2061-9616-AF57-A0A6-9F49501045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F903051B-F316-DD37-E173-47E18A6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8FEE9F52-A29B-C463-B965-D82E0B2BBD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480C441E-6580-B73F-ECAA-DF1A8CBE87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1EE890E-4D98-0FB9-36FB-56918EBA90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2717CBE-0F6B-A2D5-556C-30C82ABB1A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8AC8BFD-2EDC-A806-AF9A-52411FAF43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3C2207C9-DCC9-423A-E5F9-D5374FE5E2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E73C2C58-867C-3609-3C07-26599F0E36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6BA06CE-807F-F7C8-D8CD-E0A8F9093B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50809C1-83E8-E993-E1E6-AF3D0F21B2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B1CB866D-56A6-2B26-8BF9-5F8678BEA9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AE30DCB-70D4-3FCA-6EAE-DDAA9FA73D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139C1341-08A8-F3F3-70F0-8A8137F3C1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B73CB42C-9939-314B-6B05-24F934C9D4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89AE6C3-BE29-DD55-2082-D827D82085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79B6C82-3F43-A568-76F0-91E4C7097D2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DCA45EC-E848-995D-84FA-F54C32406D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D853F35D-1ABB-4B2C-53FE-08BD49F494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29D8969D-72C5-C89D-8E7C-564EE7A6D7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558DBB00-3FAE-73BC-8455-668B211C14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4DAB83B-8724-FCD5-60D7-07A9772F4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5264227E-F900-EE36-868E-90D7FE2AB03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65E18713-DA95-A8FF-7584-00CAD90CE9C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2CF6947-1644-96AD-2EF7-8947CC4537C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E875160C-5B1E-BFAB-0108-6AB8B4777E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E1BFB8D5-313E-A97B-4C7C-CDF3636867CD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2C7DDE04-568B-A6CA-158E-BD2553BB0C3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F196D9F4-266A-89E7-BA95-256AD8D65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D682D7C-EFA1-C53C-7944-285B4446EE51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139178C5-CB57-81B6-F4A9-AF097498C09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722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A96ADF8-F0FE-C11C-5830-FD03806577B7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25A7733E-3FC5-31DA-8D13-8F2BEE16FEF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830C6278-104F-0613-703C-CF25FFF9043A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81523FB6-EFE2-535E-E74E-7253F62E37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D541D31D-346C-01DE-D391-5608A8F52A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C66C85DB-37DF-DCC9-778B-91A52E2EBC4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B7EC2C8A-C0B5-7CE3-E5B8-6EF3637EC013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F9F99CC6-A6EB-1EB2-B045-A32C1A26186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9E56968-FCF6-309B-2D8B-69A1A0624FF9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A463356D-359C-EA84-28DF-60A93FDA6B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F92D86A-30B0-E7DE-9B16-23A896BB1C75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E502948-F71F-63DA-7190-6DD4B76FB2B8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4A626B30-BD07-F182-3320-6070B1AE3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E152502C-2D69-71DD-3C46-E73031193BFE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653D38D1-0326-B311-8CB4-49D5D3C96214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B192381-42FF-A775-E9A3-808AB32BD2C5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9D716BA-0CC1-69AC-D112-71CFFC72166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D9DE3DCE-FA08-4A4D-5CEC-31DF239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C2DD99C2-3027-340F-936A-947338DC65AB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88E33E91-4CE2-6796-34F9-FC339EA17C43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685C0043-92A5-3597-1F64-8095F6E6D61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BDEA8E3-5F29-B3C6-B06C-C9CF9916984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5FE214FA-FE4D-8C50-C7B0-F6216979A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D3DB2A72-B7CE-4CDE-DFB4-D03F618F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662A357-2BFA-1FB3-5F7C-4E1D63068B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923AD409-ACA3-8D24-D7DC-6BC28CADA09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2AFC9A2E-459B-5242-F796-510DC24C17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28C80D60-9517-594A-B4AB-3C89AFB1319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F7E392C2-8384-8547-A809-596A4C7C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5" y="3454400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="" xmlns:a16="http://schemas.microsoft.com/office/drawing/2014/main" id="{CE1B7351-38A5-3D11-6B2A-17103EC5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="" xmlns:a16="http://schemas.microsoft.com/office/drawing/2014/main" id="{E1531648-90FF-F029-9A7E-C886E24DF04F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="" xmlns:a16="http://schemas.microsoft.com/office/drawing/2014/main" id="{ED30A9F3-7B09-0979-E788-DB11E040F926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="" xmlns:a16="http://schemas.microsoft.com/office/drawing/2014/main" id="{FF70A256-687B-4FB8-A398-2F1A30D7D547}"/>
              </a:ext>
            </a:extLst>
          </p:cNvPr>
          <p:cNvSpPr txBox="1"/>
          <p:nvPr/>
        </p:nvSpPr>
        <p:spPr>
          <a:xfrm>
            <a:off x="2632341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Conclusion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="" xmlns:a16="http://schemas.microsoft.com/office/drawing/2014/main" id="{F348A5E2-07A8-C22C-ED05-6E651CF2B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="" xmlns:a16="http://schemas.microsoft.com/office/drawing/2014/main" id="{2E95F5E4-5D17-ADDC-600E-1D101C6D4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6F52F4-F685-7C9F-4AD8-996DA77B8A73}"/>
              </a:ext>
            </a:extLst>
          </p:cNvPr>
          <p:cNvSpPr txBox="1"/>
          <p:nvPr/>
        </p:nvSpPr>
        <p:spPr>
          <a:xfrm>
            <a:off x="2852739" y="1941549"/>
            <a:ext cx="68262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The project demonstrates a personal portfolio with sections like Home, About Me, Skills, Projects, and Contact. Its responsive design and interactive menu ensure smooth navigation. It reflects both creativity and technical growth.</a:t>
            </a:r>
            <a:endParaRPr lang="en-IN" sz="3200" dirty="0">
              <a:latin typeface="Ink Free" panose="030804020005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739" y="5676900"/>
            <a:ext cx="892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 : https://gowtham261408-cell.github.io/gowtham1234/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3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AB9E6EC-7282-7A39-A0EA-A22C29B5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37603"/>
              </p:ext>
            </p:extLst>
          </p:nvPr>
        </p:nvGraphicFramePr>
        <p:xfrm>
          <a:off x="0" y="0"/>
          <a:ext cx="12192002" cy="731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2518834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5307902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7142016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7619362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21718787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24673461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895009745"/>
                    </a:ext>
                  </a:extLst>
                </a:gridCol>
                <a:gridCol w="304801">
                  <a:extLst>
                    <a:ext uri="{9D8B030D-6E8A-4147-A177-3AD203B41FA5}">
                      <a16:colId xmlns="" xmlns:a16="http://schemas.microsoft.com/office/drawing/2014/main" val="2325439458"/>
                    </a:ext>
                  </a:extLst>
                </a:gridCol>
                <a:gridCol w="304801">
                  <a:extLst>
                    <a:ext uri="{9D8B030D-6E8A-4147-A177-3AD203B41FA5}">
                      <a16:colId xmlns="" xmlns:a16="http://schemas.microsoft.com/office/drawing/2014/main" val="423102895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02395363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72778014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37369558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241087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41387178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57906232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49114018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360339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6177033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6620291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4017598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53847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4118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05284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00113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83612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942910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4470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03253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40863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811454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580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99259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56104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9281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78016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36772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46802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91152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52642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45185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241363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F486D33-0C1E-2962-D364-E9F7283D484B}"/>
              </a:ext>
            </a:extLst>
          </p:cNvPr>
          <p:cNvGrpSpPr/>
          <p:nvPr/>
        </p:nvGrpSpPr>
        <p:grpSpPr>
          <a:xfrm flipH="1" flipV="1">
            <a:off x="104325" y="34936"/>
            <a:ext cx="2890148" cy="1545049"/>
            <a:chOff x="7268134" y="5806436"/>
            <a:chExt cx="2890148" cy="1545049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5A47D51A-7AF0-BE9B-177F-53C2EED6E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7"/>
            <a:stretch/>
          </p:blipFill>
          <p:spPr>
            <a:xfrm>
              <a:off x="8246904" y="5806436"/>
              <a:ext cx="1911378" cy="14582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E9C85D7E-6275-EACB-E92E-5296D80C2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8" t="38707"/>
            <a:stretch/>
          </p:blipFill>
          <p:spPr>
            <a:xfrm>
              <a:off x="7268134" y="6112296"/>
              <a:ext cx="866593" cy="1239189"/>
            </a:xfrm>
            <a:prstGeom prst="rect">
              <a:avLst/>
            </a:prstGeom>
          </p:spPr>
        </p:pic>
      </p:grpSp>
      <p:grpSp>
        <p:nvGrpSpPr>
          <p:cNvPr id="1069" name="Group 1068">
            <a:extLst>
              <a:ext uri="{FF2B5EF4-FFF2-40B4-BE49-F238E27FC236}">
                <a16:creationId xmlns="" xmlns:a16="http://schemas.microsoft.com/office/drawing/2014/main" id="{5B7EA5A5-37F6-1137-9E01-58794CA2963A}"/>
              </a:ext>
            </a:extLst>
          </p:cNvPr>
          <p:cNvGrpSpPr/>
          <p:nvPr/>
        </p:nvGrpSpPr>
        <p:grpSpPr>
          <a:xfrm>
            <a:off x="2041674" y="1645822"/>
            <a:ext cx="8000853" cy="4671887"/>
            <a:chOff x="2062234" y="1005013"/>
            <a:chExt cx="8000853" cy="4671887"/>
          </a:xfrm>
        </p:grpSpPr>
        <p:sp>
          <p:nvSpPr>
            <p:cNvPr id="1032" name="Freeform: Shape 1031">
              <a:extLst>
                <a:ext uri="{FF2B5EF4-FFF2-40B4-BE49-F238E27FC236}">
                  <a16:creationId xmlns="" xmlns:a16="http://schemas.microsoft.com/office/drawing/2014/main" id="{B9E89B66-C0E1-3432-7A88-AE3DE3733FFD}"/>
                </a:ext>
              </a:extLst>
            </p:cNvPr>
            <p:cNvSpPr/>
            <p:nvPr/>
          </p:nvSpPr>
          <p:spPr>
            <a:xfrm>
              <a:off x="2062234" y="1005013"/>
              <a:ext cx="8000853" cy="4671887"/>
            </a:xfrm>
            <a:custGeom>
              <a:avLst/>
              <a:gdLst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372829 w 7764229"/>
                <a:gd name="connsiteY6" fmla="*/ 1911496 h 4210724"/>
                <a:gd name="connsiteX7" fmla="*/ 4529 w 7764229"/>
                <a:gd name="connsiteY7" fmla="*/ 2419496 h 4210724"/>
                <a:gd name="connsiteX8" fmla="*/ 207729 w 7764229"/>
                <a:gd name="connsiteY8" fmla="*/ 2940196 h 4210724"/>
                <a:gd name="connsiteX9" fmla="*/ 779229 w 7764229"/>
                <a:gd name="connsiteY9" fmla="*/ 2902096 h 4210724"/>
                <a:gd name="connsiteX10" fmla="*/ 1084029 w 7764229"/>
                <a:gd name="connsiteY10" fmla="*/ 3219596 h 4210724"/>
                <a:gd name="connsiteX11" fmla="*/ 1134829 w 7764229"/>
                <a:gd name="connsiteY11" fmla="*/ 3727596 h 4210724"/>
                <a:gd name="connsiteX12" fmla="*/ 1528529 w 7764229"/>
                <a:gd name="connsiteY12" fmla="*/ 3994296 h 4210724"/>
                <a:gd name="connsiteX13" fmla="*/ 2176229 w 7764229"/>
                <a:gd name="connsiteY13" fmla="*/ 3676796 h 4210724"/>
                <a:gd name="connsiteX14" fmla="*/ 2785829 w 7764229"/>
                <a:gd name="connsiteY14" fmla="*/ 3905396 h 4210724"/>
                <a:gd name="connsiteX15" fmla="*/ 3751029 w 7764229"/>
                <a:gd name="connsiteY15" fmla="*/ 3676796 h 4210724"/>
                <a:gd name="connsiteX16" fmla="*/ 4728929 w 7764229"/>
                <a:gd name="connsiteY16" fmla="*/ 4210196 h 4210724"/>
                <a:gd name="connsiteX17" fmla="*/ 5744929 w 7764229"/>
                <a:gd name="connsiteY17" fmla="*/ 3562496 h 4210724"/>
                <a:gd name="connsiteX18" fmla="*/ 6494229 w 7764229"/>
                <a:gd name="connsiteY18" fmla="*/ 3473596 h 4210724"/>
                <a:gd name="connsiteX19" fmla="*/ 6494229 w 7764229"/>
                <a:gd name="connsiteY19" fmla="*/ 3473596 h 4210724"/>
                <a:gd name="connsiteX20" fmla="*/ 7014929 w 7764229"/>
                <a:gd name="connsiteY20" fmla="*/ 3765696 h 4210724"/>
                <a:gd name="connsiteX21" fmla="*/ 7014929 w 7764229"/>
                <a:gd name="connsiteY21" fmla="*/ 3765696 h 4210724"/>
                <a:gd name="connsiteX22" fmla="*/ 7764229 w 7764229"/>
                <a:gd name="connsiteY22" fmla="*/ 3587896 h 4210724"/>
                <a:gd name="connsiteX23" fmla="*/ 7764229 w 7764229"/>
                <a:gd name="connsiteY23" fmla="*/ 3587896 h 4210724"/>
                <a:gd name="connsiteX24" fmla="*/ 7586429 w 7764229"/>
                <a:gd name="connsiteY24" fmla="*/ 2775096 h 4210724"/>
                <a:gd name="connsiteX25" fmla="*/ 6989529 w 7764229"/>
                <a:gd name="connsiteY25" fmla="*/ 2317896 h 4210724"/>
                <a:gd name="connsiteX26" fmla="*/ 6837129 w 7764229"/>
                <a:gd name="connsiteY26" fmla="*/ 1822596 h 4210724"/>
                <a:gd name="connsiteX27" fmla="*/ 7281629 w 7764229"/>
                <a:gd name="connsiteY27" fmla="*/ 1505096 h 4210724"/>
                <a:gd name="connsiteX28" fmla="*/ 7167329 w 7764229"/>
                <a:gd name="connsiteY28" fmla="*/ 857396 h 4210724"/>
                <a:gd name="connsiteX29" fmla="*/ 6583129 w 7764229"/>
                <a:gd name="connsiteY29" fmla="*/ 730396 h 4210724"/>
                <a:gd name="connsiteX30" fmla="*/ 6697429 w 7764229"/>
                <a:gd name="connsiteY30" fmla="*/ 171596 h 4210724"/>
                <a:gd name="connsiteX31" fmla="*/ 6037029 w 7764229"/>
                <a:gd name="connsiteY31" fmla="*/ 19196 h 4210724"/>
                <a:gd name="connsiteX32" fmla="*/ 5287729 w 7764229"/>
                <a:gd name="connsiteY32" fmla="*/ 539896 h 4210724"/>
                <a:gd name="connsiteX33" fmla="*/ 5287729 w 7764229"/>
                <a:gd name="connsiteY33" fmla="*/ 539896 h 4210724"/>
                <a:gd name="connsiteX34" fmla="*/ 4728929 w 7764229"/>
                <a:gd name="connsiteY34" fmla="*/ 311296 h 4210724"/>
                <a:gd name="connsiteX35" fmla="*/ 3966929 w 7764229"/>
                <a:gd name="connsiteY35" fmla="*/ 590696 h 4210724"/>
                <a:gd name="connsiteX36" fmla="*/ 2874729 w 7764229"/>
                <a:gd name="connsiteY36" fmla="*/ 247796 h 4210724"/>
                <a:gd name="connsiteX37" fmla="*/ 1719029 w 7764229"/>
                <a:gd name="connsiteY37" fmla="*/ 641496 h 4210724"/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4529 w 7764229"/>
                <a:gd name="connsiteY6" fmla="*/ 2419496 h 4210724"/>
                <a:gd name="connsiteX7" fmla="*/ 207729 w 7764229"/>
                <a:gd name="connsiteY7" fmla="*/ 2940196 h 4210724"/>
                <a:gd name="connsiteX8" fmla="*/ 779229 w 7764229"/>
                <a:gd name="connsiteY8" fmla="*/ 2902096 h 4210724"/>
                <a:gd name="connsiteX9" fmla="*/ 1084029 w 7764229"/>
                <a:gd name="connsiteY9" fmla="*/ 3219596 h 4210724"/>
                <a:gd name="connsiteX10" fmla="*/ 1134829 w 7764229"/>
                <a:gd name="connsiteY10" fmla="*/ 3727596 h 4210724"/>
                <a:gd name="connsiteX11" fmla="*/ 1528529 w 7764229"/>
                <a:gd name="connsiteY11" fmla="*/ 3994296 h 4210724"/>
                <a:gd name="connsiteX12" fmla="*/ 2176229 w 7764229"/>
                <a:gd name="connsiteY12" fmla="*/ 3676796 h 4210724"/>
                <a:gd name="connsiteX13" fmla="*/ 2785829 w 7764229"/>
                <a:gd name="connsiteY13" fmla="*/ 3905396 h 4210724"/>
                <a:gd name="connsiteX14" fmla="*/ 3751029 w 7764229"/>
                <a:gd name="connsiteY14" fmla="*/ 3676796 h 4210724"/>
                <a:gd name="connsiteX15" fmla="*/ 4728929 w 7764229"/>
                <a:gd name="connsiteY15" fmla="*/ 4210196 h 4210724"/>
                <a:gd name="connsiteX16" fmla="*/ 5744929 w 7764229"/>
                <a:gd name="connsiteY16" fmla="*/ 3562496 h 4210724"/>
                <a:gd name="connsiteX17" fmla="*/ 6494229 w 7764229"/>
                <a:gd name="connsiteY17" fmla="*/ 3473596 h 4210724"/>
                <a:gd name="connsiteX18" fmla="*/ 6494229 w 7764229"/>
                <a:gd name="connsiteY18" fmla="*/ 3473596 h 4210724"/>
                <a:gd name="connsiteX19" fmla="*/ 7014929 w 7764229"/>
                <a:gd name="connsiteY19" fmla="*/ 3765696 h 4210724"/>
                <a:gd name="connsiteX20" fmla="*/ 7014929 w 7764229"/>
                <a:gd name="connsiteY20" fmla="*/ 3765696 h 4210724"/>
                <a:gd name="connsiteX21" fmla="*/ 7764229 w 7764229"/>
                <a:gd name="connsiteY21" fmla="*/ 3587896 h 4210724"/>
                <a:gd name="connsiteX22" fmla="*/ 7764229 w 7764229"/>
                <a:gd name="connsiteY22" fmla="*/ 3587896 h 4210724"/>
                <a:gd name="connsiteX23" fmla="*/ 7586429 w 7764229"/>
                <a:gd name="connsiteY23" fmla="*/ 2775096 h 4210724"/>
                <a:gd name="connsiteX24" fmla="*/ 6989529 w 7764229"/>
                <a:gd name="connsiteY24" fmla="*/ 2317896 h 4210724"/>
                <a:gd name="connsiteX25" fmla="*/ 6837129 w 7764229"/>
                <a:gd name="connsiteY25" fmla="*/ 1822596 h 4210724"/>
                <a:gd name="connsiteX26" fmla="*/ 7281629 w 7764229"/>
                <a:gd name="connsiteY26" fmla="*/ 1505096 h 4210724"/>
                <a:gd name="connsiteX27" fmla="*/ 7167329 w 7764229"/>
                <a:gd name="connsiteY27" fmla="*/ 857396 h 4210724"/>
                <a:gd name="connsiteX28" fmla="*/ 6583129 w 7764229"/>
                <a:gd name="connsiteY28" fmla="*/ 730396 h 4210724"/>
                <a:gd name="connsiteX29" fmla="*/ 6697429 w 7764229"/>
                <a:gd name="connsiteY29" fmla="*/ 171596 h 4210724"/>
                <a:gd name="connsiteX30" fmla="*/ 6037029 w 7764229"/>
                <a:gd name="connsiteY30" fmla="*/ 19196 h 4210724"/>
                <a:gd name="connsiteX31" fmla="*/ 5287729 w 7764229"/>
                <a:gd name="connsiteY31" fmla="*/ 539896 h 4210724"/>
                <a:gd name="connsiteX32" fmla="*/ 5287729 w 7764229"/>
                <a:gd name="connsiteY32" fmla="*/ 539896 h 4210724"/>
                <a:gd name="connsiteX33" fmla="*/ 4728929 w 7764229"/>
                <a:gd name="connsiteY33" fmla="*/ 311296 h 4210724"/>
                <a:gd name="connsiteX34" fmla="*/ 3966929 w 7764229"/>
                <a:gd name="connsiteY34" fmla="*/ 590696 h 4210724"/>
                <a:gd name="connsiteX35" fmla="*/ 2874729 w 7764229"/>
                <a:gd name="connsiteY35" fmla="*/ 247796 h 4210724"/>
                <a:gd name="connsiteX36" fmla="*/ 1719029 w 7764229"/>
                <a:gd name="connsiteY36" fmla="*/ 641496 h 4210724"/>
                <a:gd name="connsiteX0" fmla="*/ 1747324 w 7792524"/>
                <a:gd name="connsiteY0" fmla="*/ 641496 h 4210724"/>
                <a:gd name="connsiteX1" fmla="*/ 1239324 w 7792524"/>
                <a:gd name="connsiteY1" fmla="*/ 400196 h 4210724"/>
                <a:gd name="connsiteX2" fmla="*/ 807524 w 7792524"/>
                <a:gd name="connsiteY2" fmla="*/ 679596 h 4210724"/>
                <a:gd name="connsiteX3" fmla="*/ 1010724 w 7792524"/>
                <a:gd name="connsiteY3" fmla="*/ 1276496 h 4210724"/>
                <a:gd name="connsiteX4" fmla="*/ 883724 w 7792524"/>
                <a:gd name="connsiteY4" fmla="*/ 1619396 h 4210724"/>
                <a:gd name="connsiteX5" fmla="*/ 32824 w 7792524"/>
                <a:gd name="connsiteY5" fmla="*/ 2419496 h 4210724"/>
                <a:gd name="connsiteX6" fmla="*/ 236024 w 7792524"/>
                <a:gd name="connsiteY6" fmla="*/ 2940196 h 4210724"/>
                <a:gd name="connsiteX7" fmla="*/ 807524 w 7792524"/>
                <a:gd name="connsiteY7" fmla="*/ 2902096 h 4210724"/>
                <a:gd name="connsiteX8" fmla="*/ 1112324 w 7792524"/>
                <a:gd name="connsiteY8" fmla="*/ 3219596 h 4210724"/>
                <a:gd name="connsiteX9" fmla="*/ 1163124 w 7792524"/>
                <a:gd name="connsiteY9" fmla="*/ 3727596 h 4210724"/>
                <a:gd name="connsiteX10" fmla="*/ 1556824 w 7792524"/>
                <a:gd name="connsiteY10" fmla="*/ 3994296 h 4210724"/>
                <a:gd name="connsiteX11" fmla="*/ 2204524 w 7792524"/>
                <a:gd name="connsiteY11" fmla="*/ 3676796 h 4210724"/>
                <a:gd name="connsiteX12" fmla="*/ 2814124 w 7792524"/>
                <a:gd name="connsiteY12" fmla="*/ 3905396 h 4210724"/>
                <a:gd name="connsiteX13" fmla="*/ 3779324 w 7792524"/>
                <a:gd name="connsiteY13" fmla="*/ 3676796 h 4210724"/>
                <a:gd name="connsiteX14" fmla="*/ 4757224 w 7792524"/>
                <a:gd name="connsiteY14" fmla="*/ 4210196 h 4210724"/>
                <a:gd name="connsiteX15" fmla="*/ 5773224 w 7792524"/>
                <a:gd name="connsiteY15" fmla="*/ 3562496 h 4210724"/>
                <a:gd name="connsiteX16" fmla="*/ 6522524 w 7792524"/>
                <a:gd name="connsiteY16" fmla="*/ 3473596 h 4210724"/>
                <a:gd name="connsiteX17" fmla="*/ 6522524 w 7792524"/>
                <a:gd name="connsiteY17" fmla="*/ 3473596 h 4210724"/>
                <a:gd name="connsiteX18" fmla="*/ 7043224 w 7792524"/>
                <a:gd name="connsiteY18" fmla="*/ 3765696 h 4210724"/>
                <a:gd name="connsiteX19" fmla="*/ 7043224 w 7792524"/>
                <a:gd name="connsiteY19" fmla="*/ 3765696 h 4210724"/>
                <a:gd name="connsiteX20" fmla="*/ 7792524 w 7792524"/>
                <a:gd name="connsiteY20" fmla="*/ 3587896 h 4210724"/>
                <a:gd name="connsiteX21" fmla="*/ 7792524 w 7792524"/>
                <a:gd name="connsiteY21" fmla="*/ 3587896 h 4210724"/>
                <a:gd name="connsiteX22" fmla="*/ 7614724 w 7792524"/>
                <a:gd name="connsiteY22" fmla="*/ 2775096 h 4210724"/>
                <a:gd name="connsiteX23" fmla="*/ 7017824 w 7792524"/>
                <a:gd name="connsiteY23" fmla="*/ 2317896 h 4210724"/>
                <a:gd name="connsiteX24" fmla="*/ 6865424 w 7792524"/>
                <a:gd name="connsiteY24" fmla="*/ 1822596 h 4210724"/>
                <a:gd name="connsiteX25" fmla="*/ 7309924 w 7792524"/>
                <a:gd name="connsiteY25" fmla="*/ 1505096 h 4210724"/>
                <a:gd name="connsiteX26" fmla="*/ 7195624 w 7792524"/>
                <a:gd name="connsiteY26" fmla="*/ 857396 h 4210724"/>
                <a:gd name="connsiteX27" fmla="*/ 6611424 w 7792524"/>
                <a:gd name="connsiteY27" fmla="*/ 730396 h 4210724"/>
                <a:gd name="connsiteX28" fmla="*/ 6725724 w 7792524"/>
                <a:gd name="connsiteY28" fmla="*/ 171596 h 4210724"/>
                <a:gd name="connsiteX29" fmla="*/ 6065324 w 7792524"/>
                <a:gd name="connsiteY29" fmla="*/ 19196 h 4210724"/>
                <a:gd name="connsiteX30" fmla="*/ 5316024 w 7792524"/>
                <a:gd name="connsiteY30" fmla="*/ 539896 h 4210724"/>
                <a:gd name="connsiteX31" fmla="*/ 5316024 w 7792524"/>
                <a:gd name="connsiteY31" fmla="*/ 539896 h 4210724"/>
                <a:gd name="connsiteX32" fmla="*/ 4757224 w 7792524"/>
                <a:gd name="connsiteY32" fmla="*/ 311296 h 4210724"/>
                <a:gd name="connsiteX33" fmla="*/ 3995224 w 7792524"/>
                <a:gd name="connsiteY33" fmla="*/ 590696 h 4210724"/>
                <a:gd name="connsiteX34" fmla="*/ 2903024 w 7792524"/>
                <a:gd name="connsiteY34" fmla="*/ 247796 h 4210724"/>
                <a:gd name="connsiteX35" fmla="*/ 1747324 w 7792524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9401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7684937 w 7684937"/>
                <a:gd name="connsiteY18" fmla="*/ 35878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99137 w 7684937"/>
                <a:gd name="connsiteY18" fmla="*/ 35370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507137 w 7507137"/>
                <a:gd name="connsiteY19" fmla="*/ 2775096 h 4210724"/>
                <a:gd name="connsiteX20" fmla="*/ 6910237 w 7507137"/>
                <a:gd name="connsiteY20" fmla="*/ 2317896 h 4210724"/>
                <a:gd name="connsiteX21" fmla="*/ 6757837 w 7507137"/>
                <a:gd name="connsiteY21" fmla="*/ 1822596 h 4210724"/>
                <a:gd name="connsiteX22" fmla="*/ 7202337 w 7507137"/>
                <a:gd name="connsiteY22" fmla="*/ 1505096 h 4210724"/>
                <a:gd name="connsiteX23" fmla="*/ 7088037 w 7507137"/>
                <a:gd name="connsiteY23" fmla="*/ 857396 h 4210724"/>
                <a:gd name="connsiteX24" fmla="*/ 6503837 w 7507137"/>
                <a:gd name="connsiteY24" fmla="*/ 730396 h 4210724"/>
                <a:gd name="connsiteX25" fmla="*/ 6618137 w 7507137"/>
                <a:gd name="connsiteY25" fmla="*/ 171596 h 4210724"/>
                <a:gd name="connsiteX26" fmla="*/ 5957737 w 7507137"/>
                <a:gd name="connsiteY26" fmla="*/ 19196 h 4210724"/>
                <a:gd name="connsiteX27" fmla="*/ 5208437 w 7507137"/>
                <a:gd name="connsiteY27" fmla="*/ 539896 h 4210724"/>
                <a:gd name="connsiteX28" fmla="*/ 5208437 w 7507137"/>
                <a:gd name="connsiteY28" fmla="*/ 539896 h 4210724"/>
                <a:gd name="connsiteX29" fmla="*/ 4649637 w 7507137"/>
                <a:gd name="connsiteY29" fmla="*/ 311296 h 4210724"/>
                <a:gd name="connsiteX30" fmla="*/ 3887637 w 7507137"/>
                <a:gd name="connsiteY30" fmla="*/ 590696 h 4210724"/>
                <a:gd name="connsiteX31" fmla="*/ 2795437 w 7507137"/>
                <a:gd name="connsiteY31" fmla="*/ 247796 h 4210724"/>
                <a:gd name="connsiteX32" fmla="*/ 1639737 w 7507137"/>
                <a:gd name="connsiteY32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240437 w 7507137"/>
                <a:gd name="connsiteY19" fmla="*/ 3270396 h 4210724"/>
                <a:gd name="connsiteX20" fmla="*/ 7507137 w 7507137"/>
                <a:gd name="connsiteY20" fmla="*/ 2775096 h 4210724"/>
                <a:gd name="connsiteX21" fmla="*/ 6910237 w 7507137"/>
                <a:gd name="connsiteY21" fmla="*/ 2317896 h 4210724"/>
                <a:gd name="connsiteX22" fmla="*/ 6757837 w 7507137"/>
                <a:gd name="connsiteY22" fmla="*/ 1822596 h 4210724"/>
                <a:gd name="connsiteX23" fmla="*/ 7202337 w 7507137"/>
                <a:gd name="connsiteY23" fmla="*/ 1505096 h 4210724"/>
                <a:gd name="connsiteX24" fmla="*/ 7088037 w 7507137"/>
                <a:gd name="connsiteY24" fmla="*/ 857396 h 4210724"/>
                <a:gd name="connsiteX25" fmla="*/ 6503837 w 7507137"/>
                <a:gd name="connsiteY25" fmla="*/ 730396 h 4210724"/>
                <a:gd name="connsiteX26" fmla="*/ 6618137 w 7507137"/>
                <a:gd name="connsiteY26" fmla="*/ 171596 h 4210724"/>
                <a:gd name="connsiteX27" fmla="*/ 5957737 w 7507137"/>
                <a:gd name="connsiteY27" fmla="*/ 19196 h 4210724"/>
                <a:gd name="connsiteX28" fmla="*/ 5208437 w 7507137"/>
                <a:gd name="connsiteY28" fmla="*/ 539896 h 4210724"/>
                <a:gd name="connsiteX29" fmla="*/ 5208437 w 7507137"/>
                <a:gd name="connsiteY29" fmla="*/ 539896 h 4210724"/>
                <a:gd name="connsiteX30" fmla="*/ 4649637 w 7507137"/>
                <a:gd name="connsiteY30" fmla="*/ 311296 h 4210724"/>
                <a:gd name="connsiteX31" fmla="*/ 3887637 w 7507137"/>
                <a:gd name="connsiteY31" fmla="*/ 590696 h 4210724"/>
                <a:gd name="connsiteX32" fmla="*/ 2795437 w 7507137"/>
                <a:gd name="connsiteY32" fmla="*/ 247796 h 4210724"/>
                <a:gd name="connsiteX33" fmla="*/ 1639737 w 75071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229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7672237 w 7672237"/>
                <a:gd name="connsiteY18" fmla="*/ 3498996 h 4210724"/>
                <a:gd name="connsiteX19" fmla="*/ 7507137 w 7672237"/>
                <a:gd name="connsiteY19" fmla="*/ 2775096 h 4210724"/>
                <a:gd name="connsiteX20" fmla="*/ 6910237 w 7672237"/>
                <a:gd name="connsiteY20" fmla="*/ 2317896 h 4210724"/>
                <a:gd name="connsiteX21" fmla="*/ 6757837 w 7672237"/>
                <a:gd name="connsiteY21" fmla="*/ 1822596 h 4210724"/>
                <a:gd name="connsiteX22" fmla="*/ 7202337 w 7672237"/>
                <a:gd name="connsiteY22" fmla="*/ 1505096 h 4210724"/>
                <a:gd name="connsiteX23" fmla="*/ 7088037 w 7672237"/>
                <a:gd name="connsiteY23" fmla="*/ 857396 h 4210724"/>
                <a:gd name="connsiteX24" fmla="*/ 6503837 w 7672237"/>
                <a:gd name="connsiteY24" fmla="*/ 730396 h 4210724"/>
                <a:gd name="connsiteX25" fmla="*/ 6618137 w 7672237"/>
                <a:gd name="connsiteY25" fmla="*/ 171596 h 4210724"/>
                <a:gd name="connsiteX26" fmla="*/ 5957737 w 7672237"/>
                <a:gd name="connsiteY26" fmla="*/ 19196 h 4210724"/>
                <a:gd name="connsiteX27" fmla="*/ 5208437 w 7672237"/>
                <a:gd name="connsiteY27" fmla="*/ 539896 h 4210724"/>
                <a:gd name="connsiteX28" fmla="*/ 5208437 w 7672237"/>
                <a:gd name="connsiteY28" fmla="*/ 539896 h 4210724"/>
                <a:gd name="connsiteX29" fmla="*/ 4649637 w 7672237"/>
                <a:gd name="connsiteY29" fmla="*/ 311296 h 4210724"/>
                <a:gd name="connsiteX30" fmla="*/ 3887637 w 7672237"/>
                <a:gd name="connsiteY30" fmla="*/ 590696 h 4210724"/>
                <a:gd name="connsiteX31" fmla="*/ 2795437 w 7672237"/>
                <a:gd name="connsiteY31" fmla="*/ 247796 h 4210724"/>
                <a:gd name="connsiteX32" fmla="*/ 1639737 w 7672237"/>
                <a:gd name="connsiteY32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48337 w 7672237"/>
                <a:gd name="connsiteY18" fmla="*/ 34608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76837 w 7695061"/>
                <a:gd name="connsiteY17" fmla="*/ 35116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10162 w 7695061"/>
                <a:gd name="connsiteY17" fmla="*/ 3845071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0162 w 7695061"/>
                <a:gd name="connsiteY16" fmla="*/ 384507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6181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957737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4649637 w 7695061"/>
                <a:gd name="connsiteY28" fmla="*/ 325318 h 4224746"/>
                <a:gd name="connsiteX29" fmla="*/ 3887637 w 7695061"/>
                <a:gd name="connsiteY29" fmla="*/ 604718 h 4224746"/>
                <a:gd name="connsiteX30" fmla="*/ 2795437 w 7695061"/>
                <a:gd name="connsiteY30" fmla="*/ 261818 h 4224746"/>
                <a:gd name="connsiteX31" fmla="*/ 1639737 w 7695061"/>
                <a:gd name="connsiteY31" fmla="*/ 655518 h 4224746"/>
                <a:gd name="connsiteX0" fmla="*/ 1639737 w 7695061"/>
                <a:gd name="connsiteY0" fmla="*/ 638621 h 4207849"/>
                <a:gd name="connsiteX1" fmla="*/ 1131737 w 7695061"/>
                <a:gd name="connsiteY1" fmla="*/ 397321 h 4207849"/>
                <a:gd name="connsiteX2" fmla="*/ 699937 w 7695061"/>
                <a:gd name="connsiteY2" fmla="*/ 676721 h 4207849"/>
                <a:gd name="connsiteX3" fmla="*/ 903137 w 7695061"/>
                <a:gd name="connsiteY3" fmla="*/ 1273621 h 4207849"/>
                <a:gd name="connsiteX4" fmla="*/ 776137 w 7695061"/>
                <a:gd name="connsiteY4" fmla="*/ 1616521 h 4207849"/>
                <a:gd name="connsiteX5" fmla="*/ 52237 w 7695061"/>
                <a:gd name="connsiteY5" fmla="*/ 2111821 h 4207849"/>
                <a:gd name="connsiteX6" fmla="*/ 128437 w 7695061"/>
                <a:gd name="connsiteY6" fmla="*/ 2721421 h 4207849"/>
                <a:gd name="connsiteX7" fmla="*/ 699937 w 7695061"/>
                <a:gd name="connsiteY7" fmla="*/ 2899221 h 4207849"/>
                <a:gd name="connsiteX8" fmla="*/ 1004737 w 7695061"/>
                <a:gd name="connsiteY8" fmla="*/ 3216721 h 4207849"/>
                <a:gd name="connsiteX9" fmla="*/ 1055537 w 7695061"/>
                <a:gd name="connsiteY9" fmla="*/ 3724721 h 4207849"/>
                <a:gd name="connsiteX10" fmla="*/ 1449237 w 7695061"/>
                <a:gd name="connsiteY10" fmla="*/ 3991421 h 4207849"/>
                <a:gd name="connsiteX11" fmla="*/ 2096937 w 7695061"/>
                <a:gd name="connsiteY11" fmla="*/ 3673921 h 4207849"/>
                <a:gd name="connsiteX12" fmla="*/ 2706537 w 7695061"/>
                <a:gd name="connsiteY12" fmla="*/ 3902521 h 4207849"/>
                <a:gd name="connsiteX13" fmla="*/ 3671737 w 7695061"/>
                <a:gd name="connsiteY13" fmla="*/ 3673921 h 4207849"/>
                <a:gd name="connsiteX14" fmla="*/ 4649637 w 7695061"/>
                <a:gd name="connsiteY14" fmla="*/ 4207321 h 4207849"/>
                <a:gd name="connsiteX15" fmla="*/ 5665637 w 7695061"/>
                <a:gd name="connsiteY15" fmla="*/ 3559621 h 4207849"/>
                <a:gd name="connsiteX16" fmla="*/ 6319687 w 7695061"/>
                <a:gd name="connsiteY16" fmla="*/ 3442146 h 4207849"/>
                <a:gd name="connsiteX17" fmla="*/ 6935637 w 7695061"/>
                <a:gd name="connsiteY17" fmla="*/ 3762821 h 4207849"/>
                <a:gd name="connsiteX18" fmla="*/ 7672237 w 7695061"/>
                <a:gd name="connsiteY18" fmla="*/ 3496121 h 4207849"/>
                <a:gd name="connsiteX19" fmla="*/ 7507137 w 7695061"/>
                <a:gd name="connsiteY19" fmla="*/ 2772221 h 4207849"/>
                <a:gd name="connsiteX20" fmla="*/ 6910237 w 7695061"/>
                <a:gd name="connsiteY20" fmla="*/ 2315021 h 4207849"/>
                <a:gd name="connsiteX21" fmla="*/ 6757837 w 7695061"/>
                <a:gd name="connsiteY21" fmla="*/ 1819721 h 4207849"/>
                <a:gd name="connsiteX22" fmla="*/ 7288062 w 7695061"/>
                <a:gd name="connsiteY22" fmla="*/ 1397446 h 4207849"/>
                <a:gd name="connsiteX23" fmla="*/ 7183287 w 7695061"/>
                <a:gd name="connsiteY23" fmla="*/ 968821 h 4207849"/>
                <a:gd name="connsiteX24" fmla="*/ 6618137 w 7695061"/>
                <a:gd name="connsiteY24" fmla="*/ 727521 h 4207849"/>
                <a:gd name="connsiteX25" fmla="*/ 6513362 w 7695061"/>
                <a:gd name="connsiteY25" fmla="*/ 111571 h 4207849"/>
                <a:gd name="connsiteX26" fmla="*/ 5891062 w 7695061"/>
                <a:gd name="connsiteY26" fmla="*/ 16321 h 4207849"/>
                <a:gd name="connsiteX27" fmla="*/ 4649637 w 7695061"/>
                <a:gd name="connsiteY27" fmla="*/ 308421 h 4207849"/>
                <a:gd name="connsiteX28" fmla="*/ 3887637 w 7695061"/>
                <a:gd name="connsiteY28" fmla="*/ 587821 h 4207849"/>
                <a:gd name="connsiteX29" fmla="*/ 2795437 w 7695061"/>
                <a:gd name="connsiteY29" fmla="*/ 244921 h 4207849"/>
                <a:gd name="connsiteX30" fmla="*/ 1639737 w 7695061"/>
                <a:gd name="connsiteY30" fmla="*/ 638621 h 4207849"/>
                <a:gd name="connsiteX0" fmla="*/ 1639737 w 7695061"/>
                <a:gd name="connsiteY0" fmla="*/ 626237 h 4195465"/>
                <a:gd name="connsiteX1" fmla="*/ 1131737 w 7695061"/>
                <a:gd name="connsiteY1" fmla="*/ 384937 h 4195465"/>
                <a:gd name="connsiteX2" fmla="*/ 699937 w 7695061"/>
                <a:gd name="connsiteY2" fmla="*/ 664337 h 4195465"/>
                <a:gd name="connsiteX3" fmla="*/ 903137 w 7695061"/>
                <a:gd name="connsiteY3" fmla="*/ 1261237 h 4195465"/>
                <a:gd name="connsiteX4" fmla="*/ 776137 w 7695061"/>
                <a:gd name="connsiteY4" fmla="*/ 1604137 h 4195465"/>
                <a:gd name="connsiteX5" fmla="*/ 52237 w 7695061"/>
                <a:gd name="connsiteY5" fmla="*/ 2099437 h 4195465"/>
                <a:gd name="connsiteX6" fmla="*/ 128437 w 7695061"/>
                <a:gd name="connsiteY6" fmla="*/ 2709037 h 4195465"/>
                <a:gd name="connsiteX7" fmla="*/ 699937 w 7695061"/>
                <a:gd name="connsiteY7" fmla="*/ 2886837 h 4195465"/>
                <a:gd name="connsiteX8" fmla="*/ 1004737 w 7695061"/>
                <a:gd name="connsiteY8" fmla="*/ 3204337 h 4195465"/>
                <a:gd name="connsiteX9" fmla="*/ 1055537 w 7695061"/>
                <a:gd name="connsiteY9" fmla="*/ 3712337 h 4195465"/>
                <a:gd name="connsiteX10" fmla="*/ 1449237 w 7695061"/>
                <a:gd name="connsiteY10" fmla="*/ 3979037 h 4195465"/>
                <a:gd name="connsiteX11" fmla="*/ 2096937 w 7695061"/>
                <a:gd name="connsiteY11" fmla="*/ 3661537 h 4195465"/>
                <a:gd name="connsiteX12" fmla="*/ 2706537 w 7695061"/>
                <a:gd name="connsiteY12" fmla="*/ 3890137 h 4195465"/>
                <a:gd name="connsiteX13" fmla="*/ 3671737 w 7695061"/>
                <a:gd name="connsiteY13" fmla="*/ 3661537 h 4195465"/>
                <a:gd name="connsiteX14" fmla="*/ 4649637 w 7695061"/>
                <a:gd name="connsiteY14" fmla="*/ 4194937 h 4195465"/>
                <a:gd name="connsiteX15" fmla="*/ 5665637 w 7695061"/>
                <a:gd name="connsiteY15" fmla="*/ 3547237 h 4195465"/>
                <a:gd name="connsiteX16" fmla="*/ 6319687 w 7695061"/>
                <a:gd name="connsiteY16" fmla="*/ 3429762 h 4195465"/>
                <a:gd name="connsiteX17" fmla="*/ 6935637 w 7695061"/>
                <a:gd name="connsiteY17" fmla="*/ 3750437 h 4195465"/>
                <a:gd name="connsiteX18" fmla="*/ 7672237 w 7695061"/>
                <a:gd name="connsiteY18" fmla="*/ 3483737 h 4195465"/>
                <a:gd name="connsiteX19" fmla="*/ 7507137 w 7695061"/>
                <a:gd name="connsiteY19" fmla="*/ 2759837 h 4195465"/>
                <a:gd name="connsiteX20" fmla="*/ 6910237 w 7695061"/>
                <a:gd name="connsiteY20" fmla="*/ 2302637 h 4195465"/>
                <a:gd name="connsiteX21" fmla="*/ 6757837 w 7695061"/>
                <a:gd name="connsiteY21" fmla="*/ 1807337 h 4195465"/>
                <a:gd name="connsiteX22" fmla="*/ 7288062 w 7695061"/>
                <a:gd name="connsiteY22" fmla="*/ 1385062 h 4195465"/>
                <a:gd name="connsiteX23" fmla="*/ 7183287 w 7695061"/>
                <a:gd name="connsiteY23" fmla="*/ 956437 h 4195465"/>
                <a:gd name="connsiteX24" fmla="*/ 6618137 w 7695061"/>
                <a:gd name="connsiteY24" fmla="*/ 715137 h 4195465"/>
                <a:gd name="connsiteX25" fmla="*/ 6513362 w 7695061"/>
                <a:gd name="connsiteY25" fmla="*/ 99187 h 4195465"/>
                <a:gd name="connsiteX26" fmla="*/ 5891062 w 7695061"/>
                <a:gd name="connsiteY26" fmla="*/ 3937 h 4195465"/>
                <a:gd name="connsiteX27" fmla="*/ 5189387 w 7695061"/>
                <a:gd name="connsiteY27" fmla="*/ 127762 h 4195465"/>
                <a:gd name="connsiteX28" fmla="*/ 4649637 w 7695061"/>
                <a:gd name="connsiteY28" fmla="*/ 296037 h 4195465"/>
                <a:gd name="connsiteX29" fmla="*/ 3887637 w 7695061"/>
                <a:gd name="connsiteY29" fmla="*/ 575437 h 4195465"/>
                <a:gd name="connsiteX30" fmla="*/ 2795437 w 7695061"/>
                <a:gd name="connsiteY30" fmla="*/ 232537 h 4195465"/>
                <a:gd name="connsiteX31" fmla="*/ 1639737 w 7695061"/>
                <a:gd name="connsiteY31" fmla="*/ 626237 h 4195465"/>
                <a:gd name="connsiteX0" fmla="*/ 1639737 w 7695061"/>
                <a:gd name="connsiteY0" fmla="*/ 649413 h 4218641"/>
                <a:gd name="connsiteX1" fmla="*/ 1131737 w 7695061"/>
                <a:gd name="connsiteY1" fmla="*/ 408113 h 4218641"/>
                <a:gd name="connsiteX2" fmla="*/ 699937 w 7695061"/>
                <a:gd name="connsiteY2" fmla="*/ 687513 h 4218641"/>
                <a:gd name="connsiteX3" fmla="*/ 903137 w 7695061"/>
                <a:gd name="connsiteY3" fmla="*/ 1284413 h 4218641"/>
                <a:gd name="connsiteX4" fmla="*/ 776137 w 7695061"/>
                <a:gd name="connsiteY4" fmla="*/ 1627313 h 4218641"/>
                <a:gd name="connsiteX5" fmla="*/ 52237 w 7695061"/>
                <a:gd name="connsiteY5" fmla="*/ 2122613 h 4218641"/>
                <a:gd name="connsiteX6" fmla="*/ 128437 w 7695061"/>
                <a:gd name="connsiteY6" fmla="*/ 2732213 h 4218641"/>
                <a:gd name="connsiteX7" fmla="*/ 699937 w 7695061"/>
                <a:gd name="connsiteY7" fmla="*/ 2910013 h 4218641"/>
                <a:gd name="connsiteX8" fmla="*/ 1004737 w 7695061"/>
                <a:gd name="connsiteY8" fmla="*/ 3227513 h 4218641"/>
                <a:gd name="connsiteX9" fmla="*/ 1055537 w 7695061"/>
                <a:gd name="connsiteY9" fmla="*/ 3735513 h 4218641"/>
                <a:gd name="connsiteX10" fmla="*/ 1449237 w 7695061"/>
                <a:gd name="connsiteY10" fmla="*/ 4002213 h 4218641"/>
                <a:gd name="connsiteX11" fmla="*/ 2096937 w 7695061"/>
                <a:gd name="connsiteY11" fmla="*/ 3684713 h 4218641"/>
                <a:gd name="connsiteX12" fmla="*/ 2706537 w 7695061"/>
                <a:gd name="connsiteY12" fmla="*/ 3913313 h 4218641"/>
                <a:gd name="connsiteX13" fmla="*/ 3671737 w 7695061"/>
                <a:gd name="connsiteY13" fmla="*/ 3684713 h 4218641"/>
                <a:gd name="connsiteX14" fmla="*/ 4649637 w 7695061"/>
                <a:gd name="connsiteY14" fmla="*/ 4218113 h 4218641"/>
                <a:gd name="connsiteX15" fmla="*/ 5665637 w 7695061"/>
                <a:gd name="connsiteY15" fmla="*/ 3570413 h 4218641"/>
                <a:gd name="connsiteX16" fmla="*/ 6319687 w 7695061"/>
                <a:gd name="connsiteY16" fmla="*/ 3452938 h 4218641"/>
                <a:gd name="connsiteX17" fmla="*/ 6935637 w 7695061"/>
                <a:gd name="connsiteY17" fmla="*/ 3773613 h 4218641"/>
                <a:gd name="connsiteX18" fmla="*/ 7672237 w 7695061"/>
                <a:gd name="connsiteY18" fmla="*/ 3506913 h 4218641"/>
                <a:gd name="connsiteX19" fmla="*/ 7507137 w 7695061"/>
                <a:gd name="connsiteY19" fmla="*/ 2783013 h 4218641"/>
                <a:gd name="connsiteX20" fmla="*/ 6910237 w 7695061"/>
                <a:gd name="connsiteY20" fmla="*/ 2325813 h 4218641"/>
                <a:gd name="connsiteX21" fmla="*/ 6757837 w 7695061"/>
                <a:gd name="connsiteY21" fmla="*/ 1830513 h 4218641"/>
                <a:gd name="connsiteX22" fmla="*/ 7288062 w 7695061"/>
                <a:gd name="connsiteY22" fmla="*/ 1408238 h 4218641"/>
                <a:gd name="connsiteX23" fmla="*/ 7183287 w 7695061"/>
                <a:gd name="connsiteY23" fmla="*/ 979613 h 4218641"/>
                <a:gd name="connsiteX24" fmla="*/ 6618137 w 7695061"/>
                <a:gd name="connsiteY24" fmla="*/ 738313 h 4218641"/>
                <a:gd name="connsiteX25" fmla="*/ 6513362 w 7695061"/>
                <a:gd name="connsiteY25" fmla="*/ 122363 h 4218641"/>
                <a:gd name="connsiteX26" fmla="*/ 5891062 w 7695061"/>
                <a:gd name="connsiteY26" fmla="*/ 27113 h 4218641"/>
                <a:gd name="connsiteX27" fmla="*/ 5284637 w 7695061"/>
                <a:gd name="connsiteY27" fmla="*/ 465263 h 4218641"/>
                <a:gd name="connsiteX28" fmla="*/ 4649637 w 7695061"/>
                <a:gd name="connsiteY28" fmla="*/ 319213 h 4218641"/>
                <a:gd name="connsiteX29" fmla="*/ 3887637 w 7695061"/>
                <a:gd name="connsiteY29" fmla="*/ 598613 h 4218641"/>
                <a:gd name="connsiteX30" fmla="*/ 2795437 w 7695061"/>
                <a:gd name="connsiteY30" fmla="*/ 255713 h 4218641"/>
                <a:gd name="connsiteX31" fmla="*/ 1639737 w 7695061"/>
                <a:gd name="connsiteY31" fmla="*/ 649413 h 4218641"/>
                <a:gd name="connsiteX0" fmla="*/ 1639737 w 7695061"/>
                <a:gd name="connsiteY0" fmla="*/ 608748 h 4177976"/>
                <a:gd name="connsiteX1" fmla="*/ 1131737 w 7695061"/>
                <a:gd name="connsiteY1" fmla="*/ 367448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695061" h="4177976">
                  <a:moveTo>
                    <a:pt x="1639737" y="608748"/>
                  </a:moveTo>
                  <a:cubicBezTo>
                    <a:pt x="1362454" y="634148"/>
                    <a:pt x="1288370" y="361098"/>
                    <a:pt x="1131737" y="367448"/>
                  </a:cubicBezTo>
                  <a:cubicBezTo>
                    <a:pt x="975104" y="373798"/>
                    <a:pt x="738037" y="500798"/>
                    <a:pt x="699937" y="646848"/>
                  </a:cubicBezTo>
                  <a:cubicBezTo>
                    <a:pt x="661837" y="792898"/>
                    <a:pt x="890437" y="1087115"/>
                    <a:pt x="903137" y="1243748"/>
                  </a:cubicBezTo>
                  <a:cubicBezTo>
                    <a:pt x="915837" y="1400381"/>
                    <a:pt x="917954" y="1446948"/>
                    <a:pt x="776137" y="1586648"/>
                  </a:cubicBezTo>
                  <a:cubicBezTo>
                    <a:pt x="634320" y="1726348"/>
                    <a:pt x="160187" y="1897798"/>
                    <a:pt x="52237" y="2081948"/>
                  </a:cubicBezTo>
                  <a:cubicBezTo>
                    <a:pt x="-55713" y="2266098"/>
                    <a:pt x="20487" y="2560315"/>
                    <a:pt x="128437" y="2691548"/>
                  </a:cubicBezTo>
                  <a:cubicBezTo>
                    <a:pt x="236387" y="2822781"/>
                    <a:pt x="553887" y="2786798"/>
                    <a:pt x="699937" y="2869348"/>
                  </a:cubicBezTo>
                  <a:cubicBezTo>
                    <a:pt x="845987" y="2951898"/>
                    <a:pt x="945470" y="3049265"/>
                    <a:pt x="1004737" y="3186848"/>
                  </a:cubicBezTo>
                  <a:cubicBezTo>
                    <a:pt x="1064004" y="3324431"/>
                    <a:pt x="981454" y="3565731"/>
                    <a:pt x="1055537" y="3694848"/>
                  </a:cubicBezTo>
                  <a:cubicBezTo>
                    <a:pt x="1129620" y="3823965"/>
                    <a:pt x="1275670" y="3970015"/>
                    <a:pt x="1449237" y="3961548"/>
                  </a:cubicBezTo>
                  <a:cubicBezTo>
                    <a:pt x="1622804" y="3953081"/>
                    <a:pt x="1887387" y="3658865"/>
                    <a:pt x="2096937" y="3644048"/>
                  </a:cubicBezTo>
                  <a:cubicBezTo>
                    <a:pt x="2306487" y="3629231"/>
                    <a:pt x="2444070" y="3872648"/>
                    <a:pt x="2706537" y="3872648"/>
                  </a:cubicBezTo>
                  <a:cubicBezTo>
                    <a:pt x="2969004" y="3872648"/>
                    <a:pt x="3347887" y="3593248"/>
                    <a:pt x="3671737" y="3644048"/>
                  </a:cubicBezTo>
                  <a:cubicBezTo>
                    <a:pt x="3995587" y="3694848"/>
                    <a:pt x="4317320" y="4196498"/>
                    <a:pt x="4649637" y="4177448"/>
                  </a:cubicBezTo>
                  <a:cubicBezTo>
                    <a:pt x="4981954" y="4158398"/>
                    <a:pt x="5387295" y="3657277"/>
                    <a:pt x="5665637" y="3529748"/>
                  </a:cubicBezTo>
                  <a:cubicBezTo>
                    <a:pt x="5943979" y="3402219"/>
                    <a:pt x="6108020" y="3378406"/>
                    <a:pt x="6319687" y="3412273"/>
                  </a:cubicBezTo>
                  <a:cubicBezTo>
                    <a:pt x="6493254" y="3509640"/>
                    <a:pt x="6698570" y="3635581"/>
                    <a:pt x="6935637" y="3732948"/>
                  </a:cubicBezTo>
                  <a:cubicBezTo>
                    <a:pt x="7181170" y="3745648"/>
                    <a:pt x="7490204" y="3656748"/>
                    <a:pt x="7672237" y="3466248"/>
                  </a:cubicBezTo>
                  <a:cubicBezTo>
                    <a:pt x="7744204" y="3237648"/>
                    <a:pt x="7634137" y="2939198"/>
                    <a:pt x="7507137" y="2742348"/>
                  </a:cubicBezTo>
                  <a:cubicBezTo>
                    <a:pt x="7380137" y="2545498"/>
                    <a:pt x="7035120" y="2443898"/>
                    <a:pt x="6910237" y="2285148"/>
                  </a:cubicBezTo>
                  <a:cubicBezTo>
                    <a:pt x="6785354" y="2126398"/>
                    <a:pt x="6694866" y="1942777"/>
                    <a:pt x="6757837" y="1789848"/>
                  </a:cubicBezTo>
                  <a:cubicBezTo>
                    <a:pt x="6820808" y="1636919"/>
                    <a:pt x="7217154" y="1509390"/>
                    <a:pt x="7288062" y="1367573"/>
                  </a:cubicBezTo>
                  <a:cubicBezTo>
                    <a:pt x="7358970" y="1225756"/>
                    <a:pt x="7294941" y="1050602"/>
                    <a:pt x="7183287" y="938948"/>
                  </a:cubicBezTo>
                  <a:cubicBezTo>
                    <a:pt x="7071633" y="827294"/>
                    <a:pt x="6729791" y="840523"/>
                    <a:pt x="6618137" y="697648"/>
                  </a:cubicBezTo>
                  <a:cubicBezTo>
                    <a:pt x="6506483" y="554773"/>
                    <a:pt x="6623429" y="190706"/>
                    <a:pt x="6513362" y="81698"/>
                  </a:cubicBezTo>
                  <a:cubicBezTo>
                    <a:pt x="6403295" y="-27310"/>
                    <a:pt x="6162524" y="-13552"/>
                    <a:pt x="5957737" y="43598"/>
                  </a:cubicBezTo>
                  <a:cubicBezTo>
                    <a:pt x="5752950" y="100748"/>
                    <a:pt x="5491541" y="375915"/>
                    <a:pt x="5284637" y="424598"/>
                  </a:cubicBezTo>
                  <a:cubicBezTo>
                    <a:pt x="5077733" y="473281"/>
                    <a:pt x="4882470" y="256323"/>
                    <a:pt x="4649637" y="278548"/>
                  </a:cubicBezTo>
                  <a:cubicBezTo>
                    <a:pt x="4416804" y="300773"/>
                    <a:pt x="4196670" y="568531"/>
                    <a:pt x="3887637" y="557948"/>
                  </a:cubicBezTo>
                  <a:cubicBezTo>
                    <a:pt x="3578604" y="547365"/>
                    <a:pt x="3165854" y="206581"/>
                    <a:pt x="2795437" y="215048"/>
                  </a:cubicBezTo>
                  <a:cubicBezTo>
                    <a:pt x="2425020" y="223515"/>
                    <a:pt x="1917020" y="583348"/>
                    <a:pt x="1639737" y="60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="" xmlns:a16="http://schemas.microsoft.com/office/drawing/2014/main" id="{3F05CC59-2456-E66C-ACC9-18535DA12F0F}"/>
                </a:ext>
              </a:extLst>
            </p:cNvPr>
            <p:cNvSpPr/>
            <p:nvPr/>
          </p:nvSpPr>
          <p:spPr>
            <a:xfrm>
              <a:off x="2219756" y="1178058"/>
              <a:ext cx="7689115" cy="4301963"/>
            </a:xfrm>
            <a:custGeom>
              <a:avLst/>
              <a:gdLst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372829 w 7764229"/>
                <a:gd name="connsiteY6" fmla="*/ 1911496 h 4210724"/>
                <a:gd name="connsiteX7" fmla="*/ 4529 w 7764229"/>
                <a:gd name="connsiteY7" fmla="*/ 2419496 h 4210724"/>
                <a:gd name="connsiteX8" fmla="*/ 207729 w 7764229"/>
                <a:gd name="connsiteY8" fmla="*/ 2940196 h 4210724"/>
                <a:gd name="connsiteX9" fmla="*/ 779229 w 7764229"/>
                <a:gd name="connsiteY9" fmla="*/ 2902096 h 4210724"/>
                <a:gd name="connsiteX10" fmla="*/ 1084029 w 7764229"/>
                <a:gd name="connsiteY10" fmla="*/ 3219596 h 4210724"/>
                <a:gd name="connsiteX11" fmla="*/ 1134829 w 7764229"/>
                <a:gd name="connsiteY11" fmla="*/ 3727596 h 4210724"/>
                <a:gd name="connsiteX12" fmla="*/ 1528529 w 7764229"/>
                <a:gd name="connsiteY12" fmla="*/ 3994296 h 4210724"/>
                <a:gd name="connsiteX13" fmla="*/ 2176229 w 7764229"/>
                <a:gd name="connsiteY13" fmla="*/ 3676796 h 4210724"/>
                <a:gd name="connsiteX14" fmla="*/ 2785829 w 7764229"/>
                <a:gd name="connsiteY14" fmla="*/ 3905396 h 4210724"/>
                <a:gd name="connsiteX15" fmla="*/ 3751029 w 7764229"/>
                <a:gd name="connsiteY15" fmla="*/ 3676796 h 4210724"/>
                <a:gd name="connsiteX16" fmla="*/ 4728929 w 7764229"/>
                <a:gd name="connsiteY16" fmla="*/ 4210196 h 4210724"/>
                <a:gd name="connsiteX17" fmla="*/ 5744929 w 7764229"/>
                <a:gd name="connsiteY17" fmla="*/ 3562496 h 4210724"/>
                <a:gd name="connsiteX18" fmla="*/ 6494229 w 7764229"/>
                <a:gd name="connsiteY18" fmla="*/ 3473596 h 4210724"/>
                <a:gd name="connsiteX19" fmla="*/ 6494229 w 7764229"/>
                <a:gd name="connsiteY19" fmla="*/ 3473596 h 4210724"/>
                <a:gd name="connsiteX20" fmla="*/ 7014929 w 7764229"/>
                <a:gd name="connsiteY20" fmla="*/ 3765696 h 4210724"/>
                <a:gd name="connsiteX21" fmla="*/ 7014929 w 7764229"/>
                <a:gd name="connsiteY21" fmla="*/ 3765696 h 4210724"/>
                <a:gd name="connsiteX22" fmla="*/ 7764229 w 7764229"/>
                <a:gd name="connsiteY22" fmla="*/ 3587896 h 4210724"/>
                <a:gd name="connsiteX23" fmla="*/ 7764229 w 7764229"/>
                <a:gd name="connsiteY23" fmla="*/ 3587896 h 4210724"/>
                <a:gd name="connsiteX24" fmla="*/ 7586429 w 7764229"/>
                <a:gd name="connsiteY24" fmla="*/ 2775096 h 4210724"/>
                <a:gd name="connsiteX25" fmla="*/ 6989529 w 7764229"/>
                <a:gd name="connsiteY25" fmla="*/ 2317896 h 4210724"/>
                <a:gd name="connsiteX26" fmla="*/ 6837129 w 7764229"/>
                <a:gd name="connsiteY26" fmla="*/ 1822596 h 4210724"/>
                <a:gd name="connsiteX27" fmla="*/ 7281629 w 7764229"/>
                <a:gd name="connsiteY27" fmla="*/ 1505096 h 4210724"/>
                <a:gd name="connsiteX28" fmla="*/ 7167329 w 7764229"/>
                <a:gd name="connsiteY28" fmla="*/ 857396 h 4210724"/>
                <a:gd name="connsiteX29" fmla="*/ 6583129 w 7764229"/>
                <a:gd name="connsiteY29" fmla="*/ 730396 h 4210724"/>
                <a:gd name="connsiteX30" fmla="*/ 6697429 w 7764229"/>
                <a:gd name="connsiteY30" fmla="*/ 171596 h 4210724"/>
                <a:gd name="connsiteX31" fmla="*/ 6037029 w 7764229"/>
                <a:gd name="connsiteY31" fmla="*/ 19196 h 4210724"/>
                <a:gd name="connsiteX32" fmla="*/ 5287729 w 7764229"/>
                <a:gd name="connsiteY32" fmla="*/ 539896 h 4210724"/>
                <a:gd name="connsiteX33" fmla="*/ 5287729 w 7764229"/>
                <a:gd name="connsiteY33" fmla="*/ 539896 h 4210724"/>
                <a:gd name="connsiteX34" fmla="*/ 4728929 w 7764229"/>
                <a:gd name="connsiteY34" fmla="*/ 311296 h 4210724"/>
                <a:gd name="connsiteX35" fmla="*/ 3966929 w 7764229"/>
                <a:gd name="connsiteY35" fmla="*/ 590696 h 4210724"/>
                <a:gd name="connsiteX36" fmla="*/ 2874729 w 7764229"/>
                <a:gd name="connsiteY36" fmla="*/ 247796 h 4210724"/>
                <a:gd name="connsiteX37" fmla="*/ 1719029 w 7764229"/>
                <a:gd name="connsiteY37" fmla="*/ 641496 h 4210724"/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4529 w 7764229"/>
                <a:gd name="connsiteY6" fmla="*/ 2419496 h 4210724"/>
                <a:gd name="connsiteX7" fmla="*/ 207729 w 7764229"/>
                <a:gd name="connsiteY7" fmla="*/ 2940196 h 4210724"/>
                <a:gd name="connsiteX8" fmla="*/ 779229 w 7764229"/>
                <a:gd name="connsiteY8" fmla="*/ 2902096 h 4210724"/>
                <a:gd name="connsiteX9" fmla="*/ 1084029 w 7764229"/>
                <a:gd name="connsiteY9" fmla="*/ 3219596 h 4210724"/>
                <a:gd name="connsiteX10" fmla="*/ 1134829 w 7764229"/>
                <a:gd name="connsiteY10" fmla="*/ 3727596 h 4210724"/>
                <a:gd name="connsiteX11" fmla="*/ 1528529 w 7764229"/>
                <a:gd name="connsiteY11" fmla="*/ 3994296 h 4210724"/>
                <a:gd name="connsiteX12" fmla="*/ 2176229 w 7764229"/>
                <a:gd name="connsiteY12" fmla="*/ 3676796 h 4210724"/>
                <a:gd name="connsiteX13" fmla="*/ 2785829 w 7764229"/>
                <a:gd name="connsiteY13" fmla="*/ 3905396 h 4210724"/>
                <a:gd name="connsiteX14" fmla="*/ 3751029 w 7764229"/>
                <a:gd name="connsiteY14" fmla="*/ 3676796 h 4210724"/>
                <a:gd name="connsiteX15" fmla="*/ 4728929 w 7764229"/>
                <a:gd name="connsiteY15" fmla="*/ 4210196 h 4210724"/>
                <a:gd name="connsiteX16" fmla="*/ 5744929 w 7764229"/>
                <a:gd name="connsiteY16" fmla="*/ 3562496 h 4210724"/>
                <a:gd name="connsiteX17" fmla="*/ 6494229 w 7764229"/>
                <a:gd name="connsiteY17" fmla="*/ 3473596 h 4210724"/>
                <a:gd name="connsiteX18" fmla="*/ 6494229 w 7764229"/>
                <a:gd name="connsiteY18" fmla="*/ 3473596 h 4210724"/>
                <a:gd name="connsiteX19" fmla="*/ 7014929 w 7764229"/>
                <a:gd name="connsiteY19" fmla="*/ 3765696 h 4210724"/>
                <a:gd name="connsiteX20" fmla="*/ 7014929 w 7764229"/>
                <a:gd name="connsiteY20" fmla="*/ 3765696 h 4210724"/>
                <a:gd name="connsiteX21" fmla="*/ 7764229 w 7764229"/>
                <a:gd name="connsiteY21" fmla="*/ 3587896 h 4210724"/>
                <a:gd name="connsiteX22" fmla="*/ 7764229 w 7764229"/>
                <a:gd name="connsiteY22" fmla="*/ 3587896 h 4210724"/>
                <a:gd name="connsiteX23" fmla="*/ 7586429 w 7764229"/>
                <a:gd name="connsiteY23" fmla="*/ 2775096 h 4210724"/>
                <a:gd name="connsiteX24" fmla="*/ 6989529 w 7764229"/>
                <a:gd name="connsiteY24" fmla="*/ 2317896 h 4210724"/>
                <a:gd name="connsiteX25" fmla="*/ 6837129 w 7764229"/>
                <a:gd name="connsiteY25" fmla="*/ 1822596 h 4210724"/>
                <a:gd name="connsiteX26" fmla="*/ 7281629 w 7764229"/>
                <a:gd name="connsiteY26" fmla="*/ 1505096 h 4210724"/>
                <a:gd name="connsiteX27" fmla="*/ 7167329 w 7764229"/>
                <a:gd name="connsiteY27" fmla="*/ 857396 h 4210724"/>
                <a:gd name="connsiteX28" fmla="*/ 6583129 w 7764229"/>
                <a:gd name="connsiteY28" fmla="*/ 730396 h 4210724"/>
                <a:gd name="connsiteX29" fmla="*/ 6697429 w 7764229"/>
                <a:gd name="connsiteY29" fmla="*/ 171596 h 4210724"/>
                <a:gd name="connsiteX30" fmla="*/ 6037029 w 7764229"/>
                <a:gd name="connsiteY30" fmla="*/ 19196 h 4210724"/>
                <a:gd name="connsiteX31" fmla="*/ 5287729 w 7764229"/>
                <a:gd name="connsiteY31" fmla="*/ 539896 h 4210724"/>
                <a:gd name="connsiteX32" fmla="*/ 5287729 w 7764229"/>
                <a:gd name="connsiteY32" fmla="*/ 539896 h 4210724"/>
                <a:gd name="connsiteX33" fmla="*/ 4728929 w 7764229"/>
                <a:gd name="connsiteY33" fmla="*/ 311296 h 4210724"/>
                <a:gd name="connsiteX34" fmla="*/ 3966929 w 7764229"/>
                <a:gd name="connsiteY34" fmla="*/ 590696 h 4210724"/>
                <a:gd name="connsiteX35" fmla="*/ 2874729 w 7764229"/>
                <a:gd name="connsiteY35" fmla="*/ 247796 h 4210724"/>
                <a:gd name="connsiteX36" fmla="*/ 1719029 w 7764229"/>
                <a:gd name="connsiteY36" fmla="*/ 641496 h 4210724"/>
                <a:gd name="connsiteX0" fmla="*/ 1747324 w 7792524"/>
                <a:gd name="connsiteY0" fmla="*/ 641496 h 4210724"/>
                <a:gd name="connsiteX1" fmla="*/ 1239324 w 7792524"/>
                <a:gd name="connsiteY1" fmla="*/ 400196 h 4210724"/>
                <a:gd name="connsiteX2" fmla="*/ 807524 w 7792524"/>
                <a:gd name="connsiteY2" fmla="*/ 679596 h 4210724"/>
                <a:gd name="connsiteX3" fmla="*/ 1010724 w 7792524"/>
                <a:gd name="connsiteY3" fmla="*/ 1276496 h 4210724"/>
                <a:gd name="connsiteX4" fmla="*/ 883724 w 7792524"/>
                <a:gd name="connsiteY4" fmla="*/ 1619396 h 4210724"/>
                <a:gd name="connsiteX5" fmla="*/ 32824 w 7792524"/>
                <a:gd name="connsiteY5" fmla="*/ 2419496 h 4210724"/>
                <a:gd name="connsiteX6" fmla="*/ 236024 w 7792524"/>
                <a:gd name="connsiteY6" fmla="*/ 2940196 h 4210724"/>
                <a:gd name="connsiteX7" fmla="*/ 807524 w 7792524"/>
                <a:gd name="connsiteY7" fmla="*/ 2902096 h 4210724"/>
                <a:gd name="connsiteX8" fmla="*/ 1112324 w 7792524"/>
                <a:gd name="connsiteY8" fmla="*/ 3219596 h 4210724"/>
                <a:gd name="connsiteX9" fmla="*/ 1163124 w 7792524"/>
                <a:gd name="connsiteY9" fmla="*/ 3727596 h 4210724"/>
                <a:gd name="connsiteX10" fmla="*/ 1556824 w 7792524"/>
                <a:gd name="connsiteY10" fmla="*/ 3994296 h 4210724"/>
                <a:gd name="connsiteX11" fmla="*/ 2204524 w 7792524"/>
                <a:gd name="connsiteY11" fmla="*/ 3676796 h 4210724"/>
                <a:gd name="connsiteX12" fmla="*/ 2814124 w 7792524"/>
                <a:gd name="connsiteY12" fmla="*/ 3905396 h 4210724"/>
                <a:gd name="connsiteX13" fmla="*/ 3779324 w 7792524"/>
                <a:gd name="connsiteY13" fmla="*/ 3676796 h 4210724"/>
                <a:gd name="connsiteX14" fmla="*/ 4757224 w 7792524"/>
                <a:gd name="connsiteY14" fmla="*/ 4210196 h 4210724"/>
                <a:gd name="connsiteX15" fmla="*/ 5773224 w 7792524"/>
                <a:gd name="connsiteY15" fmla="*/ 3562496 h 4210724"/>
                <a:gd name="connsiteX16" fmla="*/ 6522524 w 7792524"/>
                <a:gd name="connsiteY16" fmla="*/ 3473596 h 4210724"/>
                <a:gd name="connsiteX17" fmla="*/ 6522524 w 7792524"/>
                <a:gd name="connsiteY17" fmla="*/ 3473596 h 4210724"/>
                <a:gd name="connsiteX18" fmla="*/ 7043224 w 7792524"/>
                <a:gd name="connsiteY18" fmla="*/ 3765696 h 4210724"/>
                <a:gd name="connsiteX19" fmla="*/ 7043224 w 7792524"/>
                <a:gd name="connsiteY19" fmla="*/ 3765696 h 4210724"/>
                <a:gd name="connsiteX20" fmla="*/ 7792524 w 7792524"/>
                <a:gd name="connsiteY20" fmla="*/ 3587896 h 4210724"/>
                <a:gd name="connsiteX21" fmla="*/ 7792524 w 7792524"/>
                <a:gd name="connsiteY21" fmla="*/ 3587896 h 4210724"/>
                <a:gd name="connsiteX22" fmla="*/ 7614724 w 7792524"/>
                <a:gd name="connsiteY22" fmla="*/ 2775096 h 4210724"/>
                <a:gd name="connsiteX23" fmla="*/ 7017824 w 7792524"/>
                <a:gd name="connsiteY23" fmla="*/ 2317896 h 4210724"/>
                <a:gd name="connsiteX24" fmla="*/ 6865424 w 7792524"/>
                <a:gd name="connsiteY24" fmla="*/ 1822596 h 4210724"/>
                <a:gd name="connsiteX25" fmla="*/ 7309924 w 7792524"/>
                <a:gd name="connsiteY25" fmla="*/ 1505096 h 4210724"/>
                <a:gd name="connsiteX26" fmla="*/ 7195624 w 7792524"/>
                <a:gd name="connsiteY26" fmla="*/ 857396 h 4210724"/>
                <a:gd name="connsiteX27" fmla="*/ 6611424 w 7792524"/>
                <a:gd name="connsiteY27" fmla="*/ 730396 h 4210724"/>
                <a:gd name="connsiteX28" fmla="*/ 6725724 w 7792524"/>
                <a:gd name="connsiteY28" fmla="*/ 171596 h 4210724"/>
                <a:gd name="connsiteX29" fmla="*/ 6065324 w 7792524"/>
                <a:gd name="connsiteY29" fmla="*/ 19196 h 4210724"/>
                <a:gd name="connsiteX30" fmla="*/ 5316024 w 7792524"/>
                <a:gd name="connsiteY30" fmla="*/ 539896 h 4210724"/>
                <a:gd name="connsiteX31" fmla="*/ 5316024 w 7792524"/>
                <a:gd name="connsiteY31" fmla="*/ 539896 h 4210724"/>
                <a:gd name="connsiteX32" fmla="*/ 4757224 w 7792524"/>
                <a:gd name="connsiteY32" fmla="*/ 311296 h 4210724"/>
                <a:gd name="connsiteX33" fmla="*/ 3995224 w 7792524"/>
                <a:gd name="connsiteY33" fmla="*/ 590696 h 4210724"/>
                <a:gd name="connsiteX34" fmla="*/ 2903024 w 7792524"/>
                <a:gd name="connsiteY34" fmla="*/ 247796 h 4210724"/>
                <a:gd name="connsiteX35" fmla="*/ 1747324 w 7792524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9401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7684937 w 7684937"/>
                <a:gd name="connsiteY18" fmla="*/ 35878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99137 w 7684937"/>
                <a:gd name="connsiteY18" fmla="*/ 35370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507137 w 7507137"/>
                <a:gd name="connsiteY19" fmla="*/ 2775096 h 4210724"/>
                <a:gd name="connsiteX20" fmla="*/ 6910237 w 7507137"/>
                <a:gd name="connsiteY20" fmla="*/ 2317896 h 4210724"/>
                <a:gd name="connsiteX21" fmla="*/ 6757837 w 7507137"/>
                <a:gd name="connsiteY21" fmla="*/ 1822596 h 4210724"/>
                <a:gd name="connsiteX22" fmla="*/ 7202337 w 7507137"/>
                <a:gd name="connsiteY22" fmla="*/ 1505096 h 4210724"/>
                <a:gd name="connsiteX23" fmla="*/ 7088037 w 7507137"/>
                <a:gd name="connsiteY23" fmla="*/ 857396 h 4210724"/>
                <a:gd name="connsiteX24" fmla="*/ 6503837 w 7507137"/>
                <a:gd name="connsiteY24" fmla="*/ 730396 h 4210724"/>
                <a:gd name="connsiteX25" fmla="*/ 6618137 w 7507137"/>
                <a:gd name="connsiteY25" fmla="*/ 171596 h 4210724"/>
                <a:gd name="connsiteX26" fmla="*/ 5957737 w 7507137"/>
                <a:gd name="connsiteY26" fmla="*/ 19196 h 4210724"/>
                <a:gd name="connsiteX27" fmla="*/ 5208437 w 7507137"/>
                <a:gd name="connsiteY27" fmla="*/ 539896 h 4210724"/>
                <a:gd name="connsiteX28" fmla="*/ 5208437 w 7507137"/>
                <a:gd name="connsiteY28" fmla="*/ 539896 h 4210724"/>
                <a:gd name="connsiteX29" fmla="*/ 4649637 w 7507137"/>
                <a:gd name="connsiteY29" fmla="*/ 311296 h 4210724"/>
                <a:gd name="connsiteX30" fmla="*/ 3887637 w 7507137"/>
                <a:gd name="connsiteY30" fmla="*/ 590696 h 4210724"/>
                <a:gd name="connsiteX31" fmla="*/ 2795437 w 7507137"/>
                <a:gd name="connsiteY31" fmla="*/ 247796 h 4210724"/>
                <a:gd name="connsiteX32" fmla="*/ 1639737 w 7507137"/>
                <a:gd name="connsiteY32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240437 w 7507137"/>
                <a:gd name="connsiteY19" fmla="*/ 3270396 h 4210724"/>
                <a:gd name="connsiteX20" fmla="*/ 7507137 w 7507137"/>
                <a:gd name="connsiteY20" fmla="*/ 2775096 h 4210724"/>
                <a:gd name="connsiteX21" fmla="*/ 6910237 w 7507137"/>
                <a:gd name="connsiteY21" fmla="*/ 2317896 h 4210724"/>
                <a:gd name="connsiteX22" fmla="*/ 6757837 w 7507137"/>
                <a:gd name="connsiteY22" fmla="*/ 1822596 h 4210724"/>
                <a:gd name="connsiteX23" fmla="*/ 7202337 w 7507137"/>
                <a:gd name="connsiteY23" fmla="*/ 1505096 h 4210724"/>
                <a:gd name="connsiteX24" fmla="*/ 7088037 w 7507137"/>
                <a:gd name="connsiteY24" fmla="*/ 857396 h 4210724"/>
                <a:gd name="connsiteX25" fmla="*/ 6503837 w 7507137"/>
                <a:gd name="connsiteY25" fmla="*/ 730396 h 4210724"/>
                <a:gd name="connsiteX26" fmla="*/ 6618137 w 7507137"/>
                <a:gd name="connsiteY26" fmla="*/ 171596 h 4210724"/>
                <a:gd name="connsiteX27" fmla="*/ 5957737 w 7507137"/>
                <a:gd name="connsiteY27" fmla="*/ 19196 h 4210724"/>
                <a:gd name="connsiteX28" fmla="*/ 5208437 w 7507137"/>
                <a:gd name="connsiteY28" fmla="*/ 539896 h 4210724"/>
                <a:gd name="connsiteX29" fmla="*/ 5208437 w 7507137"/>
                <a:gd name="connsiteY29" fmla="*/ 539896 h 4210724"/>
                <a:gd name="connsiteX30" fmla="*/ 4649637 w 7507137"/>
                <a:gd name="connsiteY30" fmla="*/ 311296 h 4210724"/>
                <a:gd name="connsiteX31" fmla="*/ 3887637 w 7507137"/>
                <a:gd name="connsiteY31" fmla="*/ 590696 h 4210724"/>
                <a:gd name="connsiteX32" fmla="*/ 2795437 w 7507137"/>
                <a:gd name="connsiteY32" fmla="*/ 247796 h 4210724"/>
                <a:gd name="connsiteX33" fmla="*/ 1639737 w 75071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229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7672237 w 7672237"/>
                <a:gd name="connsiteY18" fmla="*/ 3498996 h 4210724"/>
                <a:gd name="connsiteX19" fmla="*/ 7507137 w 7672237"/>
                <a:gd name="connsiteY19" fmla="*/ 2775096 h 4210724"/>
                <a:gd name="connsiteX20" fmla="*/ 6910237 w 7672237"/>
                <a:gd name="connsiteY20" fmla="*/ 2317896 h 4210724"/>
                <a:gd name="connsiteX21" fmla="*/ 6757837 w 7672237"/>
                <a:gd name="connsiteY21" fmla="*/ 1822596 h 4210724"/>
                <a:gd name="connsiteX22" fmla="*/ 7202337 w 7672237"/>
                <a:gd name="connsiteY22" fmla="*/ 1505096 h 4210724"/>
                <a:gd name="connsiteX23" fmla="*/ 7088037 w 7672237"/>
                <a:gd name="connsiteY23" fmla="*/ 857396 h 4210724"/>
                <a:gd name="connsiteX24" fmla="*/ 6503837 w 7672237"/>
                <a:gd name="connsiteY24" fmla="*/ 730396 h 4210724"/>
                <a:gd name="connsiteX25" fmla="*/ 6618137 w 7672237"/>
                <a:gd name="connsiteY25" fmla="*/ 171596 h 4210724"/>
                <a:gd name="connsiteX26" fmla="*/ 5957737 w 7672237"/>
                <a:gd name="connsiteY26" fmla="*/ 19196 h 4210724"/>
                <a:gd name="connsiteX27" fmla="*/ 5208437 w 7672237"/>
                <a:gd name="connsiteY27" fmla="*/ 539896 h 4210724"/>
                <a:gd name="connsiteX28" fmla="*/ 5208437 w 7672237"/>
                <a:gd name="connsiteY28" fmla="*/ 539896 h 4210724"/>
                <a:gd name="connsiteX29" fmla="*/ 4649637 w 7672237"/>
                <a:gd name="connsiteY29" fmla="*/ 311296 h 4210724"/>
                <a:gd name="connsiteX30" fmla="*/ 3887637 w 7672237"/>
                <a:gd name="connsiteY30" fmla="*/ 590696 h 4210724"/>
                <a:gd name="connsiteX31" fmla="*/ 2795437 w 7672237"/>
                <a:gd name="connsiteY31" fmla="*/ 247796 h 4210724"/>
                <a:gd name="connsiteX32" fmla="*/ 1639737 w 7672237"/>
                <a:gd name="connsiteY32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48337 w 7672237"/>
                <a:gd name="connsiteY18" fmla="*/ 34608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76837 w 7695061"/>
                <a:gd name="connsiteY17" fmla="*/ 35116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10162 w 7695061"/>
                <a:gd name="connsiteY17" fmla="*/ 3845071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0162 w 7695061"/>
                <a:gd name="connsiteY16" fmla="*/ 384507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6181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957737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4649637 w 7695061"/>
                <a:gd name="connsiteY28" fmla="*/ 325318 h 4224746"/>
                <a:gd name="connsiteX29" fmla="*/ 3887637 w 7695061"/>
                <a:gd name="connsiteY29" fmla="*/ 604718 h 4224746"/>
                <a:gd name="connsiteX30" fmla="*/ 2795437 w 7695061"/>
                <a:gd name="connsiteY30" fmla="*/ 261818 h 4224746"/>
                <a:gd name="connsiteX31" fmla="*/ 1639737 w 7695061"/>
                <a:gd name="connsiteY31" fmla="*/ 655518 h 4224746"/>
                <a:gd name="connsiteX0" fmla="*/ 1639737 w 7695061"/>
                <a:gd name="connsiteY0" fmla="*/ 638621 h 4207849"/>
                <a:gd name="connsiteX1" fmla="*/ 1131737 w 7695061"/>
                <a:gd name="connsiteY1" fmla="*/ 397321 h 4207849"/>
                <a:gd name="connsiteX2" fmla="*/ 699937 w 7695061"/>
                <a:gd name="connsiteY2" fmla="*/ 676721 h 4207849"/>
                <a:gd name="connsiteX3" fmla="*/ 903137 w 7695061"/>
                <a:gd name="connsiteY3" fmla="*/ 1273621 h 4207849"/>
                <a:gd name="connsiteX4" fmla="*/ 776137 w 7695061"/>
                <a:gd name="connsiteY4" fmla="*/ 1616521 h 4207849"/>
                <a:gd name="connsiteX5" fmla="*/ 52237 w 7695061"/>
                <a:gd name="connsiteY5" fmla="*/ 2111821 h 4207849"/>
                <a:gd name="connsiteX6" fmla="*/ 128437 w 7695061"/>
                <a:gd name="connsiteY6" fmla="*/ 2721421 h 4207849"/>
                <a:gd name="connsiteX7" fmla="*/ 699937 w 7695061"/>
                <a:gd name="connsiteY7" fmla="*/ 2899221 h 4207849"/>
                <a:gd name="connsiteX8" fmla="*/ 1004737 w 7695061"/>
                <a:gd name="connsiteY8" fmla="*/ 3216721 h 4207849"/>
                <a:gd name="connsiteX9" fmla="*/ 1055537 w 7695061"/>
                <a:gd name="connsiteY9" fmla="*/ 3724721 h 4207849"/>
                <a:gd name="connsiteX10" fmla="*/ 1449237 w 7695061"/>
                <a:gd name="connsiteY10" fmla="*/ 3991421 h 4207849"/>
                <a:gd name="connsiteX11" fmla="*/ 2096937 w 7695061"/>
                <a:gd name="connsiteY11" fmla="*/ 3673921 h 4207849"/>
                <a:gd name="connsiteX12" fmla="*/ 2706537 w 7695061"/>
                <a:gd name="connsiteY12" fmla="*/ 3902521 h 4207849"/>
                <a:gd name="connsiteX13" fmla="*/ 3671737 w 7695061"/>
                <a:gd name="connsiteY13" fmla="*/ 3673921 h 4207849"/>
                <a:gd name="connsiteX14" fmla="*/ 4649637 w 7695061"/>
                <a:gd name="connsiteY14" fmla="*/ 4207321 h 4207849"/>
                <a:gd name="connsiteX15" fmla="*/ 5665637 w 7695061"/>
                <a:gd name="connsiteY15" fmla="*/ 3559621 h 4207849"/>
                <a:gd name="connsiteX16" fmla="*/ 6319687 w 7695061"/>
                <a:gd name="connsiteY16" fmla="*/ 3442146 h 4207849"/>
                <a:gd name="connsiteX17" fmla="*/ 6935637 w 7695061"/>
                <a:gd name="connsiteY17" fmla="*/ 3762821 h 4207849"/>
                <a:gd name="connsiteX18" fmla="*/ 7672237 w 7695061"/>
                <a:gd name="connsiteY18" fmla="*/ 3496121 h 4207849"/>
                <a:gd name="connsiteX19" fmla="*/ 7507137 w 7695061"/>
                <a:gd name="connsiteY19" fmla="*/ 2772221 h 4207849"/>
                <a:gd name="connsiteX20" fmla="*/ 6910237 w 7695061"/>
                <a:gd name="connsiteY20" fmla="*/ 2315021 h 4207849"/>
                <a:gd name="connsiteX21" fmla="*/ 6757837 w 7695061"/>
                <a:gd name="connsiteY21" fmla="*/ 1819721 h 4207849"/>
                <a:gd name="connsiteX22" fmla="*/ 7288062 w 7695061"/>
                <a:gd name="connsiteY22" fmla="*/ 1397446 h 4207849"/>
                <a:gd name="connsiteX23" fmla="*/ 7183287 w 7695061"/>
                <a:gd name="connsiteY23" fmla="*/ 968821 h 4207849"/>
                <a:gd name="connsiteX24" fmla="*/ 6618137 w 7695061"/>
                <a:gd name="connsiteY24" fmla="*/ 727521 h 4207849"/>
                <a:gd name="connsiteX25" fmla="*/ 6513362 w 7695061"/>
                <a:gd name="connsiteY25" fmla="*/ 111571 h 4207849"/>
                <a:gd name="connsiteX26" fmla="*/ 5891062 w 7695061"/>
                <a:gd name="connsiteY26" fmla="*/ 16321 h 4207849"/>
                <a:gd name="connsiteX27" fmla="*/ 4649637 w 7695061"/>
                <a:gd name="connsiteY27" fmla="*/ 308421 h 4207849"/>
                <a:gd name="connsiteX28" fmla="*/ 3887637 w 7695061"/>
                <a:gd name="connsiteY28" fmla="*/ 587821 h 4207849"/>
                <a:gd name="connsiteX29" fmla="*/ 2795437 w 7695061"/>
                <a:gd name="connsiteY29" fmla="*/ 244921 h 4207849"/>
                <a:gd name="connsiteX30" fmla="*/ 1639737 w 7695061"/>
                <a:gd name="connsiteY30" fmla="*/ 638621 h 4207849"/>
                <a:gd name="connsiteX0" fmla="*/ 1639737 w 7695061"/>
                <a:gd name="connsiteY0" fmla="*/ 626237 h 4195465"/>
                <a:gd name="connsiteX1" fmla="*/ 1131737 w 7695061"/>
                <a:gd name="connsiteY1" fmla="*/ 384937 h 4195465"/>
                <a:gd name="connsiteX2" fmla="*/ 699937 w 7695061"/>
                <a:gd name="connsiteY2" fmla="*/ 664337 h 4195465"/>
                <a:gd name="connsiteX3" fmla="*/ 903137 w 7695061"/>
                <a:gd name="connsiteY3" fmla="*/ 1261237 h 4195465"/>
                <a:gd name="connsiteX4" fmla="*/ 776137 w 7695061"/>
                <a:gd name="connsiteY4" fmla="*/ 1604137 h 4195465"/>
                <a:gd name="connsiteX5" fmla="*/ 52237 w 7695061"/>
                <a:gd name="connsiteY5" fmla="*/ 2099437 h 4195465"/>
                <a:gd name="connsiteX6" fmla="*/ 128437 w 7695061"/>
                <a:gd name="connsiteY6" fmla="*/ 2709037 h 4195465"/>
                <a:gd name="connsiteX7" fmla="*/ 699937 w 7695061"/>
                <a:gd name="connsiteY7" fmla="*/ 2886837 h 4195465"/>
                <a:gd name="connsiteX8" fmla="*/ 1004737 w 7695061"/>
                <a:gd name="connsiteY8" fmla="*/ 3204337 h 4195465"/>
                <a:gd name="connsiteX9" fmla="*/ 1055537 w 7695061"/>
                <a:gd name="connsiteY9" fmla="*/ 3712337 h 4195465"/>
                <a:gd name="connsiteX10" fmla="*/ 1449237 w 7695061"/>
                <a:gd name="connsiteY10" fmla="*/ 3979037 h 4195465"/>
                <a:gd name="connsiteX11" fmla="*/ 2096937 w 7695061"/>
                <a:gd name="connsiteY11" fmla="*/ 3661537 h 4195465"/>
                <a:gd name="connsiteX12" fmla="*/ 2706537 w 7695061"/>
                <a:gd name="connsiteY12" fmla="*/ 3890137 h 4195465"/>
                <a:gd name="connsiteX13" fmla="*/ 3671737 w 7695061"/>
                <a:gd name="connsiteY13" fmla="*/ 3661537 h 4195465"/>
                <a:gd name="connsiteX14" fmla="*/ 4649637 w 7695061"/>
                <a:gd name="connsiteY14" fmla="*/ 4194937 h 4195465"/>
                <a:gd name="connsiteX15" fmla="*/ 5665637 w 7695061"/>
                <a:gd name="connsiteY15" fmla="*/ 3547237 h 4195465"/>
                <a:gd name="connsiteX16" fmla="*/ 6319687 w 7695061"/>
                <a:gd name="connsiteY16" fmla="*/ 3429762 h 4195465"/>
                <a:gd name="connsiteX17" fmla="*/ 6935637 w 7695061"/>
                <a:gd name="connsiteY17" fmla="*/ 3750437 h 4195465"/>
                <a:gd name="connsiteX18" fmla="*/ 7672237 w 7695061"/>
                <a:gd name="connsiteY18" fmla="*/ 3483737 h 4195465"/>
                <a:gd name="connsiteX19" fmla="*/ 7507137 w 7695061"/>
                <a:gd name="connsiteY19" fmla="*/ 2759837 h 4195465"/>
                <a:gd name="connsiteX20" fmla="*/ 6910237 w 7695061"/>
                <a:gd name="connsiteY20" fmla="*/ 2302637 h 4195465"/>
                <a:gd name="connsiteX21" fmla="*/ 6757837 w 7695061"/>
                <a:gd name="connsiteY21" fmla="*/ 1807337 h 4195465"/>
                <a:gd name="connsiteX22" fmla="*/ 7288062 w 7695061"/>
                <a:gd name="connsiteY22" fmla="*/ 1385062 h 4195465"/>
                <a:gd name="connsiteX23" fmla="*/ 7183287 w 7695061"/>
                <a:gd name="connsiteY23" fmla="*/ 956437 h 4195465"/>
                <a:gd name="connsiteX24" fmla="*/ 6618137 w 7695061"/>
                <a:gd name="connsiteY24" fmla="*/ 715137 h 4195465"/>
                <a:gd name="connsiteX25" fmla="*/ 6513362 w 7695061"/>
                <a:gd name="connsiteY25" fmla="*/ 99187 h 4195465"/>
                <a:gd name="connsiteX26" fmla="*/ 5891062 w 7695061"/>
                <a:gd name="connsiteY26" fmla="*/ 3937 h 4195465"/>
                <a:gd name="connsiteX27" fmla="*/ 5189387 w 7695061"/>
                <a:gd name="connsiteY27" fmla="*/ 127762 h 4195465"/>
                <a:gd name="connsiteX28" fmla="*/ 4649637 w 7695061"/>
                <a:gd name="connsiteY28" fmla="*/ 296037 h 4195465"/>
                <a:gd name="connsiteX29" fmla="*/ 3887637 w 7695061"/>
                <a:gd name="connsiteY29" fmla="*/ 575437 h 4195465"/>
                <a:gd name="connsiteX30" fmla="*/ 2795437 w 7695061"/>
                <a:gd name="connsiteY30" fmla="*/ 232537 h 4195465"/>
                <a:gd name="connsiteX31" fmla="*/ 1639737 w 7695061"/>
                <a:gd name="connsiteY31" fmla="*/ 626237 h 4195465"/>
                <a:gd name="connsiteX0" fmla="*/ 1639737 w 7695061"/>
                <a:gd name="connsiteY0" fmla="*/ 649413 h 4218641"/>
                <a:gd name="connsiteX1" fmla="*/ 1131737 w 7695061"/>
                <a:gd name="connsiteY1" fmla="*/ 408113 h 4218641"/>
                <a:gd name="connsiteX2" fmla="*/ 699937 w 7695061"/>
                <a:gd name="connsiteY2" fmla="*/ 687513 h 4218641"/>
                <a:gd name="connsiteX3" fmla="*/ 903137 w 7695061"/>
                <a:gd name="connsiteY3" fmla="*/ 1284413 h 4218641"/>
                <a:gd name="connsiteX4" fmla="*/ 776137 w 7695061"/>
                <a:gd name="connsiteY4" fmla="*/ 1627313 h 4218641"/>
                <a:gd name="connsiteX5" fmla="*/ 52237 w 7695061"/>
                <a:gd name="connsiteY5" fmla="*/ 2122613 h 4218641"/>
                <a:gd name="connsiteX6" fmla="*/ 128437 w 7695061"/>
                <a:gd name="connsiteY6" fmla="*/ 2732213 h 4218641"/>
                <a:gd name="connsiteX7" fmla="*/ 699937 w 7695061"/>
                <a:gd name="connsiteY7" fmla="*/ 2910013 h 4218641"/>
                <a:gd name="connsiteX8" fmla="*/ 1004737 w 7695061"/>
                <a:gd name="connsiteY8" fmla="*/ 3227513 h 4218641"/>
                <a:gd name="connsiteX9" fmla="*/ 1055537 w 7695061"/>
                <a:gd name="connsiteY9" fmla="*/ 3735513 h 4218641"/>
                <a:gd name="connsiteX10" fmla="*/ 1449237 w 7695061"/>
                <a:gd name="connsiteY10" fmla="*/ 4002213 h 4218641"/>
                <a:gd name="connsiteX11" fmla="*/ 2096937 w 7695061"/>
                <a:gd name="connsiteY11" fmla="*/ 3684713 h 4218641"/>
                <a:gd name="connsiteX12" fmla="*/ 2706537 w 7695061"/>
                <a:gd name="connsiteY12" fmla="*/ 3913313 h 4218641"/>
                <a:gd name="connsiteX13" fmla="*/ 3671737 w 7695061"/>
                <a:gd name="connsiteY13" fmla="*/ 3684713 h 4218641"/>
                <a:gd name="connsiteX14" fmla="*/ 4649637 w 7695061"/>
                <a:gd name="connsiteY14" fmla="*/ 4218113 h 4218641"/>
                <a:gd name="connsiteX15" fmla="*/ 5665637 w 7695061"/>
                <a:gd name="connsiteY15" fmla="*/ 3570413 h 4218641"/>
                <a:gd name="connsiteX16" fmla="*/ 6319687 w 7695061"/>
                <a:gd name="connsiteY16" fmla="*/ 3452938 h 4218641"/>
                <a:gd name="connsiteX17" fmla="*/ 6935637 w 7695061"/>
                <a:gd name="connsiteY17" fmla="*/ 3773613 h 4218641"/>
                <a:gd name="connsiteX18" fmla="*/ 7672237 w 7695061"/>
                <a:gd name="connsiteY18" fmla="*/ 3506913 h 4218641"/>
                <a:gd name="connsiteX19" fmla="*/ 7507137 w 7695061"/>
                <a:gd name="connsiteY19" fmla="*/ 2783013 h 4218641"/>
                <a:gd name="connsiteX20" fmla="*/ 6910237 w 7695061"/>
                <a:gd name="connsiteY20" fmla="*/ 2325813 h 4218641"/>
                <a:gd name="connsiteX21" fmla="*/ 6757837 w 7695061"/>
                <a:gd name="connsiteY21" fmla="*/ 1830513 h 4218641"/>
                <a:gd name="connsiteX22" fmla="*/ 7288062 w 7695061"/>
                <a:gd name="connsiteY22" fmla="*/ 1408238 h 4218641"/>
                <a:gd name="connsiteX23" fmla="*/ 7183287 w 7695061"/>
                <a:gd name="connsiteY23" fmla="*/ 979613 h 4218641"/>
                <a:gd name="connsiteX24" fmla="*/ 6618137 w 7695061"/>
                <a:gd name="connsiteY24" fmla="*/ 738313 h 4218641"/>
                <a:gd name="connsiteX25" fmla="*/ 6513362 w 7695061"/>
                <a:gd name="connsiteY25" fmla="*/ 122363 h 4218641"/>
                <a:gd name="connsiteX26" fmla="*/ 5891062 w 7695061"/>
                <a:gd name="connsiteY26" fmla="*/ 27113 h 4218641"/>
                <a:gd name="connsiteX27" fmla="*/ 5284637 w 7695061"/>
                <a:gd name="connsiteY27" fmla="*/ 465263 h 4218641"/>
                <a:gd name="connsiteX28" fmla="*/ 4649637 w 7695061"/>
                <a:gd name="connsiteY28" fmla="*/ 319213 h 4218641"/>
                <a:gd name="connsiteX29" fmla="*/ 3887637 w 7695061"/>
                <a:gd name="connsiteY29" fmla="*/ 598613 h 4218641"/>
                <a:gd name="connsiteX30" fmla="*/ 2795437 w 7695061"/>
                <a:gd name="connsiteY30" fmla="*/ 255713 h 4218641"/>
                <a:gd name="connsiteX31" fmla="*/ 1639737 w 7695061"/>
                <a:gd name="connsiteY31" fmla="*/ 649413 h 4218641"/>
                <a:gd name="connsiteX0" fmla="*/ 1639737 w 7695061"/>
                <a:gd name="connsiteY0" fmla="*/ 608748 h 4177976"/>
                <a:gd name="connsiteX1" fmla="*/ 1131737 w 7695061"/>
                <a:gd name="connsiteY1" fmla="*/ 367448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  <a:gd name="connsiteX0" fmla="*/ 1639737 w 7695061"/>
                <a:gd name="connsiteY0" fmla="*/ 608748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44976 w 7695061"/>
                <a:gd name="connsiteY21" fmla="*/ 1668329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44976 w 7695061"/>
                <a:gd name="connsiteY21" fmla="*/ 1668329 h 4177976"/>
                <a:gd name="connsiteX22" fmla="*/ 7249476 w 7695061"/>
                <a:gd name="connsiteY22" fmla="*/ 1273058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806"/>
                <a:gd name="connsiteY0" fmla="*/ 676259 h 4177976"/>
                <a:gd name="connsiteX1" fmla="*/ 1041704 w 7695806"/>
                <a:gd name="connsiteY1" fmla="*/ 407955 h 4177976"/>
                <a:gd name="connsiteX2" fmla="*/ 699937 w 7695806"/>
                <a:gd name="connsiteY2" fmla="*/ 646848 h 4177976"/>
                <a:gd name="connsiteX3" fmla="*/ 903137 w 7695806"/>
                <a:gd name="connsiteY3" fmla="*/ 1243748 h 4177976"/>
                <a:gd name="connsiteX4" fmla="*/ 776137 w 7695806"/>
                <a:gd name="connsiteY4" fmla="*/ 1586648 h 4177976"/>
                <a:gd name="connsiteX5" fmla="*/ 52237 w 7695806"/>
                <a:gd name="connsiteY5" fmla="*/ 2081948 h 4177976"/>
                <a:gd name="connsiteX6" fmla="*/ 128437 w 7695806"/>
                <a:gd name="connsiteY6" fmla="*/ 2691548 h 4177976"/>
                <a:gd name="connsiteX7" fmla="*/ 699937 w 7695806"/>
                <a:gd name="connsiteY7" fmla="*/ 2869348 h 4177976"/>
                <a:gd name="connsiteX8" fmla="*/ 1004737 w 7695806"/>
                <a:gd name="connsiteY8" fmla="*/ 3186848 h 4177976"/>
                <a:gd name="connsiteX9" fmla="*/ 1055537 w 7695806"/>
                <a:gd name="connsiteY9" fmla="*/ 3694848 h 4177976"/>
                <a:gd name="connsiteX10" fmla="*/ 1449237 w 7695806"/>
                <a:gd name="connsiteY10" fmla="*/ 3961548 h 4177976"/>
                <a:gd name="connsiteX11" fmla="*/ 2096937 w 7695806"/>
                <a:gd name="connsiteY11" fmla="*/ 3644048 h 4177976"/>
                <a:gd name="connsiteX12" fmla="*/ 2706537 w 7695806"/>
                <a:gd name="connsiteY12" fmla="*/ 3872648 h 4177976"/>
                <a:gd name="connsiteX13" fmla="*/ 3671737 w 7695806"/>
                <a:gd name="connsiteY13" fmla="*/ 3644048 h 4177976"/>
                <a:gd name="connsiteX14" fmla="*/ 4649637 w 7695806"/>
                <a:gd name="connsiteY14" fmla="*/ 4177448 h 4177976"/>
                <a:gd name="connsiteX15" fmla="*/ 5665637 w 7695806"/>
                <a:gd name="connsiteY15" fmla="*/ 3529748 h 4177976"/>
                <a:gd name="connsiteX16" fmla="*/ 6319687 w 7695806"/>
                <a:gd name="connsiteY16" fmla="*/ 3412273 h 4177976"/>
                <a:gd name="connsiteX17" fmla="*/ 6935637 w 7695806"/>
                <a:gd name="connsiteY17" fmla="*/ 3732948 h 4177976"/>
                <a:gd name="connsiteX18" fmla="*/ 7672237 w 7695806"/>
                <a:gd name="connsiteY18" fmla="*/ 3466248 h 4177976"/>
                <a:gd name="connsiteX19" fmla="*/ 7507137 w 7695806"/>
                <a:gd name="connsiteY19" fmla="*/ 2742348 h 4177976"/>
                <a:gd name="connsiteX20" fmla="*/ 6871652 w 7695806"/>
                <a:gd name="connsiteY20" fmla="*/ 2393165 h 4177976"/>
                <a:gd name="connsiteX21" fmla="*/ 6744976 w 7695806"/>
                <a:gd name="connsiteY21" fmla="*/ 1668329 h 4177976"/>
                <a:gd name="connsiteX22" fmla="*/ 7249476 w 7695806"/>
                <a:gd name="connsiteY22" fmla="*/ 1273058 h 4177976"/>
                <a:gd name="connsiteX23" fmla="*/ 7183287 w 7695806"/>
                <a:gd name="connsiteY23" fmla="*/ 938948 h 4177976"/>
                <a:gd name="connsiteX24" fmla="*/ 6618137 w 7695806"/>
                <a:gd name="connsiteY24" fmla="*/ 697648 h 4177976"/>
                <a:gd name="connsiteX25" fmla="*/ 6513362 w 7695806"/>
                <a:gd name="connsiteY25" fmla="*/ 81698 h 4177976"/>
                <a:gd name="connsiteX26" fmla="*/ 5957737 w 7695806"/>
                <a:gd name="connsiteY26" fmla="*/ 43598 h 4177976"/>
                <a:gd name="connsiteX27" fmla="*/ 5284637 w 7695806"/>
                <a:gd name="connsiteY27" fmla="*/ 424598 h 4177976"/>
                <a:gd name="connsiteX28" fmla="*/ 4649637 w 7695806"/>
                <a:gd name="connsiteY28" fmla="*/ 278548 h 4177976"/>
                <a:gd name="connsiteX29" fmla="*/ 3887637 w 7695806"/>
                <a:gd name="connsiteY29" fmla="*/ 557948 h 4177976"/>
                <a:gd name="connsiteX30" fmla="*/ 2795437 w 7695806"/>
                <a:gd name="connsiteY30" fmla="*/ 215048 h 4177976"/>
                <a:gd name="connsiteX31" fmla="*/ 1626876 w 7695806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19687 w 7690492"/>
                <a:gd name="connsiteY16" fmla="*/ 3412273 h 4177976"/>
                <a:gd name="connsiteX17" fmla="*/ 6935637 w 7690492"/>
                <a:gd name="connsiteY17" fmla="*/ 3732948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19687 w 7690492"/>
                <a:gd name="connsiteY16" fmla="*/ 3412273 h 4177976"/>
                <a:gd name="connsiteX17" fmla="*/ 7025670 w 7690492"/>
                <a:gd name="connsiteY17" fmla="*/ 3678940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32548 w 7690492"/>
                <a:gd name="connsiteY16" fmla="*/ 3371766 h 4177976"/>
                <a:gd name="connsiteX17" fmla="*/ 7025670 w 7690492"/>
                <a:gd name="connsiteY17" fmla="*/ 3678940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8779 w 7692395"/>
                <a:gd name="connsiteY0" fmla="*/ 676259 h 4177976"/>
                <a:gd name="connsiteX1" fmla="*/ 1043607 w 7692395"/>
                <a:gd name="connsiteY1" fmla="*/ 407955 h 4177976"/>
                <a:gd name="connsiteX2" fmla="*/ 701840 w 7692395"/>
                <a:gd name="connsiteY2" fmla="*/ 646848 h 4177976"/>
                <a:gd name="connsiteX3" fmla="*/ 905040 w 7692395"/>
                <a:gd name="connsiteY3" fmla="*/ 1243748 h 4177976"/>
                <a:gd name="connsiteX4" fmla="*/ 803764 w 7692395"/>
                <a:gd name="connsiteY4" fmla="*/ 1627155 h 4177976"/>
                <a:gd name="connsiteX5" fmla="*/ 54140 w 7692395"/>
                <a:gd name="connsiteY5" fmla="*/ 2081948 h 4177976"/>
                <a:gd name="connsiteX6" fmla="*/ 130340 w 7692395"/>
                <a:gd name="connsiteY6" fmla="*/ 2691548 h 4177976"/>
                <a:gd name="connsiteX7" fmla="*/ 701840 w 7692395"/>
                <a:gd name="connsiteY7" fmla="*/ 2869348 h 4177976"/>
                <a:gd name="connsiteX8" fmla="*/ 1006640 w 7692395"/>
                <a:gd name="connsiteY8" fmla="*/ 3186848 h 4177976"/>
                <a:gd name="connsiteX9" fmla="*/ 1057440 w 7692395"/>
                <a:gd name="connsiteY9" fmla="*/ 3694848 h 4177976"/>
                <a:gd name="connsiteX10" fmla="*/ 1451140 w 7692395"/>
                <a:gd name="connsiteY10" fmla="*/ 3961548 h 4177976"/>
                <a:gd name="connsiteX11" fmla="*/ 2098840 w 7692395"/>
                <a:gd name="connsiteY11" fmla="*/ 3644048 h 4177976"/>
                <a:gd name="connsiteX12" fmla="*/ 2708440 w 7692395"/>
                <a:gd name="connsiteY12" fmla="*/ 3872648 h 4177976"/>
                <a:gd name="connsiteX13" fmla="*/ 3673640 w 7692395"/>
                <a:gd name="connsiteY13" fmla="*/ 3644048 h 4177976"/>
                <a:gd name="connsiteX14" fmla="*/ 4651540 w 7692395"/>
                <a:gd name="connsiteY14" fmla="*/ 4177448 h 4177976"/>
                <a:gd name="connsiteX15" fmla="*/ 5667540 w 7692395"/>
                <a:gd name="connsiteY15" fmla="*/ 3529748 h 4177976"/>
                <a:gd name="connsiteX16" fmla="*/ 6334451 w 7692395"/>
                <a:gd name="connsiteY16" fmla="*/ 3371766 h 4177976"/>
                <a:gd name="connsiteX17" fmla="*/ 7027573 w 7692395"/>
                <a:gd name="connsiteY17" fmla="*/ 3678940 h 4177976"/>
                <a:gd name="connsiteX18" fmla="*/ 7674140 w 7692395"/>
                <a:gd name="connsiteY18" fmla="*/ 3466248 h 4177976"/>
                <a:gd name="connsiteX19" fmla="*/ 7457592 w 7692395"/>
                <a:gd name="connsiteY19" fmla="*/ 2890872 h 4177976"/>
                <a:gd name="connsiteX20" fmla="*/ 6873555 w 7692395"/>
                <a:gd name="connsiteY20" fmla="*/ 2393165 h 4177976"/>
                <a:gd name="connsiteX21" fmla="*/ 6746879 w 7692395"/>
                <a:gd name="connsiteY21" fmla="*/ 1668329 h 4177976"/>
                <a:gd name="connsiteX22" fmla="*/ 7251379 w 7692395"/>
                <a:gd name="connsiteY22" fmla="*/ 1273058 h 4177976"/>
                <a:gd name="connsiteX23" fmla="*/ 7185190 w 7692395"/>
                <a:gd name="connsiteY23" fmla="*/ 938948 h 4177976"/>
                <a:gd name="connsiteX24" fmla="*/ 6620040 w 7692395"/>
                <a:gd name="connsiteY24" fmla="*/ 697648 h 4177976"/>
                <a:gd name="connsiteX25" fmla="*/ 6515265 w 7692395"/>
                <a:gd name="connsiteY25" fmla="*/ 81698 h 4177976"/>
                <a:gd name="connsiteX26" fmla="*/ 5959640 w 7692395"/>
                <a:gd name="connsiteY26" fmla="*/ 43598 h 4177976"/>
                <a:gd name="connsiteX27" fmla="*/ 5286540 w 7692395"/>
                <a:gd name="connsiteY27" fmla="*/ 424598 h 4177976"/>
                <a:gd name="connsiteX28" fmla="*/ 4651540 w 7692395"/>
                <a:gd name="connsiteY28" fmla="*/ 278548 h 4177976"/>
                <a:gd name="connsiteX29" fmla="*/ 3889540 w 7692395"/>
                <a:gd name="connsiteY29" fmla="*/ 557948 h 4177976"/>
                <a:gd name="connsiteX30" fmla="*/ 2797340 w 7692395"/>
                <a:gd name="connsiteY30" fmla="*/ 215048 h 4177976"/>
                <a:gd name="connsiteX31" fmla="*/ 1628779 w 7692395"/>
                <a:gd name="connsiteY31" fmla="*/ 676259 h 4177976"/>
                <a:gd name="connsiteX0" fmla="*/ 1591859 w 7655475"/>
                <a:gd name="connsiteY0" fmla="*/ 676259 h 4177976"/>
                <a:gd name="connsiteX1" fmla="*/ 1006687 w 7655475"/>
                <a:gd name="connsiteY1" fmla="*/ 407955 h 4177976"/>
                <a:gd name="connsiteX2" fmla="*/ 664920 w 7655475"/>
                <a:gd name="connsiteY2" fmla="*/ 646848 h 4177976"/>
                <a:gd name="connsiteX3" fmla="*/ 868120 w 7655475"/>
                <a:gd name="connsiteY3" fmla="*/ 1243748 h 4177976"/>
                <a:gd name="connsiteX4" fmla="*/ 766844 w 7655475"/>
                <a:gd name="connsiteY4" fmla="*/ 1627155 h 4177976"/>
                <a:gd name="connsiteX5" fmla="*/ 68668 w 7655475"/>
                <a:gd name="connsiteY5" fmla="*/ 2135956 h 4177976"/>
                <a:gd name="connsiteX6" fmla="*/ 93420 w 7655475"/>
                <a:gd name="connsiteY6" fmla="*/ 2691548 h 4177976"/>
                <a:gd name="connsiteX7" fmla="*/ 664920 w 7655475"/>
                <a:gd name="connsiteY7" fmla="*/ 2869348 h 4177976"/>
                <a:gd name="connsiteX8" fmla="*/ 969720 w 7655475"/>
                <a:gd name="connsiteY8" fmla="*/ 3186848 h 4177976"/>
                <a:gd name="connsiteX9" fmla="*/ 1020520 w 7655475"/>
                <a:gd name="connsiteY9" fmla="*/ 3694848 h 4177976"/>
                <a:gd name="connsiteX10" fmla="*/ 1414220 w 7655475"/>
                <a:gd name="connsiteY10" fmla="*/ 3961548 h 4177976"/>
                <a:gd name="connsiteX11" fmla="*/ 2061920 w 7655475"/>
                <a:gd name="connsiteY11" fmla="*/ 3644048 h 4177976"/>
                <a:gd name="connsiteX12" fmla="*/ 2671520 w 7655475"/>
                <a:gd name="connsiteY12" fmla="*/ 3872648 h 4177976"/>
                <a:gd name="connsiteX13" fmla="*/ 3636720 w 7655475"/>
                <a:gd name="connsiteY13" fmla="*/ 3644048 h 4177976"/>
                <a:gd name="connsiteX14" fmla="*/ 4614620 w 7655475"/>
                <a:gd name="connsiteY14" fmla="*/ 4177448 h 4177976"/>
                <a:gd name="connsiteX15" fmla="*/ 5630620 w 7655475"/>
                <a:gd name="connsiteY15" fmla="*/ 3529748 h 4177976"/>
                <a:gd name="connsiteX16" fmla="*/ 6297531 w 7655475"/>
                <a:gd name="connsiteY16" fmla="*/ 3371766 h 4177976"/>
                <a:gd name="connsiteX17" fmla="*/ 6990653 w 7655475"/>
                <a:gd name="connsiteY17" fmla="*/ 3678940 h 4177976"/>
                <a:gd name="connsiteX18" fmla="*/ 7637220 w 7655475"/>
                <a:gd name="connsiteY18" fmla="*/ 3466248 h 4177976"/>
                <a:gd name="connsiteX19" fmla="*/ 7420672 w 7655475"/>
                <a:gd name="connsiteY19" fmla="*/ 2890872 h 4177976"/>
                <a:gd name="connsiteX20" fmla="*/ 6836635 w 7655475"/>
                <a:gd name="connsiteY20" fmla="*/ 2393165 h 4177976"/>
                <a:gd name="connsiteX21" fmla="*/ 6709959 w 7655475"/>
                <a:gd name="connsiteY21" fmla="*/ 1668329 h 4177976"/>
                <a:gd name="connsiteX22" fmla="*/ 7214459 w 7655475"/>
                <a:gd name="connsiteY22" fmla="*/ 1273058 h 4177976"/>
                <a:gd name="connsiteX23" fmla="*/ 7148270 w 7655475"/>
                <a:gd name="connsiteY23" fmla="*/ 938948 h 4177976"/>
                <a:gd name="connsiteX24" fmla="*/ 6583120 w 7655475"/>
                <a:gd name="connsiteY24" fmla="*/ 697648 h 4177976"/>
                <a:gd name="connsiteX25" fmla="*/ 6478345 w 7655475"/>
                <a:gd name="connsiteY25" fmla="*/ 81698 h 4177976"/>
                <a:gd name="connsiteX26" fmla="*/ 5922720 w 7655475"/>
                <a:gd name="connsiteY26" fmla="*/ 43598 h 4177976"/>
                <a:gd name="connsiteX27" fmla="*/ 5249620 w 7655475"/>
                <a:gd name="connsiteY27" fmla="*/ 424598 h 4177976"/>
                <a:gd name="connsiteX28" fmla="*/ 4614620 w 7655475"/>
                <a:gd name="connsiteY28" fmla="*/ 278548 h 4177976"/>
                <a:gd name="connsiteX29" fmla="*/ 3852620 w 7655475"/>
                <a:gd name="connsiteY29" fmla="*/ 557948 h 4177976"/>
                <a:gd name="connsiteX30" fmla="*/ 2760420 w 7655475"/>
                <a:gd name="connsiteY30" fmla="*/ 215048 h 4177976"/>
                <a:gd name="connsiteX31" fmla="*/ 1591859 w 7655475"/>
                <a:gd name="connsiteY31" fmla="*/ 676259 h 4177976"/>
                <a:gd name="connsiteX0" fmla="*/ 1591859 w 7655475"/>
                <a:gd name="connsiteY0" fmla="*/ 676259 h 4177976"/>
                <a:gd name="connsiteX1" fmla="*/ 1006687 w 7655475"/>
                <a:gd name="connsiteY1" fmla="*/ 407955 h 4177976"/>
                <a:gd name="connsiteX2" fmla="*/ 664920 w 7655475"/>
                <a:gd name="connsiteY2" fmla="*/ 646848 h 4177976"/>
                <a:gd name="connsiteX3" fmla="*/ 906706 w 7655475"/>
                <a:gd name="connsiteY3" fmla="*/ 1243748 h 4177976"/>
                <a:gd name="connsiteX4" fmla="*/ 766844 w 7655475"/>
                <a:gd name="connsiteY4" fmla="*/ 1627155 h 4177976"/>
                <a:gd name="connsiteX5" fmla="*/ 68668 w 7655475"/>
                <a:gd name="connsiteY5" fmla="*/ 2135956 h 4177976"/>
                <a:gd name="connsiteX6" fmla="*/ 93420 w 7655475"/>
                <a:gd name="connsiteY6" fmla="*/ 2691548 h 4177976"/>
                <a:gd name="connsiteX7" fmla="*/ 664920 w 7655475"/>
                <a:gd name="connsiteY7" fmla="*/ 2869348 h 4177976"/>
                <a:gd name="connsiteX8" fmla="*/ 969720 w 7655475"/>
                <a:gd name="connsiteY8" fmla="*/ 3186848 h 4177976"/>
                <a:gd name="connsiteX9" fmla="*/ 1020520 w 7655475"/>
                <a:gd name="connsiteY9" fmla="*/ 3694848 h 4177976"/>
                <a:gd name="connsiteX10" fmla="*/ 1414220 w 7655475"/>
                <a:gd name="connsiteY10" fmla="*/ 3961548 h 4177976"/>
                <a:gd name="connsiteX11" fmla="*/ 2061920 w 7655475"/>
                <a:gd name="connsiteY11" fmla="*/ 3644048 h 4177976"/>
                <a:gd name="connsiteX12" fmla="*/ 2671520 w 7655475"/>
                <a:gd name="connsiteY12" fmla="*/ 3872648 h 4177976"/>
                <a:gd name="connsiteX13" fmla="*/ 3636720 w 7655475"/>
                <a:gd name="connsiteY13" fmla="*/ 3644048 h 4177976"/>
                <a:gd name="connsiteX14" fmla="*/ 4614620 w 7655475"/>
                <a:gd name="connsiteY14" fmla="*/ 4177448 h 4177976"/>
                <a:gd name="connsiteX15" fmla="*/ 5630620 w 7655475"/>
                <a:gd name="connsiteY15" fmla="*/ 3529748 h 4177976"/>
                <a:gd name="connsiteX16" fmla="*/ 6297531 w 7655475"/>
                <a:gd name="connsiteY16" fmla="*/ 3371766 h 4177976"/>
                <a:gd name="connsiteX17" fmla="*/ 6990653 w 7655475"/>
                <a:gd name="connsiteY17" fmla="*/ 3678940 h 4177976"/>
                <a:gd name="connsiteX18" fmla="*/ 7637220 w 7655475"/>
                <a:gd name="connsiteY18" fmla="*/ 3466248 h 4177976"/>
                <a:gd name="connsiteX19" fmla="*/ 7420672 w 7655475"/>
                <a:gd name="connsiteY19" fmla="*/ 2890872 h 4177976"/>
                <a:gd name="connsiteX20" fmla="*/ 6836635 w 7655475"/>
                <a:gd name="connsiteY20" fmla="*/ 2393165 h 4177976"/>
                <a:gd name="connsiteX21" fmla="*/ 6709959 w 7655475"/>
                <a:gd name="connsiteY21" fmla="*/ 1668329 h 4177976"/>
                <a:gd name="connsiteX22" fmla="*/ 7214459 w 7655475"/>
                <a:gd name="connsiteY22" fmla="*/ 1273058 h 4177976"/>
                <a:gd name="connsiteX23" fmla="*/ 7148270 w 7655475"/>
                <a:gd name="connsiteY23" fmla="*/ 938948 h 4177976"/>
                <a:gd name="connsiteX24" fmla="*/ 6583120 w 7655475"/>
                <a:gd name="connsiteY24" fmla="*/ 697648 h 4177976"/>
                <a:gd name="connsiteX25" fmla="*/ 6478345 w 7655475"/>
                <a:gd name="connsiteY25" fmla="*/ 81698 h 4177976"/>
                <a:gd name="connsiteX26" fmla="*/ 5922720 w 7655475"/>
                <a:gd name="connsiteY26" fmla="*/ 43598 h 4177976"/>
                <a:gd name="connsiteX27" fmla="*/ 5249620 w 7655475"/>
                <a:gd name="connsiteY27" fmla="*/ 424598 h 4177976"/>
                <a:gd name="connsiteX28" fmla="*/ 4614620 w 7655475"/>
                <a:gd name="connsiteY28" fmla="*/ 278548 h 4177976"/>
                <a:gd name="connsiteX29" fmla="*/ 3852620 w 7655475"/>
                <a:gd name="connsiteY29" fmla="*/ 557948 h 4177976"/>
                <a:gd name="connsiteX30" fmla="*/ 2760420 w 7655475"/>
                <a:gd name="connsiteY30" fmla="*/ 215048 h 4177976"/>
                <a:gd name="connsiteX31" fmla="*/ 1591859 w 7655475"/>
                <a:gd name="connsiteY31" fmla="*/ 676259 h 4177976"/>
                <a:gd name="connsiteX0" fmla="*/ 1591859 w 7655475"/>
                <a:gd name="connsiteY0" fmla="*/ 684519 h 4186236"/>
                <a:gd name="connsiteX1" fmla="*/ 1006687 w 7655475"/>
                <a:gd name="connsiteY1" fmla="*/ 416215 h 4186236"/>
                <a:gd name="connsiteX2" fmla="*/ 664920 w 7655475"/>
                <a:gd name="connsiteY2" fmla="*/ 655108 h 4186236"/>
                <a:gd name="connsiteX3" fmla="*/ 906706 w 7655475"/>
                <a:gd name="connsiteY3" fmla="*/ 1252008 h 4186236"/>
                <a:gd name="connsiteX4" fmla="*/ 766844 w 7655475"/>
                <a:gd name="connsiteY4" fmla="*/ 1635415 h 4186236"/>
                <a:gd name="connsiteX5" fmla="*/ 68668 w 7655475"/>
                <a:gd name="connsiteY5" fmla="*/ 2144216 h 4186236"/>
                <a:gd name="connsiteX6" fmla="*/ 93420 w 7655475"/>
                <a:gd name="connsiteY6" fmla="*/ 2699808 h 4186236"/>
                <a:gd name="connsiteX7" fmla="*/ 664920 w 7655475"/>
                <a:gd name="connsiteY7" fmla="*/ 2877608 h 4186236"/>
                <a:gd name="connsiteX8" fmla="*/ 969720 w 7655475"/>
                <a:gd name="connsiteY8" fmla="*/ 3195108 h 4186236"/>
                <a:gd name="connsiteX9" fmla="*/ 1020520 w 7655475"/>
                <a:gd name="connsiteY9" fmla="*/ 3703108 h 4186236"/>
                <a:gd name="connsiteX10" fmla="*/ 1414220 w 7655475"/>
                <a:gd name="connsiteY10" fmla="*/ 3969808 h 4186236"/>
                <a:gd name="connsiteX11" fmla="*/ 2061920 w 7655475"/>
                <a:gd name="connsiteY11" fmla="*/ 3652308 h 4186236"/>
                <a:gd name="connsiteX12" fmla="*/ 2671520 w 7655475"/>
                <a:gd name="connsiteY12" fmla="*/ 3880908 h 4186236"/>
                <a:gd name="connsiteX13" fmla="*/ 3636720 w 7655475"/>
                <a:gd name="connsiteY13" fmla="*/ 3652308 h 4186236"/>
                <a:gd name="connsiteX14" fmla="*/ 4614620 w 7655475"/>
                <a:gd name="connsiteY14" fmla="*/ 4185708 h 4186236"/>
                <a:gd name="connsiteX15" fmla="*/ 5630620 w 7655475"/>
                <a:gd name="connsiteY15" fmla="*/ 3538008 h 4186236"/>
                <a:gd name="connsiteX16" fmla="*/ 6297531 w 7655475"/>
                <a:gd name="connsiteY16" fmla="*/ 3380026 h 4186236"/>
                <a:gd name="connsiteX17" fmla="*/ 6990653 w 7655475"/>
                <a:gd name="connsiteY17" fmla="*/ 3687200 h 4186236"/>
                <a:gd name="connsiteX18" fmla="*/ 7637220 w 7655475"/>
                <a:gd name="connsiteY18" fmla="*/ 3474508 h 4186236"/>
                <a:gd name="connsiteX19" fmla="*/ 7420672 w 7655475"/>
                <a:gd name="connsiteY19" fmla="*/ 2899132 h 4186236"/>
                <a:gd name="connsiteX20" fmla="*/ 6836635 w 7655475"/>
                <a:gd name="connsiteY20" fmla="*/ 2401425 h 4186236"/>
                <a:gd name="connsiteX21" fmla="*/ 6709959 w 7655475"/>
                <a:gd name="connsiteY21" fmla="*/ 1676589 h 4186236"/>
                <a:gd name="connsiteX22" fmla="*/ 7214459 w 7655475"/>
                <a:gd name="connsiteY22" fmla="*/ 1281318 h 4186236"/>
                <a:gd name="connsiteX23" fmla="*/ 7148270 w 7655475"/>
                <a:gd name="connsiteY23" fmla="*/ 947208 h 4186236"/>
                <a:gd name="connsiteX24" fmla="*/ 6583120 w 7655475"/>
                <a:gd name="connsiteY24" fmla="*/ 705908 h 4186236"/>
                <a:gd name="connsiteX25" fmla="*/ 6478345 w 7655475"/>
                <a:gd name="connsiteY25" fmla="*/ 89958 h 4186236"/>
                <a:gd name="connsiteX26" fmla="*/ 5922720 w 7655475"/>
                <a:gd name="connsiteY26" fmla="*/ 51858 h 4186236"/>
                <a:gd name="connsiteX27" fmla="*/ 5262481 w 7655475"/>
                <a:gd name="connsiteY27" fmla="*/ 554378 h 4186236"/>
                <a:gd name="connsiteX28" fmla="*/ 4614620 w 7655475"/>
                <a:gd name="connsiteY28" fmla="*/ 286808 h 4186236"/>
                <a:gd name="connsiteX29" fmla="*/ 3852620 w 7655475"/>
                <a:gd name="connsiteY29" fmla="*/ 566208 h 4186236"/>
                <a:gd name="connsiteX30" fmla="*/ 2760420 w 7655475"/>
                <a:gd name="connsiteY30" fmla="*/ 223308 h 4186236"/>
                <a:gd name="connsiteX31" fmla="*/ 1591859 w 7655475"/>
                <a:gd name="connsiteY31" fmla="*/ 684519 h 4186236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14620 w 7655475"/>
                <a:gd name="connsiteY28" fmla="*/ 263473 h 4162901"/>
                <a:gd name="connsiteX29" fmla="*/ 3852620 w 7655475"/>
                <a:gd name="connsiteY29" fmla="*/ 542873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52620 w 7655475"/>
                <a:gd name="connsiteY29" fmla="*/ 542873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21834 w 7655475"/>
                <a:gd name="connsiteY30" fmla="*/ 294488 h 4162901"/>
                <a:gd name="connsiteX31" fmla="*/ 1591859 w 7655475"/>
                <a:gd name="connsiteY31" fmla="*/ 661184 h 4162901"/>
                <a:gd name="connsiteX0" fmla="*/ 1591859 w 7655475"/>
                <a:gd name="connsiteY0" fmla="*/ 701692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38979 h 4162901"/>
                <a:gd name="connsiteX31" fmla="*/ 1591859 w 7655475"/>
                <a:gd name="connsiteY31" fmla="*/ 701692 h 4162901"/>
                <a:gd name="connsiteX0" fmla="*/ 1565421 w 7655475"/>
                <a:gd name="connsiteY0" fmla="*/ 646183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38979 h 4162901"/>
                <a:gd name="connsiteX31" fmla="*/ 1565421 w 7655475"/>
                <a:gd name="connsiteY31" fmla="*/ 646183 h 4162901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78345 w 7655475"/>
                <a:gd name="connsiteY29" fmla="*/ 633523 h 4159035"/>
                <a:gd name="connsiteX30" fmla="*/ 2721834 w 7655475"/>
                <a:gd name="connsiteY30" fmla="*/ 235113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21834 w 7655475"/>
                <a:gd name="connsiteY30" fmla="*/ 235113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65421 w 7655475"/>
                <a:gd name="connsiteY31" fmla="*/ 642317 h 4159035"/>
                <a:gd name="connsiteX0" fmla="*/ 1550890 w 7655475"/>
                <a:gd name="connsiteY0" fmla="*/ 585585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5585 h 4159035"/>
                <a:gd name="connsiteX1" fmla="*/ 1006687 w 7655475"/>
                <a:gd name="connsiteY1" fmla="*/ 400099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5585 h 4159035"/>
                <a:gd name="connsiteX1" fmla="*/ 1006687 w 7655475"/>
                <a:gd name="connsiteY1" fmla="*/ 400099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2 w 7655475"/>
                <a:gd name="connsiteY28" fmla="*/ 256203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2568 h 4156018"/>
                <a:gd name="connsiteX1" fmla="*/ 1006687 w 7655475"/>
                <a:gd name="connsiteY1" fmla="*/ 397082 h 4156018"/>
                <a:gd name="connsiteX2" fmla="*/ 716011 w 7655475"/>
                <a:gd name="connsiteY2" fmla="*/ 609512 h 4156018"/>
                <a:gd name="connsiteX3" fmla="*/ 906706 w 7655475"/>
                <a:gd name="connsiteY3" fmla="*/ 1221790 h 4156018"/>
                <a:gd name="connsiteX4" fmla="*/ 766844 w 7655475"/>
                <a:gd name="connsiteY4" fmla="*/ 1605197 h 4156018"/>
                <a:gd name="connsiteX5" fmla="*/ 68668 w 7655475"/>
                <a:gd name="connsiteY5" fmla="*/ 2113998 h 4156018"/>
                <a:gd name="connsiteX6" fmla="*/ 93420 w 7655475"/>
                <a:gd name="connsiteY6" fmla="*/ 2669590 h 4156018"/>
                <a:gd name="connsiteX7" fmla="*/ 664920 w 7655475"/>
                <a:gd name="connsiteY7" fmla="*/ 2847390 h 4156018"/>
                <a:gd name="connsiteX8" fmla="*/ 969720 w 7655475"/>
                <a:gd name="connsiteY8" fmla="*/ 3164890 h 4156018"/>
                <a:gd name="connsiteX9" fmla="*/ 1020520 w 7655475"/>
                <a:gd name="connsiteY9" fmla="*/ 3672890 h 4156018"/>
                <a:gd name="connsiteX10" fmla="*/ 1414220 w 7655475"/>
                <a:gd name="connsiteY10" fmla="*/ 3939590 h 4156018"/>
                <a:gd name="connsiteX11" fmla="*/ 2061920 w 7655475"/>
                <a:gd name="connsiteY11" fmla="*/ 3622090 h 4156018"/>
                <a:gd name="connsiteX12" fmla="*/ 2671520 w 7655475"/>
                <a:gd name="connsiteY12" fmla="*/ 3850690 h 4156018"/>
                <a:gd name="connsiteX13" fmla="*/ 3636720 w 7655475"/>
                <a:gd name="connsiteY13" fmla="*/ 3622090 h 4156018"/>
                <a:gd name="connsiteX14" fmla="*/ 4614620 w 7655475"/>
                <a:gd name="connsiteY14" fmla="*/ 4155490 h 4156018"/>
                <a:gd name="connsiteX15" fmla="*/ 5630620 w 7655475"/>
                <a:gd name="connsiteY15" fmla="*/ 3507790 h 4156018"/>
                <a:gd name="connsiteX16" fmla="*/ 6297531 w 7655475"/>
                <a:gd name="connsiteY16" fmla="*/ 3349808 h 4156018"/>
                <a:gd name="connsiteX17" fmla="*/ 7083187 w 7655475"/>
                <a:gd name="connsiteY17" fmla="*/ 3712491 h 4156018"/>
                <a:gd name="connsiteX18" fmla="*/ 7637220 w 7655475"/>
                <a:gd name="connsiteY18" fmla="*/ 3444290 h 4156018"/>
                <a:gd name="connsiteX19" fmla="*/ 7420672 w 7655475"/>
                <a:gd name="connsiteY19" fmla="*/ 2868914 h 4156018"/>
                <a:gd name="connsiteX20" fmla="*/ 6836635 w 7655475"/>
                <a:gd name="connsiteY20" fmla="*/ 2371207 h 4156018"/>
                <a:gd name="connsiteX21" fmla="*/ 6709959 w 7655475"/>
                <a:gd name="connsiteY21" fmla="*/ 1646371 h 4156018"/>
                <a:gd name="connsiteX22" fmla="*/ 7214459 w 7655475"/>
                <a:gd name="connsiteY22" fmla="*/ 1251100 h 4156018"/>
                <a:gd name="connsiteX23" fmla="*/ 7148270 w 7655475"/>
                <a:gd name="connsiteY23" fmla="*/ 916990 h 4156018"/>
                <a:gd name="connsiteX24" fmla="*/ 6583120 w 7655475"/>
                <a:gd name="connsiteY24" fmla="*/ 675690 h 4156018"/>
                <a:gd name="connsiteX25" fmla="*/ 6478345 w 7655475"/>
                <a:gd name="connsiteY25" fmla="*/ 59740 h 4156018"/>
                <a:gd name="connsiteX26" fmla="*/ 5961307 w 7655475"/>
                <a:gd name="connsiteY26" fmla="*/ 62146 h 4156018"/>
                <a:gd name="connsiteX27" fmla="*/ 5315358 w 7655475"/>
                <a:gd name="connsiteY27" fmla="*/ 398041 h 4156018"/>
                <a:gd name="connsiteX28" fmla="*/ 4691792 w 7655475"/>
                <a:gd name="connsiteY28" fmla="*/ 253186 h 4156018"/>
                <a:gd name="connsiteX29" fmla="*/ 3891564 w 7655475"/>
                <a:gd name="connsiteY29" fmla="*/ 602752 h 4156018"/>
                <a:gd name="connsiteX30" fmla="*/ 2761492 w 7655475"/>
                <a:gd name="connsiteY30" fmla="*/ 175669 h 4156018"/>
                <a:gd name="connsiteX31" fmla="*/ 1550890 w 7655475"/>
                <a:gd name="connsiteY31" fmla="*/ 582568 h 4156018"/>
                <a:gd name="connsiteX0" fmla="*/ 1550890 w 7655475"/>
                <a:gd name="connsiteY0" fmla="*/ 605476 h 4178926"/>
                <a:gd name="connsiteX1" fmla="*/ 1006687 w 7655475"/>
                <a:gd name="connsiteY1" fmla="*/ 419990 h 4178926"/>
                <a:gd name="connsiteX2" fmla="*/ 716011 w 7655475"/>
                <a:gd name="connsiteY2" fmla="*/ 632420 h 4178926"/>
                <a:gd name="connsiteX3" fmla="*/ 906706 w 7655475"/>
                <a:gd name="connsiteY3" fmla="*/ 1244698 h 4178926"/>
                <a:gd name="connsiteX4" fmla="*/ 766844 w 7655475"/>
                <a:gd name="connsiteY4" fmla="*/ 1628105 h 4178926"/>
                <a:gd name="connsiteX5" fmla="*/ 68668 w 7655475"/>
                <a:gd name="connsiteY5" fmla="*/ 2136906 h 4178926"/>
                <a:gd name="connsiteX6" fmla="*/ 93420 w 7655475"/>
                <a:gd name="connsiteY6" fmla="*/ 2692498 h 4178926"/>
                <a:gd name="connsiteX7" fmla="*/ 664920 w 7655475"/>
                <a:gd name="connsiteY7" fmla="*/ 2870298 h 4178926"/>
                <a:gd name="connsiteX8" fmla="*/ 969720 w 7655475"/>
                <a:gd name="connsiteY8" fmla="*/ 3187798 h 4178926"/>
                <a:gd name="connsiteX9" fmla="*/ 1020520 w 7655475"/>
                <a:gd name="connsiteY9" fmla="*/ 3695798 h 4178926"/>
                <a:gd name="connsiteX10" fmla="*/ 1414220 w 7655475"/>
                <a:gd name="connsiteY10" fmla="*/ 3962498 h 4178926"/>
                <a:gd name="connsiteX11" fmla="*/ 2061920 w 7655475"/>
                <a:gd name="connsiteY11" fmla="*/ 3644998 h 4178926"/>
                <a:gd name="connsiteX12" fmla="*/ 2671520 w 7655475"/>
                <a:gd name="connsiteY12" fmla="*/ 3873598 h 4178926"/>
                <a:gd name="connsiteX13" fmla="*/ 3636720 w 7655475"/>
                <a:gd name="connsiteY13" fmla="*/ 3644998 h 4178926"/>
                <a:gd name="connsiteX14" fmla="*/ 4614620 w 7655475"/>
                <a:gd name="connsiteY14" fmla="*/ 4178398 h 4178926"/>
                <a:gd name="connsiteX15" fmla="*/ 5630620 w 7655475"/>
                <a:gd name="connsiteY15" fmla="*/ 3530698 h 4178926"/>
                <a:gd name="connsiteX16" fmla="*/ 6297531 w 7655475"/>
                <a:gd name="connsiteY16" fmla="*/ 3372716 h 4178926"/>
                <a:gd name="connsiteX17" fmla="*/ 7083187 w 7655475"/>
                <a:gd name="connsiteY17" fmla="*/ 3735399 h 4178926"/>
                <a:gd name="connsiteX18" fmla="*/ 7637220 w 7655475"/>
                <a:gd name="connsiteY18" fmla="*/ 3467198 h 4178926"/>
                <a:gd name="connsiteX19" fmla="*/ 7420672 w 7655475"/>
                <a:gd name="connsiteY19" fmla="*/ 2891822 h 4178926"/>
                <a:gd name="connsiteX20" fmla="*/ 6836635 w 7655475"/>
                <a:gd name="connsiteY20" fmla="*/ 2394115 h 4178926"/>
                <a:gd name="connsiteX21" fmla="*/ 6709959 w 7655475"/>
                <a:gd name="connsiteY21" fmla="*/ 1669279 h 4178926"/>
                <a:gd name="connsiteX22" fmla="*/ 7214459 w 7655475"/>
                <a:gd name="connsiteY22" fmla="*/ 1274008 h 4178926"/>
                <a:gd name="connsiteX23" fmla="*/ 7148270 w 7655475"/>
                <a:gd name="connsiteY23" fmla="*/ 939898 h 4178926"/>
                <a:gd name="connsiteX24" fmla="*/ 6583120 w 7655475"/>
                <a:gd name="connsiteY24" fmla="*/ 698598 h 4178926"/>
                <a:gd name="connsiteX25" fmla="*/ 6478345 w 7655475"/>
                <a:gd name="connsiteY25" fmla="*/ 82648 h 4178926"/>
                <a:gd name="connsiteX26" fmla="*/ 5975837 w 7655475"/>
                <a:gd name="connsiteY26" fmla="*/ 42505 h 4178926"/>
                <a:gd name="connsiteX27" fmla="*/ 5315358 w 7655475"/>
                <a:gd name="connsiteY27" fmla="*/ 420949 h 4178926"/>
                <a:gd name="connsiteX28" fmla="*/ 4691792 w 7655475"/>
                <a:gd name="connsiteY28" fmla="*/ 276094 h 4178926"/>
                <a:gd name="connsiteX29" fmla="*/ 3891564 w 7655475"/>
                <a:gd name="connsiteY29" fmla="*/ 625660 h 4178926"/>
                <a:gd name="connsiteX30" fmla="*/ 2761492 w 7655475"/>
                <a:gd name="connsiteY30" fmla="*/ 198577 h 4178926"/>
                <a:gd name="connsiteX31" fmla="*/ 1550890 w 7655475"/>
                <a:gd name="connsiteY31" fmla="*/ 605476 h 4178926"/>
                <a:gd name="connsiteX0" fmla="*/ 1550890 w 7655475"/>
                <a:gd name="connsiteY0" fmla="*/ 630325 h 4203775"/>
                <a:gd name="connsiteX1" fmla="*/ 1006687 w 7655475"/>
                <a:gd name="connsiteY1" fmla="*/ 444839 h 4203775"/>
                <a:gd name="connsiteX2" fmla="*/ 716011 w 7655475"/>
                <a:gd name="connsiteY2" fmla="*/ 657269 h 4203775"/>
                <a:gd name="connsiteX3" fmla="*/ 906706 w 7655475"/>
                <a:gd name="connsiteY3" fmla="*/ 1269547 h 4203775"/>
                <a:gd name="connsiteX4" fmla="*/ 766844 w 7655475"/>
                <a:gd name="connsiteY4" fmla="*/ 1652954 h 4203775"/>
                <a:gd name="connsiteX5" fmla="*/ 68668 w 7655475"/>
                <a:gd name="connsiteY5" fmla="*/ 2161755 h 4203775"/>
                <a:gd name="connsiteX6" fmla="*/ 93420 w 7655475"/>
                <a:gd name="connsiteY6" fmla="*/ 2717347 h 4203775"/>
                <a:gd name="connsiteX7" fmla="*/ 664920 w 7655475"/>
                <a:gd name="connsiteY7" fmla="*/ 2895147 h 4203775"/>
                <a:gd name="connsiteX8" fmla="*/ 969720 w 7655475"/>
                <a:gd name="connsiteY8" fmla="*/ 3212647 h 4203775"/>
                <a:gd name="connsiteX9" fmla="*/ 1020520 w 7655475"/>
                <a:gd name="connsiteY9" fmla="*/ 3720647 h 4203775"/>
                <a:gd name="connsiteX10" fmla="*/ 1414220 w 7655475"/>
                <a:gd name="connsiteY10" fmla="*/ 3987347 h 4203775"/>
                <a:gd name="connsiteX11" fmla="*/ 2061920 w 7655475"/>
                <a:gd name="connsiteY11" fmla="*/ 3669847 h 4203775"/>
                <a:gd name="connsiteX12" fmla="*/ 2671520 w 7655475"/>
                <a:gd name="connsiteY12" fmla="*/ 3898447 h 4203775"/>
                <a:gd name="connsiteX13" fmla="*/ 3636720 w 7655475"/>
                <a:gd name="connsiteY13" fmla="*/ 3669847 h 4203775"/>
                <a:gd name="connsiteX14" fmla="*/ 4614620 w 7655475"/>
                <a:gd name="connsiteY14" fmla="*/ 4203247 h 4203775"/>
                <a:gd name="connsiteX15" fmla="*/ 5630620 w 7655475"/>
                <a:gd name="connsiteY15" fmla="*/ 3555547 h 4203775"/>
                <a:gd name="connsiteX16" fmla="*/ 6297531 w 7655475"/>
                <a:gd name="connsiteY16" fmla="*/ 3397565 h 4203775"/>
                <a:gd name="connsiteX17" fmla="*/ 7083187 w 7655475"/>
                <a:gd name="connsiteY17" fmla="*/ 3760248 h 4203775"/>
                <a:gd name="connsiteX18" fmla="*/ 7637220 w 7655475"/>
                <a:gd name="connsiteY18" fmla="*/ 3492047 h 4203775"/>
                <a:gd name="connsiteX19" fmla="*/ 7420672 w 7655475"/>
                <a:gd name="connsiteY19" fmla="*/ 2916671 h 4203775"/>
                <a:gd name="connsiteX20" fmla="*/ 6836635 w 7655475"/>
                <a:gd name="connsiteY20" fmla="*/ 2418964 h 4203775"/>
                <a:gd name="connsiteX21" fmla="*/ 6709959 w 7655475"/>
                <a:gd name="connsiteY21" fmla="*/ 1694128 h 4203775"/>
                <a:gd name="connsiteX22" fmla="*/ 7214459 w 7655475"/>
                <a:gd name="connsiteY22" fmla="*/ 1298857 h 4203775"/>
                <a:gd name="connsiteX23" fmla="*/ 7148270 w 7655475"/>
                <a:gd name="connsiteY23" fmla="*/ 964747 h 4203775"/>
                <a:gd name="connsiteX24" fmla="*/ 6583120 w 7655475"/>
                <a:gd name="connsiteY24" fmla="*/ 723447 h 4203775"/>
                <a:gd name="connsiteX25" fmla="*/ 6478345 w 7655475"/>
                <a:gd name="connsiteY25" fmla="*/ 64947 h 4203775"/>
                <a:gd name="connsiteX26" fmla="*/ 5975837 w 7655475"/>
                <a:gd name="connsiteY26" fmla="*/ 67354 h 4203775"/>
                <a:gd name="connsiteX27" fmla="*/ 5315358 w 7655475"/>
                <a:gd name="connsiteY27" fmla="*/ 445798 h 4203775"/>
                <a:gd name="connsiteX28" fmla="*/ 4691792 w 7655475"/>
                <a:gd name="connsiteY28" fmla="*/ 300943 h 4203775"/>
                <a:gd name="connsiteX29" fmla="*/ 3891564 w 7655475"/>
                <a:gd name="connsiteY29" fmla="*/ 650509 h 4203775"/>
                <a:gd name="connsiteX30" fmla="*/ 2761492 w 7655475"/>
                <a:gd name="connsiteY30" fmla="*/ 223426 h 4203775"/>
                <a:gd name="connsiteX31" fmla="*/ 1550890 w 7655475"/>
                <a:gd name="connsiteY31" fmla="*/ 630325 h 4203775"/>
                <a:gd name="connsiteX0" fmla="*/ 1592977 w 7697562"/>
                <a:gd name="connsiteY0" fmla="*/ 630325 h 4203775"/>
                <a:gd name="connsiteX1" fmla="*/ 1048774 w 7697562"/>
                <a:gd name="connsiteY1" fmla="*/ 444839 h 4203775"/>
                <a:gd name="connsiteX2" fmla="*/ 758098 w 7697562"/>
                <a:gd name="connsiteY2" fmla="*/ 657269 h 4203775"/>
                <a:gd name="connsiteX3" fmla="*/ 948793 w 7697562"/>
                <a:gd name="connsiteY3" fmla="*/ 1269547 h 4203775"/>
                <a:gd name="connsiteX4" fmla="*/ 808931 w 7697562"/>
                <a:gd name="connsiteY4" fmla="*/ 1652954 h 4203775"/>
                <a:gd name="connsiteX5" fmla="*/ 52635 w 7697562"/>
                <a:gd name="connsiteY5" fmla="*/ 2161755 h 4203775"/>
                <a:gd name="connsiteX6" fmla="*/ 135507 w 7697562"/>
                <a:gd name="connsiteY6" fmla="*/ 2717347 h 4203775"/>
                <a:gd name="connsiteX7" fmla="*/ 707007 w 7697562"/>
                <a:gd name="connsiteY7" fmla="*/ 2895147 h 4203775"/>
                <a:gd name="connsiteX8" fmla="*/ 1011807 w 7697562"/>
                <a:gd name="connsiteY8" fmla="*/ 3212647 h 4203775"/>
                <a:gd name="connsiteX9" fmla="*/ 1062607 w 7697562"/>
                <a:gd name="connsiteY9" fmla="*/ 3720647 h 4203775"/>
                <a:gd name="connsiteX10" fmla="*/ 1456307 w 7697562"/>
                <a:gd name="connsiteY10" fmla="*/ 3987347 h 4203775"/>
                <a:gd name="connsiteX11" fmla="*/ 2104007 w 7697562"/>
                <a:gd name="connsiteY11" fmla="*/ 3669847 h 4203775"/>
                <a:gd name="connsiteX12" fmla="*/ 2713607 w 7697562"/>
                <a:gd name="connsiteY12" fmla="*/ 3898447 h 4203775"/>
                <a:gd name="connsiteX13" fmla="*/ 3678807 w 7697562"/>
                <a:gd name="connsiteY13" fmla="*/ 3669847 h 4203775"/>
                <a:gd name="connsiteX14" fmla="*/ 4656707 w 7697562"/>
                <a:gd name="connsiteY14" fmla="*/ 4203247 h 4203775"/>
                <a:gd name="connsiteX15" fmla="*/ 5672707 w 7697562"/>
                <a:gd name="connsiteY15" fmla="*/ 3555547 h 4203775"/>
                <a:gd name="connsiteX16" fmla="*/ 6339618 w 7697562"/>
                <a:gd name="connsiteY16" fmla="*/ 3397565 h 4203775"/>
                <a:gd name="connsiteX17" fmla="*/ 7125274 w 7697562"/>
                <a:gd name="connsiteY17" fmla="*/ 3760248 h 4203775"/>
                <a:gd name="connsiteX18" fmla="*/ 7679307 w 7697562"/>
                <a:gd name="connsiteY18" fmla="*/ 3492047 h 4203775"/>
                <a:gd name="connsiteX19" fmla="*/ 7462759 w 7697562"/>
                <a:gd name="connsiteY19" fmla="*/ 2916671 h 4203775"/>
                <a:gd name="connsiteX20" fmla="*/ 6878722 w 7697562"/>
                <a:gd name="connsiteY20" fmla="*/ 2418964 h 4203775"/>
                <a:gd name="connsiteX21" fmla="*/ 6752046 w 7697562"/>
                <a:gd name="connsiteY21" fmla="*/ 1694128 h 4203775"/>
                <a:gd name="connsiteX22" fmla="*/ 7256546 w 7697562"/>
                <a:gd name="connsiteY22" fmla="*/ 1298857 h 4203775"/>
                <a:gd name="connsiteX23" fmla="*/ 7190357 w 7697562"/>
                <a:gd name="connsiteY23" fmla="*/ 964747 h 4203775"/>
                <a:gd name="connsiteX24" fmla="*/ 6625207 w 7697562"/>
                <a:gd name="connsiteY24" fmla="*/ 723447 h 4203775"/>
                <a:gd name="connsiteX25" fmla="*/ 6520432 w 7697562"/>
                <a:gd name="connsiteY25" fmla="*/ 64947 h 4203775"/>
                <a:gd name="connsiteX26" fmla="*/ 6017924 w 7697562"/>
                <a:gd name="connsiteY26" fmla="*/ 67354 h 4203775"/>
                <a:gd name="connsiteX27" fmla="*/ 5357445 w 7697562"/>
                <a:gd name="connsiteY27" fmla="*/ 445798 h 4203775"/>
                <a:gd name="connsiteX28" fmla="*/ 4733879 w 7697562"/>
                <a:gd name="connsiteY28" fmla="*/ 300943 h 4203775"/>
                <a:gd name="connsiteX29" fmla="*/ 3933651 w 7697562"/>
                <a:gd name="connsiteY29" fmla="*/ 650509 h 4203775"/>
                <a:gd name="connsiteX30" fmla="*/ 2803579 w 7697562"/>
                <a:gd name="connsiteY30" fmla="*/ 223426 h 4203775"/>
                <a:gd name="connsiteX31" fmla="*/ 1592977 w 7697562"/>
                <a:gd name="connsiteY31" fmla="*/ 630325 h 4203775"/>
                <a:gd name="connsiteX0" fmla="*/ 1592977 w 7697562"/>
                <a:gd name="connsiteY0" fmla="*/ 630325 h 4203775"/>
                <a:gd name="connsiteX1" fmla="*/ 1048774 w 7697562"/>
                <a:gd name="connsiteY1" fmla="*/ 444839 h 4203775"/>
                <a:gd name="connsiteX2" fmla="*/ 758098 w 7697562"/>
                <a:gd name="connsiteY2" fmla="*/ 657269 h 4203775"/>
                <a:gd name="connsiteX3" fmla="*/ 948793 w 7697562"/>
                <a:gd name="connsiteY3" fmla="*/ 1269547 h 4203775"/>
                <a:gd name="connsiteX4" fmla="*/ 808931 w 7697562"/>
                <a:gd name="connsiteY4" fmla="*/ 1652954 h 4203775"/>
                <a:gd name="connsiteX5" fmla="*/ 52635 w 7697562"/>
                <a:gd name="connsiteY5" fmla="*/ 2161755 h 4203775"/>
                <a:gd name="connsiteX6" fmla="*/ 135507 w 7697562"/>
                <a:gd name="connsiteY6" fmla="*/ 2717347 h 4203775"/>
                <a:gd name="connsiteX7" fmla="*/ 707007 w 7697562"/>
                <a:gd name="connsiteY7" fmla="*/ 2895147 h 4203775"/>
                <a:gd name="connsiteX8" fmla="*/ 1011807 w 7697562"/>
                <a:gd name="connsiteY8" fmla="*/ 3212647 h 4203775"/>
                <a:gd name="connsiteX9" fmla="*/ 1062607 w 7697562"/>
                <a:gd name="connsiteY9" fmla="*/ 3720647 h 4203775"/>
                <a:gd name="connsiteX10" fmla="*/ 1456307 w 7697562"/>
                <a:gd name="connsiteY10" fmla="*/ 3987347 h 4203775"/>
                <a:gd name="connsiteX11" fmla="*/ 2104007 w 7697562"/>
                <a:gd name="connsiteY11" fmla="*/ 3669847 h 4203775"/>
                <a:gd name="connsiteX12" fmla="*/ 2713607 w 7697562"/>
                <a:gd name="connsiteY12" fmla="*/ 3898447 h 4203775"/>
                <a:gd name="connsiteX13" fmla="*/ 3678807 w 7697562"/>
                <a:gd name="connsiteY13" fmla="*/ 3669847 h 4203775"/>
                <a:gd name="connsiteX14" fmla="*/ 4700298 w 7697562"/>
                <a:gd name="connsiteY14" fmla="*/ 4203247 h 4203775"/>
                <a:gd name="connsiteX15" fmla="*/ 5672707 w 7697562"/>
                <a:gd name="connsiteY15" fmla="*/ 3555547 h 4203775"/>
                <a:gd name="connsiteX16" fmla="*/ 6339618 w 7697562"/>
                <a:gd name="connsiteY16" fmla="*/ 3397565 h 4203775"/>
                <a:gd name="connsiteX17" fmla="*/ 7125274 w 7697562"/>
                <a:gd name="connsiteY17" fmla="*/ 3760248 h 4203775"/>
                <a:gd name="connsiteX18" fmla="*/ 7679307 w 7697562"/>
                <a:gd name="connsiteY18" fmla="*/ 3492047 h 4203775"/>
                <a:gd name="connsiteX19" fmla="*/ 7462759 w 7697562"/>
                <a:gd name="connsiteY19" fmla="*/ 2916671 h 4203775"/>
                <a:gd name="connsiteX20" fmla="*/ 6878722 w 7697562"/>
                <a:gd name="connsiteY20" fmla="*/ 2418964 h 4203775"/>
                <a:gd name="connsiteX21" fmla="*/ 6752046 w 7697562"/>
                <a:gd name="connsiteY21" fmla="*/ 1694128 h 4203775"/>
                <a:gd name="connsiteX22" fmla="*/ 7256546 w 7697562"/>
                <a:gd name="connsiteY22" fmla="*/ 1298857 h 4203775"/>
                <a:gd name="connsiteX23" fmla="*/ 7190357 w 7697562"/>
                <a:gd name="connsiteY23" fmla="*/ 964747 h 4203775"/>
                <a:gd name="connsiteX24" fmla="*/ 6625207 w 7697562"/>
                <a:gd name="connsiteY24" fmla="*/ 723447 h 4203775"/>
                <a:gd name="connsiteX25" fmla="*/ 6520432 w 7697562"/>
                <a:gd name="connsiteY25" fmla="*/ 64947 h 4203775"/>
                <a:gd name="connsiteX26" fmla="*/ 6017924 w 7697562"/>
                <a:gd name="connsiteY26" fmla="*/ 67354 h 4203775"/>
                <a:gd name="connsiteX27" fmla="*/ 5357445 w 7697562"/>
                <a:gd name="connsiteY27" fmla="*/ 445798 h 4203775"/>
                <a:gd name="connsiteX28" fmla="*/ 4733879 w 7697562"/>
                <a:gd name="connsiteY28" fmla="*/ 300943 h 4203775"/>
                <a:gd name="connsiteX29" fmla="*/ 3933651 w 7697562"/>
                <a:gd name="connsiteY29" fmla="*/ 650509 h 4203775"/>
                <a:gd name="connsiteX30" fmla="*/ 2803579 w 7697562"/>
                <a:gd name="connsiteY30" fmla="*/ 223426 h 4203775"/>
                <a:gd name="connsiteX31" fmla="*/ 1592977 w 7697562"/>
                <a:gd name="connsiteY31" fmla="*/ 630325 h 420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697562" h="4203775">
                  <a:moveTo>
                    <a:pt x="1592977" y="630325"/>
                  </a:moveTo>
                  <a:cubicBezTo>
                    <a:pt x="1300510" y="667227"/>
                    <a:pt x="1187920" y="440348"/>
                    <a:pt x="1048774" y="444839"/>
                  </a:cubicBezTo>
                  <a:cubicBezTo>
                    <a:pt x="909628" y="449330"/>
                    <a:pt x="774762" y="519818"/>
                    <a:pt x="758098" y="657269"/>
                  </a:cubicBezTo>
                  <a:cubicBezTo>
                    <a:pt x="741434" y="794720"/>
                    <a:pt x="940321" y="1103600"/>
                    <a:pt x="948793" y="1269547"/>
                  </a:cubicBezTo>
                  <a:cubicBezTo>
                    <a:pt x="957265" y="1435494"/>
                    <a:pt x="958291" y="1504253"/>
                    <a:pt x="808931" y="1652954"/>
                  </a:cubicBezTo>
                  <a:cubicBezTo>
                    <a:pt x="659571" y="1801655"/>
                    <a:pt x="164872" y="1984356"/>
                    <a:pt x="52635" y="2161755"/>
                  </a:cubicBezTo>
                  <a:cubicBezTo>
                    <a:pt x="-59602" y="2339154"/>
                    <a:pt x="26445" y="2595115"/>
                    <a:pt x="135507" y="2717347"/>
                  </a:cubicBezTo>
                  <a:cubicBezTo>
                    <a:pt x="244569" y="2839579"/>
                    <a:pt x="560957" y="2812597"/>
                    <a:pt x="707007" y="2895147"/>
                  </a:cubicBezTo>
                  <a:cubicBezTo>
                    <a:pt x="853057" y="2977697"/>
                    <a:pt x="952540" y="3075064"/>
                    <a:pt x="1011807" y="3212647"/>
                  </a:cubicBezTo>
                  <a:cubicBezTo>
                    <a:pt x="1071074" y="3350230"/>
                    <a:pt x="988524" y="3591530"/>
                    <a:pt x="1062607" y="3720647"/>
                  </a:cubicBezTo>
                  <a:cubicBezTo>
                    <a:pt x="1136690" y="3849764"/>
                    <a:pt x="1282740" y="3995814"/>
                    <a:pt x="1456307" y="3987347"/>
                  </a:cubicBezTo>
                  <a:cubicBezTo>
                    <a:pt x="1629874" y="3978880"/>
                    <a:pt x="1894457" y="3684664"/>
                    <a:pt x="2104007" y="3669847"/>
                  </a:cubicBezTo>
                  <a:cubicBezTo>
                    <a:pt x="2313557" y="3655030"/>
                    <a:pt x="2451140" y="3898447"/>
                    <a:pt x="2713607" y="3898447"/>
                  </a:cubicBezTo>
                  <a:cubicBezTo>
                    <a:pt x="2976074" y="3898447"/>
                    <a:pt x="3347692" y="3619047"/>
                    <a:pt x="3678807" y="3669847"/>
                  </a:cubicBezTo>
                  <a:cubicBezTo>
                    <a:pt x="4009922" y="3720647"/>
                    <a:pt x="4367981" y="4222297"/>
                    <a:pt x="4700298" y="4203247"/>
                  </a:cubicBezTo>
                  <a:cubicBezTo>
                    <a:pt x="5032615" y="4184197"/>
                    <a:pt x="5399487" y="3689827"/>
                    <a:pt x="5672707" y="3555547"/>
                  </a:cubicBezTo>
                  <a:cubicBezTo>
                    <a:pt x="5945927" y="3421267"/>
                    <a:pt x="6127951" y="3363698"/>
                    <a:pt x="6339618" y="3397565"/>
                  </a:cubicBezTo>
                  <a:cubicBezTo>
                    <a:pt x="6513185" y="3494932"/>
                    <a:pt x="6888207" y="3662881"/>
                    <a:pt x="7125274" y="3760248"/>
                  </a:cubicBezTo>
                  <a:cubicBezTo>
                    <a:pt x="7370807" y="3772948"/>
                    <a:pt x="7497274" y="3682547"/>
                    <a:pt x="7679307" y="3492047"/>
                  </a:cubicBezTo>
                  <a:cubicBezTo>
                    <a:pt x="7751274" y="3263447"/>
                    <a:pt x="7596190" y="3095518"/>
                    <a:pt x="7462759" y="2916671"/>
                  </a:cubicBezTo>
                  <a:cubicBezTo>
                    <a:pt x="7329328" y="2737824"/>
                    <a:pt x="6997174" y="2622721"/>
                    <a:pt x="6878722" y="2418964"/>
                  </a:cubicBezTo>
                  <a:cubicBezTo>
                    <a:pt x="6760270" y="2215207"/>
                    <a:pt x="6689075" y="1880813"/>
                    <a:pt x="6752046" y="1694128"/>
                  </a:cubicBezTo>
                  <a:cubicBezTo>
                    <a:pt x="6815017" y="1507444"/>
                    <a:pt x="7183494" y="1420421"/>
                    <a:pt x="7256546" y="1298857"/>
                  </a:cubicBezTo>
                  <a:cubicBezTo>
                    <a:pt x="7329598" y="1177293"/>
                    <a:pt x="7295580" y="1060649"/>
                    <a:pt x="7190357" y="964747"/>
                  </a:cubicBezTo>
                  <a:cubicBezTo>
                    <a:pt x="7085134" y="868845"/>
                    <a:pt x="6736861" y="873414"/>
                    <a:pt x="6625207" y="723447"/>
                  </a:cubicBezTo>
                  <a:cubicBezTo>
                    <a:pt x="6513553" y="573480"/>
                    <a:pt x="6621646" y="174296"/>
                    <a:pt x="6520432" y="64947"/>
                  </a:cubicBezTo>
                  <a:cubicBezTo>
                    <a:pt x="6419218" y="-44402"/>
                    <a:pt x="6211755" y="3879"/>
                    <a:pt x="6017924" y="67354"/>
                  </a:cubicBezTo>
                  <a:cubicBezTo>
                    <a:pt x="5824093" y="130829"/>
                    <a:pt x="5564349" y="397115"/>
                    <a:pt x="5357445" y="445798"/>
                  </a:cubicBezTo>
                  <a:cubicBezTo>
                    <a:pt x="5150541" y="494481"/>
                    <a:pt x="4971178" y="266825"/>
                    <a:pt x="4733879" y="300943"/>
                  </a:cubicBezTo>
                  <a:cubicBezTo>
                    <a:pt x="4496580" y="335062"/>
                    <a:pt x="4242684" y="661092"/>
                    <a:pt x="3933651" y="650509"/>
                  </a:cubicBezTo>
                  <a:cubicBezTo>
                    <a:pt x="3624618" y="639926"/>
                    <a:pt x="3193691" y="226790"/>
                    <a:pt x="2803579" y="223426"/>
                  </a:cubicBezTo>
                  <a:cubicBezTo>
                    <a:pt x="2413467" y="220062"/>
                    <a:pt x="1885445" y="593423"/>
                    <a:pt x="1592977" y="630325"/>
                  </a:cubicBezTo>
                  <a:close/>
                </a:path>
              </a:pathLst>
            </a:custGeom>
            <a:noFill/>
            <a:ln w="28575">
              <a:solidFill>
                <a:srgbClr val="FFB28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5" name="Picture 1034">
            <a:extLst>
              <a:ext uri="{FF2B5EF4-FFF2-40B4-BE49-F238E27FC236}">
                <a16:creationId xmlns="" xmlns:a16="http://schemas.microsoft.com/office/drawing/2014/main" id="{18A8E0B2-8DFC-CDC4-CC16-7C3714E92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3" b="89848" l="9953" r="92417">
                        <a14:foregroundMark x1="92417" y1="41624" x2="90758" y2="43655"/>
                        <a14:backgroundMark x1="33175" y1="16244" x2="29384" y2="18274"/>
                        <a14:backgroundMark x1="24408" y1="15398" x2="36493" y2="24365"/>
                        <a14:backgroundMark x1="36493" y1="24365" x2="37204" y2="26565"/>
                        <a14:backgroundMark x1="40047" y1="9983" x2="22275" y2="15567"/>
                        <a14:backgroundMark x1="22275" y1="15567" x2="38863" y2="33164"/>
                        <a14:backgroundMark x1="22038" y1="12352" x2="12322" y2="22335"/>
                        <a14:backgroundMark x1="12322" y1="22335" x2="11137" y2="34518"/>
                        <a14:backgroundMark x1="11137" y1="34518" x2="23697" y2="26227"/>
                        <a14:backgroundMark x1="23697" y1="26227" x2="39336" y2="32826"/>
                        <a14:backgroundMark x1="52844" y1="18782" x2="56872" y2="28257"/>
                        <a14:backgroundMark x1="17773" y1="28765" x2="24171" y2="37056"/>
                        <a14:backgroundMark x1="27725" y1="43147" x2="28436" y2="431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5801" r="2304" b="9541"/>
          <a:stretch/>
        </p:blipFill>
        <p:spPr>
          <a:xfrm>
            <a:off x="368149" y="3334436"/>
            <a:ext cx="2626324" cy="2882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B2FE30D-B58A-27AF-17BD-4225B755C8C9}"/>
              </a:ext>
            </a:extLst>
          </p:cNvPr>
          <p:cNvGrpSpPr/>
          <p:nvPr/>
        </p:nvGrpSpPr>
        <p:grpSpPr>
          <a:xfrm>
            <a:off x="8866631" y="1386677"/>
            <a:ext cx="2079934" cy="2270923"/>
            <a:chOff x="9139704" y="784814"/>
            <a:chExt cx="2079934" cy="2270923"/>
          </a:xfrm>
        </p:grpSpPr>
        <p:pic>
          <p:nvPicPr>
            <p:cNvPr id="1041" name="Picture 1040">
              <a:extLst>
                <a:ext uri="{FF2B5EF4-FFF2-40B4-BE49-F238E27FC236}">
                  <a16:creationId xmlns="" xmlns:a16="http://schemas.microsoft.com/office/drawing/2014/main" id="{D2726A19-CACA-B795-5C32-B2A48375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29458">
              <a:off x="9547043" y="1383142"/>
              <a:ext cx="1393554" cy="1951636"/>
            </a:xfrm>
            <a:prstGeom prst="rect">
              <a:avLst/>
            </a:prstGeom>
          </p:spPr>
        </p:pic>
        <p:pic>
          <p:nvPicPr>
            <p:cNvPr id="1043" name="Picture 1042">
              <a:extLst>
                <a:ext uri="{FF2B5EF4-FFF2-40B4-BE49-F238E27FC236}">
                  <a16:creationId xmlns="" xmlns:a16="http://schemas.microsoft.com/office/drawing/2014/main" id="{488285A2-B282-8B2A-5550-FF14A4D5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432441">
              <a:off x="9139704" y="784814"/>
              <a:ext cx="1032460" cy="144593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6A2742C-44C8-1866-8722-73655588DECA}"/>
              </a:ext>
            </a:extLst>
          </p:cNvPr>
          <p:cNvGrpSpPr/>
          <p:nvPr/>
        </p:nvGrpSpPr>
        <p:grpSpPr>
          <a:xfrm>
            <a:off x="7152379" y="5134931"/>
            <a:ext cx="5039621" cy="1837972"/>
            <a:chOff x="7000277" y="5220739"/>
            <a:chExt cx="5039621" cy="1967709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B5F2A7AA-851E-D9C6-5E6F-8A869CB3F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7"/>
            <a:stretch/>
          </p:blipFill>
          <p:spPr>
            <a:xfrm>
              <a:off x="10035317" y="5220739"/>
              <a:ext cx="2004581" cy="16372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314C751-86A4-7AE7-DE3F-01FE8AB1B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7"/>
            <a:stretch/>
          </p:blipFill>
          <p:spPr>
            <a:xfrm>
              <a:off x="7979047" y="5534339"/>
              <a:ext cx="1911378" cy="15611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45DF395F-AEF4-9118-2024-04E560E4F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8" t="38707"/>
            <a:stretch/>
          </p:blipFill>
          <p:spPr>
            <a:xfrm>
              <a:off x="7000277" y="5861788"/>
              <a:ext cx="866593" cy="132666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9BBC312-352E-E430-F715-A11ACA6E53D0}"/>
              </a:ext>
            </a:extLst>
          </p:cNvPr>
          <p:cNvSpPr txBox="1"/>
          <p:nvPr/>
        </p:nvSpPr>
        <p:spPr>
          <a:xfrm>
            <a:off x="3491607" y="2236295"/>
            <a:ext cx="504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 Project Title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673983-16C3-E453-B75D-CA195BD5CB44}"/>
              </a:ext>
            </a:extLst>
          </p:cNvPr>
          <p:cNvSpPr txBox="1"/>
          <p:nvPr/>
        </p:nvSpPr>
        <p:spPr>
          <a:xfrm>
            <a:off x="3893095" y="3757339"/>
            <a:ext cx="479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>
                <a:latin typeface="Ink Free" panose="03080402000500000000" pitchFamily="66" charset="0"/>
              </a:rPr>
              <a:t>Interactive digital portfolio using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4922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950" fill="hold"/>
                                        <p:tgtEl>
                                          <p:spTgt spid="10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4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20096D8B-5652-53A6-5F5C-B104783F2397}"/>
              </a:ext>
            </a:extLst>
          </p:cNvPr>
          <p:cNvSpPr/>
          <p:nvPr/>
        </p:nvSpPr>
        <p:spPr>
          <a:xfrm>
            <a:off x="279400" y="279400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D57F36C6-86F5-2117-0445-C399934FF3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2C052F3-302F-E531-3932-C369A8FBA1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32EC2B18-1675-2FD1-B2E8-528C2B9865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E0E094B-467C-0D30-68CB-23B394F1AE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EA97983-0473-D751-6CD8-2A3AF6C1BE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3E8833B7-7125-3EF3-0597-019C0AF7BE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4CEF356-142A-A26B-4C58-08D11D9302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C0B599B-EDA2-4B56-611E-C60844CFC4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63DD6B0-2FD2-FFEB-CA29-94F1FCB77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520B8E2-E455-D85B-D19A-ED91A5DFCE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327F28A-3598-4758-4039-0623FDAA26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80E9170-723D-49D4-A824-4D55459DDB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2A00E56-297A-40DD-98B6-DBC20E0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55FB7E85-C072-8D05-957F-15329B1B69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AF8653E-CC2F-2548-DFF2-B03177CA97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F85F876-B8FC-4147-1B94-5C9248B07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5B121F76-0034-9EFD-5E87-8ADA479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A32AACBC-BE54-098C-6738-6C1D3B6C9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B8C23BC-B03E-3993-F2E6-84FE60285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0BBFB49-E542-B30F-30A8-3483CFB4C6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1FAD85E-0A63-CA2F-6319-AB98B835CB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FC777D53-7818-00B9-F057-E8A6C72BC0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6E03DDB-A72B-87B6-CD78-1E0A97BEBF1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FAFFAD9-963C-33ED-A7EB-DF19E071B05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17492CAC-F537-5B20-79F9-E6B0055A7DD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E4A3093-FE59-E78E-9A13-0AE3A1A514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E9E318D-437F-B773-0B48-68594660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18ABA2C-FD12-C316-4BD6-9DFDF30B313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52B73F1D-A4C4-27B6-0C95-986C175B5C1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74AF00C-DD18-6735-13FE-BA2C1A8DDB9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647773C-83AF-50A2-96EB-52DE5E497D5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67F5974-2016-EB01-DF4D-8C34611DCDB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5A928FA-C92F-02B4-C4E8-98A2B01631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AF9030EC-A7AF-BCD3-595E-82942F8C1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F4751239-D013-627C-FAE2-D3257A248056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66E174B4-642D-A309-057F-4FEA7EC0C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279DFE26-214F-072F-2A2A-7BA9EE49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00A493A-E6D9-61F5-E8CF-0B8DB827963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3802001-A9D8-08F9-FBCE-9D6A74020D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D2BECE24-5339-02F9-53B9-D50C7AB6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31C2845-BE23-3396-49B4-5168C7DB5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9DFA6EA6-CFC2-EDBC-8A84-7016D9D5E4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C6C34D4-303A-10E1-002F-5E1DA8479E8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9851980-DB8F-8AB2-62DA-0E539A2941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4CFB83F-59CD-C8EA-A299-3A52A1F65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848AB48-77B6-D77E-3C9A-5429355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C48DA17-56ED-6A50-794E-5E99EA7008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0DA0AA4-2593-272B-484F-7266879C488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0414609C-22D3-4B3E-7762-9F2DE553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A0BC5C93-40CC-B8CE-9F4D-2D16BA162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693C0A7C-A5F3-2686-FF12-89E98DE7E64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10C619A6-B6C7-6B3F-98D0-490E3AAA126C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186608E3-17E9-D8EB-5942-78236709720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9226BC2F-11D7-5D4C-07D9-986111FF43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D36FBC02-CEFF-D0A8-63E9-712680E78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72DED23-4BBF-EC10-753D-1A7526A64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A23B7CE-B494-9BB7-D014-A22FA4BF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E9EB8DF6-2B38-3B08-864D-6BAC6EE96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BE9A034C-EAE8-7CF8-7955-C0285FC1A9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BE1AF1B0-2904-F0CD-F32E-A87987AB98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6EAFBF15-4E78-6987-E269-5D7D8698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="" xmlns:a16="http://schemas.microsoft.com/office/drawing/2014/main" id="{61B723FD-566F-4A6F-7BB3-EE5AFD835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="" xmlns:a16="http://schemas.microsoft.com/office/drawing/2014/main" id="{FE4C5E50-040D-08D3-5C9D-D941B1F8A530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="" xmlns:a16="http://schemas.microsoft.com/office/drawing/2014/main" id="{63115107-0524-740E-2F3D-54B6AFE76EEA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="" xmlns:a16="http://schemas.microsoft.com/office/drawing/2014/main" id="{69BC095C-6E3A-4138-41B4-C4DED101C5BA}"/>
              </a:ext>
            </a:extLst>
          </p:cNvPr>
          <p:cNvSpPr txBox="1"/>
          <p:nvPr/>
        </p:nvSpPr>
        <p:spPr>
          <a:xfrm>
            <a:off x="2792502" y="68069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Agenda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="" xmlns:a16="http://schemas.microsoft.com/office/drawing/2014/main" id="{60C3B68F-D42C-63AD-625B-A9AD9EB92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="" xmlns:a16="http://schemas.microsoft.com/office/drawing/2014/main" id="{03DC084F-F64E-24CC-492D-7F6181698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C920C6-560C-8081-CC71-0A5E0FD52E00}"/>
              </a:ext>
            </a:extLst>
          </p:cNvPr>
          <p:cNvSpPr txBox="1"/>
          <p:nvPr/>
        </p:nvSpPr>
        <p:spPr>
          <a:xfrm>
            <a:off x="3397555" y="1964840"/>
            <a:ext cx="5141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000" dirty="0" err="1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2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A374472-1CBA-E080-E9F1-E1ADEE29D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7467529A-6042-9B96-B5E3-F7452D3A8C4E}"/>
              </a:ext>
            </a:extLst>
          </p:cNvPr>
          <p:cNvSpPr/>
          <p:nvPr/>
        </p:nvSpPr>
        <p:spPr>
          <a:xfrm>
            <a:off x="330201" y="341093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EDFDC7B7-3496-C7A3-207D-8EA62A20AA2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B16ADE7B-04A5-46BD-D280-4838081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374161EF-9BF9-C3E9-16A1-73826E0B22C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951665E0-6E68-9CBC-EAD9-81D6EA9F296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8B042D5E-C6C7-A919-DD19-BFC7E9A6C3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054070DD-2E80-132C-5C69-50F4F2144A3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6810005-5935-9CCF-5124-C23F88DAE8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6FA7B0A8-0EF2-F635-1993-DD004EDA26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C47FC1F7-80A2-5D97-3895-D8CD34F8413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3431DCA1-6CB3-3979-E0A2-13169E0E3D5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60E6FDE-4361-BEF8-7D1D-1F974E1AC4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5AB022A-9381-DB45-EEDD-565F0D9218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55DE601-8171-9885-2956-BE5D449E45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0529D1E4-5117-5CB0-4E9D-28AA7AB3CA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CB3D6B52-67D5-4D93-DBCF-1EB9B82976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3778D89-9D66-4770-4BA3-9221E50DAF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56CC376E-56E5-B80D-A065-85500AF2A2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FF27A00-5445-D308-E412-6ECFD5164E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46435D48-5B20-22FC-0FFF-32311642AC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716B682-C6BB-B60F-5FEF-81ABD638C7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A5234649-1BEB-8E24-747A-5C97EE5622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AF1C195A-F73F-794A-6DAC-6A9A7D57CF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016FC5B0-13BC-814B-011E-BCBB7F73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248C25B5-E2D3-CB7C-99F2-587F577ED00F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A0E08CD-8BB0-F478-10DE-A2843EAB95C8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9C27BAB-E31F-46CB-96BC-0F19CAFC4EEF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84538CF-50C8-A4CB-7547-8EFAC389AC5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E06696F7-7BFF-CAC9-BC68-2E5D06A29CCD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C4C26EC8-6A5E-3C64-997D-A26D5EF0A90F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B19157B-735F-FF1C-F0AD-8E377CE374E0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10B2AC39-FF76-11E0-1322-25F5B80819A7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7DB89E5-D4E6-4DD6-F18F-499F3368FD27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ED3252D-27A1-E6EF-B2C7-8BC18B28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B83DB853-1B7F-2BC1-21AD-35C20EF6DE2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371F786-C028-0AD9-6FBC-F213AC221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DC4C4D03-604B-C566-38EE-BC314FD7A25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5F124171-B063-67AC-E64A-DD0363D58B0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79072465-9AB8-6EC0-718B-88DD413739A3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832434F9-391F-DEF0-012A-E72867E667B5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4357EEF9-E07C-86EF-16B5-B03D1F2BF5C2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05706499-D737-6B65-1251-9104172E9EB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FFB43639-C526-D615-7FB3-BFFC9ACA2405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8FD06468-50D6-79EA-4BF7-56098273FB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45F5DF42-9A13-1672-74C4-C396E6921984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75BB4C7-0E38-E3DA-AAA3-15AF94DF39F7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5CA63795-4547-35D9-0441-99150A688E56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6937B945-3931-6CD0-D820-31AF080C2BAF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F91C7995-D9F1-50D2-7C6F-0C484D6CE850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284DD6C5-1590-31A7-BF2B-45912E8A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CE4E9FD8-0412-4BE0-7BBC-4041694F451B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22F4FDF2-AA9F-9010-AACA-E6689D01BFE4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7F545B29-2D9C-E91F-D91E-110058A51125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C5145D1D-5CF4-A738-5799-9A7BE969236D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6D44141B-A914-2A37-295E-F4CC77B9F9C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807C5FF2-AC82-966F-004F-E36A6B56F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AE9E06F-1EBE-6111-3172-DCA0B01A9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4B62C683-2589-2F26-E980-5FE7EAF87A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B3290D49-03AB-7D27-A449-FD5D82D3EDB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4E564C4E-FB2E-6A40-D370-EBA59B8D245A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F6453394-3191-F4E4-A6D9-395A927F54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48FB109-FBC6-7ADC-B40C-B902148EBCE4}"/>
              </a:ext>
            </a:extLst>
          </p:cNvPr>
          <p:cNvGrpSpPr/>
          <p:nvPr/>
        </p:nvGrpSpPr>
        <p:grpSpPr>
          <a:xfrm>
            <a:off x="3075220" y="245155"/>
            <a:ext cx="5459181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ABCFFD4A-9E95-F54E-ACF8-97A46A706568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38192BCC-DACF-7CDA-8170-515D16A746C9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="" xmlns:a16="http://schemas.microsoft.com/office/drawing/2014/main" id="{03D23BCF-890E-0AD7-0371-44F20C977596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="" xmlns:a16="http://schemas.microsoft.com/office/drawing/2014/main" id="{B521F251-6882-0545-A297-79445206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="" xmlns:a16="http://schemas.microsoft.com/office/drawing/2014/main" id="{58B842E7-50AF-2664-0FDB-465682EA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="" xmlns:a16="http://schemas.microsoft.com/office/drawing/2014/main" id="{7D6AEC4A-3EFA-33C9-F8AD-AD30A8027B21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="" xmlns:a16="http://schemas.microsoft.com/office/drawing/2014/main" id="{1CD2C381-2C6A-6B4D-C76F-073FB683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="" xmlns:a16="http://schemas.microsoft.com/office/drawing/2014/main" id="{C7F2B4E5-7FCF-743E-8E66-09C3F0A3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39CE98-1100-1CC0-FFD7-A7A50D9A3A02}"/>
              </a:ext>
            </a:extLst>
          </p:cNvPr>
          <p:cNvSpPr txBox="1"/>
          <p:nvPr/>
        </p:nvSpPr>
        <p:spPr>
          <a:xfrm>
            <a:off x="3891419" y="323156"/>
            <a:ext cx="5145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Problem Statement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="" xmlns:a16="http://schemas.microsoft.com/office/drawing/2014/main" id="{51BC2688-9830-13D0-B6D5-1D31832C8D02}"/>
              </a:ext>
            </a:extLst>
          </p:cNvPr>
          <p:cNvSpPr txBox="1"/>
          <p:nvPr/>
        </p:nvSpPr>
        <p:spPr>
          <a:xfrm>
            <a:off x="2903165" y="1894637"/>
            <a:ext cx="71933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Traditional resumes are limited and static, making it hard to convey creativity and real-world skills. A digital portfolio brings interactivity and personalization.</a:t>
            </a:r>
            <a:endParaRPr lang="en-IN" sz="36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801DE065-4B5E-FEA5-FF67-90E4C33B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44BD1D0-5693-B25A-300A-F105D3FC26EA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D513A0C8-106E-394E-4D13-FE20E1A55CA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30DA8C4-8EC4-53EF-083E-C22D6EBD73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30E95878-94B8-096F-495C-9F194DCA48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895DB48-035E-CA2A-DA34-4D9554DD69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41F52A7-1DAC-8E68-356D-83C1B4FEDE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8DE8FA2-E076-CF87-4371-60A28C86D6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C5D79A27-5FBE-2A7E-13CA-C7CE6B2759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12B579BF-7679-3534-1A04-D3370F817AE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D4AD8E3A-37A2-8B4F-4BC5-D62A55CE16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4064E18B-61C4-8488-1E6C-E488019E31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D36166F-14F8-7BEE-A5A4-692CBF52DF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EDBB899-D1DB-86F0-4B18-6C8719FA0B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DD75588E-C31D-9CC8-A676-A235E6BEAC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53998A9-E2EA-8BCF-35D1-AE9C96DDF6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53E1B3AB-DF50-8CBC-FB17-F502F1EB53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3AC857A9-9230-AC29-315D-9A08324152C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06D4E8F7-8DE4-7348-60B0-4FD358FA05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0FDA7914-F2E3-55B8-BB57-C0129A6DF3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05DC2F8A-779F-2440-6CA6-CCDDD92126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E3B88202-B7CB-6A4F-6C71-FE9685F50A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F480E3D4-D595-62C4-998F-D1D2BE46D3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819BAF6A-7C82-FC70-87B1-8F8EABEFE2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CB8E53D0-39ED-F7CF-2EA8-31D90E1EE0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3BDE13E-2533-AAA2-AC00-42D0A335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A5739C88-7C1E-5A4D-F6AC-5DAD8895D44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05B08FF-173A-2D9A-C2DB-C595B6B493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A3C723C8-40F3-7B65-93DE-D935915656E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AA822872-B6F0-7F16-299C-87157D122342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DA301FD-8DD1-71D6-939E-AD5442B0D375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4B357275-120B-EEDB-9373-03B72F05C3B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4237BA04-2F75-EACB-8549-099B55FE658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6FCAD8AA-4953-86AE-89BD-6B50738FF6B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0F5CB76-0846-1048-32ED-222D076FE3AB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9D164AB1-E17A-0346-042D-FF166E2516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3023133A-84AC-EB65-6555-A44299F35E5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44B0CE28-ECDF-FD75-F90D-4648D9630E14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89811382-D6B5-E5A0-0EE4-C56A4ED796C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CE86267F-ECA4-791F-CBB2-6D36E8A37C2A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9F99F7FC-5A15-FF5C-93EA-82B2B31097F7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07C49939-8F91-9DC6-288D-2A2B9BB81C0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F016698-AE5A-7AF1-832A-B6FAD84AF9C4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27A74A4D-7D4E-213F-E9D2-07CFC8DE67C4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A94E771D-D409-E975-B3C1-8BC00507C49B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9D479EFA-EDE8-9105-2ACA-4B790B9295A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BD8F511C-78BC-53C1-0874-0A95898CC4D9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B9168F6C-E114-E7C1-05FD-F42A25F28F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9E37550-FA50-8C81-E8F1-1787CCC3163D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CE5DAAFC-A795-19B0-3B42-4F1DF98D09B7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B731A276-0B54-A1EB-459F-3297E8A06FF1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B3462A60-5CC8-1CD9-4022-4F1C22CC5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8B60B70E-DCE6-104D-1D85-D6DAC5323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E537C3DA-A0A1-EA2E-E604-529F893AC40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8B4BA2C9-BD08-4F38-D0DE-8E7BB55487FA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F72C9713-A240-167D-D5A1-9F6624AEBE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A1D5900C-0EC5-42D3-E017-DF4D2F93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F8B353C-E345-F923-75B0-68A132CEF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717E0737-B071-98F1-ADC4-9384EE1C1AA2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A49C2F9B-899E-3809-2CF5-53473D16A3EB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DEAE6929-4D08-C41A-E0AA-9C1E0BD9A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EFE79CDF-39C7-E871-5E81-2D178E11B2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CF67650D-F688-C393-68BA-2FEF760D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="" xmlns:a16="http://schemas.microsoft.com/office/drawing/2014/main" id="{8A478FD2-ADCE-A597-C581-C1F0F6572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="" xmlns:a16="http://schemas.microsoft.com/office/drawing/2014/main" id="{429C8AC0-6CC0-7FF9-2B98-4ED5F9EDC908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="" xmlns:a16="http://schemas.microsoft.com/office/drawing/2014/main" id="{A264AF14-EF2C-2809-6CC9-B1C4F17AA19C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="" xmlns:a16="http://schemas.microsoft.com/office/drawing/2014/main" id="{9793167E-4B36-6FDE-7F42-FB0DC7DC2A32}"/>
              </a:ext>
            </a:extLst>
          </p:cNvPr>
          <p:cNvSpPr txBox="1"/>
          <p:nvPr/>
        </p:nvSpPr>
        <p:spPr>
          <a:xfrm>
            <a:off x="2632341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Project Overview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="" xmlns:a16="http://schemas.microsoft.com/office/drawing/2014/main" id="{6ED50C78-5E5C-7E5A-23EE-EE8B268FB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="" xmlns:a16="http://schemas.microsoft.com/office/drawing/2014/main" id="{E5D6989E-1D47-2C5B-85FB-BF41D55168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20EE14-4BDF-115A-92F3-65EA40462343}"/>
              </a:ext>
            </a:extLst>
          </p:cNvPr>
          <p:cNvSpPr txBox="1"/>
          <p:nvPr/>
        </p:nvSpPr>
        <p:spPr>
          <a:xfrm>
            <a:off x="3071485" y="1721829"/>
            <a:ext cx="6607504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This project involves the development of a modern and responsive digital portfolio designed to help individuals showcase their academic, professional, and technical achievements. The portfolio includes key sections such as "About Me", "Education", "Skills", "Certificates", and a "Contact"  for easy communication. The main goal is to provide a personalized online space that highlights the user’s strengths and experiences through an interactive and visually appealing interface.</a:t>
            </a:r>
            <a:endParaRPr lang="en-IN" sz="20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E44343AF-108F-D54C-CE2C-B0CFF1474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FDE687F-647A-0852-A5A3-AFC1DCD53FB1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1215BF22-61E8-1F33-1B13-D02B5DA3E23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A44644A9-3B21-CF1C-E2C1-2BE0F78023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6EA8527F-3839-7640-0EA4-69A8A8AF42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0D6155C2-8FF5-AF16-C6F2-86949A7767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B58576B7-9FB1-4C03-D561-94BF7D845C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1B56AD9-0846-31CB-1366-3FFE7C5F61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552B4F0-724B-36AE-C910-69A19538D4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E6A7D7B2-AD9D-067E-C587-650BCFADE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F4DBDB3-B9A4-4492-5232-F99E7AF5B7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F8CB8892-FED7-F9FD-CEAE-81C148CE4F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9BF30C32-288B-803B-2975-610222DAD7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8F9108C4-6FA7-443A-38F8-9374341FDD1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F1AA986-54CF-2AC9-DF3C-2D60437C49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9DE85555-92B0-67D9-190A-E93575E91D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25846544-7DA5-8112-48E4-D4ABD3FDBA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C5490731-D2F2-1BC2-CC46-1D66C99ADE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2E4A8DA-41C4-FD65-BAA1-77BC80A9A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BC323D6-0DA2-B532-BB8E-94C14FBAE6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DD836E6D-CE25-703C-E582-C736BD50DE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6E14DE0-B8FF-8C96-F79A-9C6268576C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681E4ED5-A6D9-C5FF-8164-CC63BABBCD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A0B5B564-2461-B323-EB25-AC46EC5FD4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272231FD-5A37-57FD-496B-9268A6105690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D8CEF38-89B9-7B06-DFFC-9EBD212F8048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2700494E-9038-FB1F-8E89-A76B6E856AB0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C116DD1-4247-BF21-3E21-D77A0746C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4997996A-72F1-FC41-DBB8-361F84157405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D1DA471-FB1E-1220-FFE3-159EEE54C789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A72059EF-F1B6-3251-82C9-9A426326E27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F9FB0A25-7A41-1E9B-52C4-F46A359E31B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670DBFAF-65E3-2C02-33AC-F8CEE232917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AEF65B7A-DAFB-08A5-2564-4F4503F3045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135E09DC-6AD7-CA05-228C-6AEA15B528B4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D5E72DFA-701E-84EB-BD76-010B53ECDFB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221D48EA-9AD0-0C2B-9F0A-A768B0A57A6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19A0247C-60C0-7373-4AE8-C4C8AFF9C992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23166B9D-8541-1D67-84EB-2413F564BA9F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B98CF953-87B0-62D3-8A62-F0AAFBBE9F5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02C130A8-3FC6-9946-693B-5946801DC9D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507A007C-8E82-E9F2-E8FF-F4C72AFAAA37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30979954-D764-8365-E067-8D411B8F6E6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F8EE8C64-5855-C10F-B930-529BEADFF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60AB2209-E62D-B94D-E69A-9B99B065923C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6C2AA87-9C43-B539-56A1-7F03A104160F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3230BF47-79D5-F6E1-12BB-D83C6F22CFD6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F8A8A98-8C18-ECD4-A156-24BF7B0E9B53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38658F9A-60F3-0B0E-0ED7-A841E0335088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345BB63-3553-4C2D-F359-30F3C22BD16D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A74F1EEB-EF69-46A4-EC57-27A4C47252A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D108E6B6-A337-A7D7-7964-2583AE949006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7F378352-A854-0C64-21DD-31AFFD83BCAD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EFDC7C46-5CDB-6835-5E6E-98735A8E267D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FA2D271C-88C0-0410-83D4-7B4B4D5F5B2F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564CE19-AE6E-3CA7-5F8A-92B2EFCDB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9C64074-A4A2-04ED-1FFD-B3420E89D0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F601856-A31C-828B-CDF3-74AB9453D74B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DC0E9DA-84D9-E5B7-C8CB-E753C4915B09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E84E586E-B2E2-F40D-1635-7A093339BAF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B4591992-FF67-5EEB-38FC-EBEB808F6182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2C8DDEEA-5D91-4D2C-80EC-7CA5B3BC87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1EF23B6-278C-501D-CC64-D0DED1ECC6FA}"/>
              </a:ext>
            </a:extLst>
          </p:cNvPr>
          <p:cNvGrpSpPr/>
          <p:nvPr/>
        </p:nvGrpSpPr>
        <p:grpSpPr>
          <a:xfrm>
            <a:off x="3160537" y="228599"/>
            <a:ext cx="6423119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4ABFF587-BC4A-DB1B-06CA-EEB94FB27BE0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1E72DB85-D43B-DCAD-20F8-4B6634FC2CC7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="" xmlns:a16="http://schemas.microsoft.com/office/drawing/2014/main" id="{D67673A8-414D-4CE2-DDCA-9803ACD5FFE9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="" xmlns:a16="http://schemas.microsoft.com/office/drawing/2014/main" id="{068ACC60-6274-11D0-E332-5DD7A7DC9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="" xmlns:a16="http://schemas.microsoft.com/office/drawing/2014/main" id="{B5E66063-A712-C869-B2AF-B57F6206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="" xmlns:a16="http://schemas.microsoft.com/office/drawing/2014/main" id="{62D4786D-51C5-76D2-9597-A038F305DE25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="" xmlns:a16="http://schemas.microsoft.com/office/drawing/2014/main" id="{22A20D5D-5492-A6F7-67A0-4AFF1F60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="" xmlns:a16="http://schemas.microsoft.com/office/drawing/2014/main" id="{9B19B6AD-292F-7CE7-1ACF-D5953D9F6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D7D772-951E-EB2D-3845-DEEF86624641}"/>
              </a:ext>
            </a:extLst>
          </p:cNvPr>
          <p:cNvSpPr txBox="1"/>
          <p:nvPr/>
        </p:nvSpPr>
        <p:spPr>
          <a:xfrm>
            <a:off x="3320597" y="427210"/>
            <a:ext cx="632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spc="2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W</a:t>
            </a:r>
            <a:r>
              <a:rPr lang="en-US" sz="4800" u="sng" spc="-2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h</a:t>
            </a:r>
            <a:r>
              <a:rPr lang="en-US" sz="4800" u="sng" spc="2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o</a:t>
            </a:r>
            <a:r>
              <a:rPr lang="en-US" sz="4800" u="sng" spc="-23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spc="-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Ar</a:t>
            </a:r>
            <a:r>
              <a:rPr lang="en-US" sz="48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-3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spc="-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T</a:t>
            </a:r>
            <a:r>
              <a:rPr lang="en-US" sz="4800" u="sng" spc="-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h</a:t>
            </a:r>
            <a:r>
              <a:rPr lang="en-US" sz="48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-3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spc="-2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3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n</a:t>
            </a:r>
            <a:r>
              <a:rPr lang="en-US" sz="48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d</a:t>
            </a:r>
            <a:r>
              <a:rPr lang="en-US" sz="4800" u="sng" spc="-4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U</a:t>
            </a:r>
            <a:r>
              <a:rPr lang="en-US" sz="4800" u="sng" spc="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s</a:t>
            </a:r>
            <a:r>
              <a:rPr lang="en-US" sz="4800" u="sng" spc="-2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-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r</a:t>
            </a:r>
            <a:r>
              <a:rPr lang="en-US" sz="4800" u="sng" spc="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s?</a:t>
            </a:r>
            <a:endParaRPr lang="en-IN" sz="4800" u="sng" dirty="0">
              <a:latin typeface="Roshivall" panose="02000600000000000000" charset="0"/>
              <a:ea typeface="DejaVu Serif Condensed" panose="020B0604020202020204" charset="0"/>
              <a:cs typeface="DejaVu Serif Condense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FBA4D0F-CCD5-10A7-5FFF-7601F028726E}"/>
              </a:ext>
            </a:extLst>
          </p:cNvPr>
          <p:cNvSpPr txBox="1"/>
          <p:nvPr/>
        </p:nvSpPr>
        <p:spPr>
          <a:xfrm>
            <a:off x="2304661" y="2184400"/>
            <a:ext cx="7167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nk Free" panose="03080402000500000000" pitchFamily="66" charset="0"/>
              </a:rPr>
              <a:t>•</a:t>
            </a:r>
            <a:r>
              <a:rPr lang="en-US" sz="4800" dirty="0">
                <a:latin typeface="Ink Free" panose="03080402000500000000" pitchFamily="66" charset="0"/>
              </a:rPr>
              <a:t>Students (academic projects, resumes).</a:t>
            </a:r>
          </a:p>
          <a:p>
            <a:r>
              <a:rPr lang="en-US" sz="4800" dirty="0">
                <a:latin typeface="Ink Free" panose="03080402000500000000" pitchFamily="66" charset="0"/>
              </a:rPr>
              <a:t>•Job seekers (to share with recruiters).</a:t>
            </a:r>
          </a:p>
        </p:txBody>
      </p:sp>
    </p:spTree>
    <p:extLst>
      <p:ext uri="{BB962C8B-B14F-4D97-AF65-F5344CB8AC3E}">
        <p14:creationId xmlns:p14="http://schemas.microsoft.com/office/powerpoint/2010/main" val="3494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FAE158E-C94B-DC47-F380-3EE3BAB0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4C164C7F-B267-8945-A8E4-EED9D4A61D6C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404D6608-65D5-0C0F-B8B1-D6BD85F2277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C2FED7D2-EB7D-473C-AAAE-0CFE9B7843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B205B5D2-E707-656F-A235-9AF31EB052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221E5AE4-CEAF-1E8D-EF5C-622853E64D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9D1FF3C-1885-87DC-F612-FD6105B9692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00A41DED-DF5E-90DC-55E8-0DB8D180C41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2445B60-0874-5E98-0E99-9508A6EF94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E937EAA-48E7-B5C8-CE7A-3F57E8EF117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193EDED1-9B7C-0192-D35F-A7356DE29A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A5A45BA-A87A-8430-7E3F-387D2678CB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E49A979-7CD7-88ED-1497-DF6731FE44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869F75C2-856A-FD0D-BD15-A984E961F9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A93534E-5E01-A2C9-0DA5-FBDA715218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59469D0F-5BA7-F585-0940-5F6AEA29F6F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DD7262EA-4CBD-4235-4E1F-52DAB842E9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02743E3E-C068-E80D-D381-1F9171D5EE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C88EE90C-7068-8D3C-DF9D-0E0F1D8C18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E2EA183-B3C8-A9C2-8027-7F3D6D3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6C89577A-C2D9-5B4F-4900-48B56176CE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49590AA-D4D9-FDE3-9EAA-6626A863EA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9FDB753-25AB-A914-B8FE-8CD096C172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0FB053A-1B81-46A8-4A6F-043202E2BA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A636B2F-5F51-5C7B-19D0-7EB007B2590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DBCEB422-1846-14F1-DCC1-2CD1558513E9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888EE5C9-DAA0-BD02-05A7-F42A8F6C2A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EF1F116-907E-273A-7780-34A902B3D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5E39AFB7-A43B-9E9B-B7EA-30107D3D00B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99DC93F8-F33D-BBA8-F886-D05A11EE590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A572DD54-B5C6-B129-3990-BDDDC3E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2AAB48C-1389-DFA6-4170-B8D8CF73F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43418079-ECEB-A9CE-AB17-4635FACED5CC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23CB142-EA2B-A0B8-69AB-25AFC8745698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77393D27-CA85-037F-EB05-8980D19FD08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19B7C693-7775-887D-5A52-BBEBD173007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1AFEA9CB-7F33-A33F-781F-4C62CEA43F3A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09B309A4-333E-4307-C75A-48AA96E3B0CB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395B5638-3034-2352-B11F-382F93B55DB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492A36EB-D1A3-35F8-1B5C-9B133939398D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6CC8E18A-A370-02BC-13AC-F5192964A48E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68A7CA41-307A-72E6-E652-F1124D68D2D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B4AA20F-B389-933F-313E-4F7AC055E96C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281AE700-1C13-A858-9A6F-B68D43398D04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DEE08339-41A1-4ECC-FB2A-F7E488C5F93A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DA62C6D-BE53-5D7A-E70A-F0FDA7528BF2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3B6E420-2D94-B311-930F-42ED5DF32961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AF6F5A55-92E9-02D3-002F-BCE3751EBC93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86EDF54A-7D5B-E2ED-BACD-FA000862EDD1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F1A14ABE-5DCC-52CF-D721-79A7379ED6C1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C4EE83BA-1A52-D36B-E027-2746DE47BB0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0A9ECF3-F5B1-4AFB-34AF-D6CBCA48D0A4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0F68A8A5-F194-F418-2B1F-C52C890370D4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59C6E482-E37F-01F0-E168-C196BE9B4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66C6175D-C79C-D115-BC24-A08B615558C5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39739AEA-C80E-0C8C-97CA-E43B10A42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48C76025-F09F-689D-6DCA-8B117F17FA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1576323-B1E9-8B91-6A01-BF8651367B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D82BB1D7-0288-C56E-5AAC-9CC5B69B27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D9B3F682-3E37-F76A-F428-3C33545F4D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33647F0F-D3C8-646E-7F90-3ACA3E49E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DBC95BF4-D8E1-5B55-A2AF-495B8F53C25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C2B74FA-8845-6E33-34F0-D38CF9D27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="" xmlns:a16="http://schemas.microsoft.com/office/drawing/2014/main" id="{EF39ACE5-E45D-1890-19EA-D81E3A82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="" xmlns:a16="http://schemas.microsoft.com/office/drawing/2014/main" id="{73CE64D4-43AC-7677-7A95-F4D098E0506F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="" xmlns:a16="http://schemas.microsoft.com/office/drawing/2014/main" id="{B8ABC7A3-52DB-26E3-841F-2CA1C175A30D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="" xmlns:a16="http://schemas.microsoft.com/office/drawing/2014/main" id="{DD761B8B-B75A-036A-3C72-DDA60B7BE46A}"/>
              </a:ext>
            </a:extLst>
          </p:cNvPr>
          <p:cNvSpPr txBox="1"/>
          <p:nvPr/>
        </p:nvSpPr>
        <p:spPr>
          <a:xfrm>
            <a:off x="2660334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Tools and </a:t>
            </a:r>
            <a:r>
              <a:rPr lang="en-US" sz="6000" dirty="0" err="1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Techniqucs</a:t>
            </a:r>
            <a:endParaRPr lang="en-US" sz="6000" dirty="0">
              <a:ln w="19050">
                <a:solidFill>
                  <a:sysClr val="windowText" lastClr="000000"/>
                </a:solidFill>
              </a:ln>
              <a:latin typeface="Roshivall" panose="02000600000000000000" pitchFamily="50" charset="0"/>
            </a:endParaRPr>
          </a:p>
        </p:txBody>
      </p:sp>
      <p:pic>
        <p:nvPicPr>
          <p:cNvPr id="1050" name="Picture 1049">
            <a:extLst>
              <a:ext uri="{FF2B5EF4-FFF2-40B4-BE49-F238E27FC236}">
                <a16:creationId xmlns="" xmlns:a16="http://schemas.microsoft.com/office/drawing/2014/main" id="{9F19F29A-C74A-7339-0FF0-1224DD68C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="" xmlns:a16="http://schemas.microsoft.com/office/drawing/2014/main" id="{E15AA893-BF00-101C-2D15-009AF97E8F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534332-7D7F-C422-6E52-AE066B5AA6E8}"/>
              </a:ext>
            </a:extLst>
          </p:cNvPr>
          <p:cNvSpPr txBox="1"/>
          <p:nvPr/>
        </p:nvSpPr>
        <p:spPr>
          <a:xfrm>
            <a:off x="2197500" y="2335802"/>
            <a:ext cx="5849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JavaScript → Interactivity (mobile navigation menu toggle)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8765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DBB895D-AC84-9740-BC4C-8578922B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7D7EA71-EF11-C921-62B4-7B6A570683A5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C1494E3C-6AF4-06BB-E6F3-B78B7386DBF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AAF60593-494B-5ACD-ECC6-5DC9B4C026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877CAD10-789B-3389-96FA-18CDB74B26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D4DA0784-CCC0-0B02-9EED-B496DD988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67702FE-B358-AF9D-7090-9CE91A3C9D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7BD6DEA-4E33-7CFE-4D77-38C8BA45F2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79B8A9C-86CD-CA41-2E61-BEC6ACFC0D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B35F6609-AEC8-A925-F6ED-015FD30D41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5BDA836A-B73B-C4D3-1658-B9EDA8C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95583A1-B26C-AEDD-17D3-4E5175CBA36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1E18A764-C0FD-A8BD-C7F8-6A16AC4C52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853A888-588E-B1BC-D24A-5769999A12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13CD5F9-ECF3-347F-D4FD-0224393CE5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8830C86-5C89-8150-9D98-BDA35AA162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DA7FCC3F-83B3-04D5-ED24-17695CD387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143EFD99-B425-3D74-A7C1-EF79DC0249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1496A56-4251-736D-2A68-11C1286A6D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7013F81-EEDE-B9FE-E652-65176D64F7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AFAA2B20-064B-DB89-E2A7-AAEF09F99F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1D066F5B-3608-9A5D-6FFA-9BE824808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55A8802-7A5E-CBE6-7160-7B1E30E097F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AA4E3E35-A1A1-C655-7B19-2EF1D01C03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4F8F59C6-81AB-7924-F463-859DE6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EF5FA6A9-6924-68F8-0EDB-312DCB5C88D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A02ED55F-4B11-5FA1-4A90-4BF5A9F028AF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7C40E9F-2175-987D-9F70-4A0B09638C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D1348127-691A-70C9-E773-158A935B7C51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60E1316-DFBC-5DE4-993D-545D24195C15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5E2161E0-4AEA-0CAE-6A2F-32A47185D4C6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AB3B455-3334-02C2-3925-3EB30DD5F4F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13B930AF-F458-7776-5262-948BCEB39CFE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E9954A34-0995-35E5-DBFA-D12EF5AB1D7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9B0F0BD3-0A7A-6C15-FE6F-1F63E1C04918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6949295A-8A43-267D-CA44-F7AC5013BC3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9018C024-1B8B-7FAD-1C3A-478743F8DD20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C34E47E4-FFC8-3581-5B8B-E6E20692F9BC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08E1D0F9-8FA5-CEB4-F7E7-9266353B06AE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883FA03C-24E3-7EE9-94A4-F2ABFCF60EB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19D084B-848A-F5A7-2ED8-29A7D4193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3851D49F-2892-1214-AEA2-182F812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0E64C508-E34C-5286-0B89-DA1D17C4A312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8007697B-C31C-F31B-30DB-7A9D7A4319C1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8ADF4B61-1EC1-431A-54AA-A02F9555202E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859FF802-33A7-B7D0-69FD-974FC2EE5B44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5E078B0B-5622-12BF-D0DD-90BC5ACBC5D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235EA7BD-9513-3853-B7D7-71E73DE0E74A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0CC107B6-927E-6F02-A354-D9392F2B2D77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E3F52951-253C-E40B-EBFA-3CBF4F4EBFB5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A21BD3C4-9FC1-FE2A-9622-A15615693A9F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A0712471-8A04-3F90-205F-EAD3D0E9324D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4FDDF02A-6FB3-A5F7-28FE-565B86AA5F48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874960E8-5790-B83F-388B-A30DA41150AA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C2D5F322-43B5-B245-6DB1-BA03F2B9AE84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DF11789-6E39-F7FA-2281-6B22E8F13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21B2A11-58E1-6275-AFB4-FC21290957D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4C4B1526-B1C5-2639-BD73-5040AF510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32C4181C-2D1E-4E24-800D-5217722F8C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7F8CAC01-8FCF-5792-4BA5-C007F6D1C23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DFB7757F-5A58-3ECB-E8BD-3262D7C8F350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16088A2D-4EA6-0BD6-5FF6-28FC65331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247E85-32C9-20EF-21DB-F99987A55014}"/>
              </a:ext>
            </a:extLst>
          </p:cNvPr>
          <p:cNvGrpSpPr/>
          <p:nvPr/>
        </p:nvGrpSpPr>
        <p:grpSpPr>
          <a:xfrm>
            <a:off x="2244598" y="217265"/>
            <a:ext cx="8179932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3359DDDB-0D32-E67B-548B-2F2CB2BD59B0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F7909BEE-16FE-5D8B-547C-0F99799254C7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="" xmlns:a16="http://schemas.microsoft.com/office/drawing/2014/main" id="{3CFF1854-66AB-7CDC-870B-F904F9E4C26C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="" xmlns:a16="http://schemas.microsoft.com/office/drawing/2014/main" id="{5E44FFC0-DB34-414D-34A7-7A398C06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="" xmlns:a16="http://schemas.microsoft.com/office/drawing/2014/main" id="{038B3430-B0AB-81C1-12EB-705F00A5D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="" xmlns:a16="http://schemas.microsoft.com/office/drawing/2014/main" id="{B5B26668-E293-DC33-CF8B-FCDF375D6558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="" xmlns:a16="http://schemas.microsoft.com/office/drawing/2014/main" id="{171AA82A-0563-5F43-4B0B-F43F5F0F5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="" xmlns:a16="http://schemas.microsoft.com/office/drawing/2014/main" id="{6129BEED-9090-9901-6EBF-A23BBA39B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F8C635F-5999-3FE4-3B66-4FA6F48CCF5F}"/>
              </a:ext>
            </a:extLst>
          </p:cNvPr>
          <p:cNvSpPr txBox="1"/>
          <p:nvPr/>
        </p:nvSpPr>
        <p:spPr>
          <a:xfrm>
            <a:off x="2478013" y="507947"/>
            <a:ext cx="768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PORTFOLIO DESIGN AND LAYOUT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E5A835A-3500-FB93-5DC5-BCEF9C8318F0}"/>
              </a:ext>
            </a:extLst>
          </p:cNvPr>
          <p:cNvSpPr txBox="1"/>
          <p:nvPr/>
        </p:nvSpPr>
        <p:spPr>
          <a:xfrm>
            <a:off x="2169529" y="1530188"/>
            <a:ext cx="653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k Free" panose="03080402000500000000" pitchFamily="66" charset="0"/>
              </a:rPr>
              <a:t>• Home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About Me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Skills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Projects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Achievements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Contact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Responsive navigation with hamburger menu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•Responsive layout (mobile ,desktop view)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609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D4839364-FA7A-D950-C1E4-BB6AA2936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C56D28B-4C49-3E7F-5167-D95F12825103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C7D08CE4-21D6-1A2D-1875-5F8A1403CF77}"/>
              </a:ext>
            </a:extLst>
          </p:cNvPr>
          <p:cNvGrpSpPr/>
          <p:nvPr/>
        </p:nvGrpSpPr>
        <p:grpSpPr>
          <a:xfrm>
            <a:off x="942392" y="-150718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62DD38D-1F40-E9B4-DE9F-E6CC98D2D6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F2A62966-1F86-B208-088D-350964CB15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09FC42F3-AC3D-DC98-F205-9E6F7E17AC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C06C903-A401-573E-8ECB-687C76F45E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602DDBA7-1A5A-7927-24E3-27584A20F6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405A4AD-4DBF-4674-B759-DA99EE0349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66997BCC-7359-2593-22DD-F0D63CBCDE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C3D6211-BFC5-91CB-903F-4C677A4B7D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11E4B34-BF63-F179-820E-0B996268EC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97CB74E0-47E7-5A8B-3B88-7E6804D2D23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689292-3F1A-CC4C-B324-FF409478C2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F43EF36E-8D75-3D73-DAFD-117F3DACC9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3413CFCB-CCB1-2DB3-C9E9-D4DE5F09D7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F253D27E-7A41-E6E9-5528-F77B9EF672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3BA6E1C6-9B08-C50E-C323-73B83A5A0E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76D6B8-B7B1-E2F2-5CBA-E13F988ACF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01853B74-21C1-5ADF-FE0D-78945CDEE1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CE4E691-7EC3-2FFD-AE87-0C8EF8A941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6DA80C53-21A7-46E4-C525-EB6299F0C6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0DEB00D-E9DF-0349-7D3B-A2D4DA647F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A9714A9-2970-B56E-DC8D-E24077EF30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BD5DD08-5179-75F0-B4AA-181F2B834C36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0F05A9-B67B-83BF-FF14-51A2DE06AB2C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1614424F-9C86-2B78-DB07-B0885E1D2C8B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DBB4F868-27E2-73D6-7D5E-F854EF63BC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D107B81-54BF-81ED-BCB9-10AD32EAF761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EB00B503-44F6-1F78-FB79-50A98506DDA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D88360D8-F847-6A81-BAC7-55D62EFE4D7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CDDDE9D2-7E08-8126-8BD8-9410F8FF70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FEBDC51F-7480-0DA7-FE96-19AD98E50E4F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EE5D1318-BC94-5BB2-1CC7-B9B594DE4F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56266D6-C319-0B6D-74A0-522767645F7C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20409D4-63BE-344C-68AE-F86345720F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03E09F7D-7A0E-A145-E06F-89CDF400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D64CB077-5177-1C9F-BB97-250B24231FB0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4393478D-C6CF-7023-CABF-AA23FCF4ECCE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DE460DBC-1076-50D2-9140-E502358F1665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760C4E7F-45C3-5F67-B7FA-F8DD3DC34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FD3B7EE9-2838-224D-0509-D34AFF0E3830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EF3E3397-F52F-0F1D-F213-31351FF1CCB2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E0BF3ADD-687B-7CB6-85EB-092837051C5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7FDF30CE-EB79-8E6B-0C2D-25B92DF09E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0540F0FC-EC39-5684-04D4-E8F064168FCA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97AEB5FE-8840-C1FF-9224-6CD801AE7292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1F11EF99-75C3-E9CC-B329-705162251FB1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072CA394-1AB7-E01D-9248-8C666746BAC3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AB2DF324-D9BF-A76E-D47E-090E24FA1361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681D5A7B-B993-478D-7158-2E561343DD5C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8F3E46E8-DFD5-58B2-6CF3-D56E81EAAA2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9792A581-46F4-FF0B-2EAA-496BF88271B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826667DD-79B5-659C-FC6E-C9CC2000E6F0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E61EF7FF-9000-7A9D-9F04-5419B6103DD5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A6F59C5D-A9AC-F404-4636-9613CA0BC9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B6CAA8B-695D-F716-4185-BF4A4F0E4432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3D74AC65-A2B0-A98D-BA77-7D5EAB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1A59A82D-B168-051F-B8F2-1E77186F5A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EF16D495-018A-34B0-7E76-8899D5F9247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5D34516B-47E0-9F7C-F7AB-9275625CC8F8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EA40EEB0-0148-7A44-D3BE-46B2AC36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ABACAB3-6929-BD21-4166-0BB3F6CA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="" xmlns:a16="http://schemas.microsoft.com/office/drawing/2014/main" id="{674C1FC6-1349-3A9C-D192-4E63E82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="" xmlns:a16="http://schemas.microsoft.com/office/drawing/2014/main" id="{DD87FE50-0575-069C-8FDE-7014BCC6ABF5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="" xmlns:a16="http://schemas.microsoft.com/office/drawing/2014/main" id="{44596425-A0BA-196E-A122-B1D795B18058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="" xmlns:a16="http://schemas.microsoft.com/office/drawing/2014/main" id="{3F972890-CEDA-DEEA-E7EC-266938F45971}"/>
              </a:ext>
            </a:extLst>
          </p:cNvPr>
          <p:cNvSpPr txBox="1"/>
          <p:nvPr/>
        </p:nvSpPr>
        <p:spPr>
          <a:xfrm>
            <a:off x="2632341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Features and Functionality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="" xmlns:a16="http://schemas.microsoft.com/office/drawing/2014/main" id="{83C0E63D-5A2B-63FC-69FB-DD3E4A8B88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="" xmlns:a16="http://schemas.microsoft.com/office/drawing/2014/main" id="{9D14EA2C-BD33-DDF8-3F14-55DA68F43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EF008B-FD16-66AC-E499-5CBBEFFDF694}"/>
              </a:ext>
            </a:extLst>
          </p:cNvPr>
          <p:cNvSpPr txBox="1"/>
          <p:nvPr/>
        </p:nvSpPr>
        <p:spPr>
          <a:xfrm>
            <a:off x="2641600" y="1773506"/>
            <a:ext cx="65314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nk Free" panose="03080402000500000000" pitchFamily="66" charset="0"/>
              </a:rPr>
              <a:t>• </a:t>
            </a:r>
            <a:r>
              <a:rPr lang="en-US" sz="3200" dirty="0">
                <a:latin typeface="Ink Free" panose="03080402000500000000" pitchFamily="66" charset="0"/>
              </a:rPr>
              <a:t>Responsive navigation bar with hamburger menu for mobile view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Skills section displayed using simple list 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•Certificates section displayed in grid format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Contact details with email,-phone number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Footer copyright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322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Bell MT</vt:lpstr>
      <vt:lpstr>Roshivall</vt:lpstr>
      <vt:lpstr>Times New Roman</vt:lpstr>
      <vt:lpstr>Arial Rounded MT Bold</vt:lpstr>
      <vt:lpstr>Calibri Light</vt:lpstr>
      <vt:lpstr>Sacramento</vt:lpstr>
      <vt:lpstr>DejaVu Serif Condensed</vt:lpstr>
      <vt:lpstr>Arial</vt:lpstr>
      <vt:lpstr>Ink Free</vt:lpstr>
      <vt:lpstr>Sobiscuit</vt:lpstr>
      <vt:lpstr>Calibri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Microsoft account</cp:lastModifiedBy>
  <cp:revision>20</cp:revision>
  <dcterms:created xsi:type="dcterms:W3CDTF">2024-01-17T21:46:52Z</dcterms:created>
  <dcterms:modified xsi:type="dcterms:W3CDTF">2025-09-22T07:52:23Z</dcterms:modified>
</cp:coreProperties>
</file>