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187" dt="2023-08-06T04:01:4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06T04:01:49.886" v="188" actId="1076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03T21:16:20.971" v="182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modSp add ord">
        <pc:chgData name="Gowtham Senthilkumar" userId="7cc18b5ff11cdd95" providerId="LiveId" clId="{FC1E8CA4-A29E-465C-A5E2-23D3F82D44AC}" dt="2023-08-06T04:01:49.886" v="188" actId="1076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6T04:01:18.225" v="184" actId="1076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6T04:01:39.365" v="186" actId="1076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6T04:01:49.886" v="188" actId="1076"/>
          <ac:picMkLst>
            <pc:docMk/>
            <pc:sldMk cId="1003273112" sldId="261"/>
            <ac:picMk id="4" creationId="{C925E02F-9AFE-4513-C89F-9A2CB009A8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8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71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98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2023-08-06T04:01:57Z</dcterms:modified>
</cp:coreProperties>
</file>