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E8CA4-A29E-465C-A5E2-23D3F82D44AC}" v="237" dt="2023-08-15T18:24:07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Senthilkumar" userId="7cc18b5ff11cdd95" providerId="LiveId" clId="{FC1E8CA4-A29E-465C-A5E2-23D3F82D44AC}"/>
    <pc:docChg chg="addSld delSld modSld sldOrd">
      <pc:chgData name="Gowtham Senthilkumar" userId="7cc18b5ff11cdd95" providerId="LiveId" clId="{FC1E8CA4-A29E-465C-A5E2-23D3F82D44AC}" dt="2023-08-15T18:24:07.720" v="238"/>
      <pc:docMkLst>
        <pc:docMk/>
      </pc:docMkLst>
      <pc:sldChg chg="del">
        <pc:chgData name="Gowtham Senthilkumar" userId="7cc18b5ff11cdd95" providerId="LiveId" clId="{FC1E8CA4-A29E-465C-A5E2-23D3F82D44AC}" dt="2023-08-03T20:20:09.423" v="7" actId="47"/>
        <pc:sldMkLst>
          <pc:docMk/>
          <pc:sldMk cId="1094774923" sldId="257"/>
        </pc:sldMkLst>
      </pc:sldChg>
      <pc:sldChg chg="addSp delSp modSp">
        <pc:chgData name="Gowtham Senthilkumar" userId="7cc18b5ff11cdd95" providerId="LiveId" clId="{FC1E8CA4-A29E-465C-A5E2-23D3F82D44AC}" dt="2023-08-03T21:16:02.983" v="181" actId="1076"/>
        <pc:sldMkLst>
          <pc:docMk/>
          <pc:sldMk cId="3749791475" sldId="258"/>
        </pc:sldMkLst>
        <pc:picChg chg="del">
          <ac:chgData name="Gowtham Senthilkumar" userId="7cc18b5ff11cdd95" providerId="LiveId" clId="{FC1E8CA4-A29E-465C-A5E2-23D3F82D44AC}" dt="2023-08-03T21:13:32.363" v="167" actId="478"/>
          <ac:picMkLst>
            <pc:docMk/>
            <pc:sldMk cId="3749791475" sldId="258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1:14:21.023" v="176" actId="478"/>
          <ac:picMkLst>
            <pc:docMk/>
            <pc:sldMk cId="3749791475" sldId="258"/>
            <ac:picMk id="4" creationId="{596EC5FD-FD58-9CDA-9E1A-14942B1EBAE2}"/>
          </ac:picMkLst>
        </pc:picChg>
        <pc:picChg chg="add mod">
          <ac:chgData name="Gowtham Senthilkumar" userId="7cc18b5ff11cdd95" providerId="LiveId" clId="{FC1E8CA4-A29E-465C-A5E2-23D3F82D44AC}" dt="2023-07-22T02:40:29.617" v="2" actId="1076"/>
          <ac:picMkLst>
            <pc:docMk/>
            <pc:sldMk cId="3749791475" sldId="258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44:09.123" v="105" actId="478"/>
          <ac:picMkLst>
            <pc:docMk/>
            <pc:sldMk cId="3749791475" sldId="258"/>
            <ac:picMk id="17" creationId="{0A1CAEB2-9E53-A3D2-2BB3-D363E9826E83}"/>
          </ac:picMkLst>
        </pc:picChg>
        <pc:picChg chg="add mod">
          <ac:chgData name="Gowtham Senthilkumar" userId="7cc18b5ff11cdd95" providerId="LiveId" clId="{FC1E8CA4-A29E-465C-A5E2-23D3F82D44AC}" dt="2023-08-03T20:45:21.721" v="112" actId="1076"/>
          <ac:picMkLst>
            <pc:docMk/>
            <pc:sldMk cId="3749791475" sldId="258"/>
            <ac:picMk id="18" creationId="{EAAC92DE-E500-456D-AC68-E3114C9BDA4A}"/>
          </ac:picMkLst>
        </pc:picChg>
        <pc:picChg chg="add mod">
          <ac:chgData name="Gowtham Senthilkumar" userId="7cc18b5ff11cdd95" providerId="LiveId" clId="{FC1E8CA4-A29E-465C-A5E2-23D3F82D44AC}" dt="2023-08-03T20:47:58.073" v="118" actId="1076"/>
          <ac:picMkLst>
            <pc:docMk/>
            <pc:sldMk cId="3749791475" sldId="258"/>
            <ac:picMk id="19" creationId="{AC36703B-9527-733B-896F-D2ED9E9D8A14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0" creationId="{212BCE81-4977-BD11-F19F-47BED98C6AE0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1" creationId="{E2DCEF4B-463F-C2A3-2686-9FC8BC6ECD61}"/>
          </ac:picMkLst>
        </pc:picChg>
        <pc:picChg chg="add mod">
          <ac:chgData name="Gowtham Senthilkumar" userId="7cc18b5ff11cdd95" providerId="LiveId" clId="{FC1E8CA4-A29E-465C-A5E2-23D3F82D44AC}" dt="2023-08-03T20:52:15.588" v="141" actId="1076"/>
          <ac:picMkLst>
            <pc:docMk/>
            <pc:sldMk cId="3749791475" sldId="258"/>
            <ac:picMk id="22" creationId="{E5230A6F-2983-C09E-227F-BA34D85EB84E}"/>
          </ac:picMkLst>
        </pc:picChg>
        <pc:picChg chg="add mod">
          <ac:chgData name="Gowtham Senthilkumar" userId="7cc18b5ff11cdd95" providerId="LiveId" clId="{FC1E8CA4-A29E-465C-A5E2-23D3F82D44AC}" dt="2023-08-03T20:52:54.198" v="144" actId="1076"/>
          <ac:picMkLst>
            <pc:docMk/>
            <pc:sldMk cId="3749791475" sldId="258"/>
            <ac:picMk id="23" creationId="{C6156C0F-B91C-A2E9-CD8D-D9B950D7BCFD}"/>
          </ac:picMkLst>
        </pc:picChg>
        <pc:picChg chg="add del mod">
          <ac:chgData name="Gowtham Senthilkumar" userId="7cc18b5ff11cdd95" providerId="LiveId" clId="{FC1E8CA4-A29E-465C-A5E2-23D3F82D44AC}" dt="2023-08-03T21:06:23.527" v="152"/>
          <ac:picMkLst>
            <pc:docMk/>
            <pc:sldMk cId="3749791475" sldId="258"/>
            <ac:picMk id="24" creationId="{2C025559-9793-F9EA-CB72-1B19C48E46D9}"/>
          </ac:picMkLst>
        </pc:picChg>
        <pc:picChg chg="add mod">
          <ac:chgData name="Gowtham Senthilkumar" userId="7cc18b5ff11cdd95" providerId="LiveId" clId="{FC1E8CA4-A29E-465C-A5E2-23D3F82D44AC}" dt="2023-08-03T21:06:24.880" v="153"/>
          <ac:picMkLst>
            <pc:docMk/>
            <pc:sldMk cId="3749791475" sldId="258"/>
            <ac:picMk id="25" creationId="{C5D22B85-4DFC-56CD-AAA0-EB30646FDFDC}"/>
          </ac:picMkLst>
        </pc:picChg>
        <pc:picChg chg="add del mod">
          <ac:chgData name="Gowtham Senthilkumar" userId="7cc18b5ff11cdd95" providerId="LiveId" clId="{FC1E8CA4-A29E-465C-A5E2-23D3F82D44AC}" dt="2023-08-03T21:08:24.798" v="156" actId="478"/>
          <ac:picMkLst>
            <pc:docMk/>
            <pc:sldMk cId="3749791475" sldId="258"/>
            <ac:picMk id="26" creationId="{F0E654C8-8980-8537-D789-2490C7FD8E7A}"/>
          </ac:picMkLst>
        </pc:picChg>
        <pc:picChg chg="add mod">
          <ac:chgData name="Gowtham Senthilkumar" userId="7cc18b5ff11cdd95" providerId="LiveId" clId="{FC1E8CA4-A29E-465C-A5E2-23D3F82D44AC}" dt="2023-08-03T21:08:35.168" v="158" actId="1076"/>
          <ac:picMkLst>
            <pc:docMk/>
            <pc:sldMk cId="3749791475" sldId="258"/>
            <ac:picMk id="27" creationId="{8F1C14C5-ED35-DFE3-F4EE-439807E41035}"/>
          </ac:picMkLst>
        </pc:picChg>
        <pc:picChg chg="add mod">
          <ac:chgData name="Gowtham Senthilkumar" userId="7cc18b5ff11cdd95" providerId="LiveId" clId="{FC1E8CA4-A29E-465C-A5E2-23D3F82D44AC}" dt="2023-08-03T21:09:43.100" v="166" actId="1076"/>
          <ac:picMkLst>
            <pc:docMk/>
            <pc:sldMk cId="3749791475" sldId="258"/>
            <ac:picMk id="28" creationId="{D2839DB4-2105-E0E7-D2E5-ED378DF51D56}"/>
          </ac:picMkLst>
        </pc:picChg>
        <pc:picChg chg="add mod">
          <ac:chgData name="Gowtham Senthilkumar" userId="7cc18b5ff11cdd95" providerId="LiveId" clId="{FC1E8CA4-A29E-465C-A5E2-23D3F82D44AC}" dt="2023-08-03T21:13:47.120" v="170" actId="1076"/>
          <ac:picMkLst>
            <pc:docMk/>
            <pc:sldMk cId="3749791475" sldId="258"/>
            <ac:picMk id="29" creationId="{801868B5-6F85-6975-16D7-833458F2890B}"/>
          </ac:picMkLst>
        </pc:picChg>
        <pc:picChg chg="add mod">
          <ac:chgData name="Gowtham Senthilkumar" userId="7cc18b5ff11cdd95" providerId="LiveId" clId="{FC1E8CA4-A29E-465C-A5E2-23D3F82D44AC}" dt="2023-08-03T21:14:17.347" v="174" actId="1076"/>
          <ac:picMkLst>
            <pc:docMk/>
            <pc:sldMk cId="3749791475" sldId="258"/>
            <ac:picMk id="30" creationId="{D764BD8F-ED9F-7414-F4D7-FB318EC0A18A}"/>
          </ac:picMkLst>
        </pc:picChg>
        <pc:picChg chg="add del mod">
          <ac:chgData name="Gowtham Senthilkumar" userId="7cc18b5ff11cdd95" providerId="LiveId" clId="{FC1E8CA4-A29E-465C-A5E2-23D3F82D44AC}" dt="2023-08-03T21:15:41.220" v="178" actId="478"/>
          <ac:picMkLst>
            <pc:docMk/>
            <pc:sldMk cId="3749791475" sldId="258"/>
            <ac:picMk id="31" creationId="{EDD1DA62-E7E4-C9FC-ABCD-61298F670814}"/>
          </ac:picMkLst>
        </pc:picChg>
        <pc:picChg chg="add mod">
          <ac:chgData name="Gowtham Senthilkumar" userId="7cc18b5ff11cdd95" providerId="LiveId" clId="{FC1E8CA4-A29E-465C-A5E2-23D3F82D44AC}" dt="2023-08-03T21:16:02.983" v="181" actId="1076"/>
          <ac:picMkLst>
            <pc:docMk/>
            <pc:sldMk cId="3749791475" sldId="258"/>
            <ac:picMk id="32" creationId="{AB6CC8EB-42A5-EF72-CFFF-2A82B2D6FFD4}"/>
          </ac:picMkLst>
        </pc:picChg>
        <pc:picChg chg="mod">
          <ac:chgData name="Gowtham Senthilkumar" userId="7cc18b5ff11cdd95" providerId="LiveId" clId="{FC1E8CA4-A29E-465C-A5E2-23D3F82D44AC}" dt="2023-08-03T20:46:01.141" v="113" actId="1076"/>
          <ac:picMkLst>
            <pc:docMk/>
            <pc:sldMk cId="3749791475" sldId="258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54:21.016" v="147" actId="478"/>
          <ac:picMkLst>
            <pc:docMk/>
            <pc:sldMk cId="3749791475" sldId="258"/>
            <ac:picMk id="47" creationId="{C4AE3241-E77E-F86A-1A92-91D91F868E70}"/>
          </ac:picMkLst>
        </pc:picChg>
        <pc:picChg chg="mod">
          <ac:chgData name="Gowtham Senthilkumar" userId="7cc18b5ff11cdd95" providerId="LiveId" clId="{FC1E8CA4-A29E-465C-A5E2-23D3F82D44AC}" dt="2023-08-03T21:08:53.201" v="160" actId="1076"/>
          <ac:picMkLst>
            <pc:docMk/>
            <pc:sldMk cId="3749791475" sldId="258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53:46.842" v="145" actId="1076"/>
          <ac:picMkLst>
            <pc:docMk/>
            <pc:sldMk cId="3749791475" sldId="258"/>
            <ac:picMk id="49" creationId="{E8D29235-2FFB-7A79-1D57-CAAF2726C104}"/>
          </ac:picMkLst>
        </pc:picChg>
        <pc:picChg chg="mod">
          <ac:chgData name="Gowtham Senthilkumar" userId="7cc18b5ff11cdd95" providerId="LiveId" clId="{FC1E8CA4-A29E-465C-A5E2-23D3F82D44AC}" dt="2023-08-03T21:08:43.377" v="159" actId="1076"/>
          <ac:picMkLst>
            <pc:docMk/>
            <pc:sldMk cId="3749791475" sldId="258"/>
            <ac:picMk id="50" creationId="{369D1360-CE18-299E-86BE-CA3D33AC7B01}"/>
          </ac:picMkLst>
        </pc:picChg>
        <pc:picChg chg="del mod">
          <ac:chgData name="Gowtham Senthilkumar" userId="7cc18b5ff11cdd95" providerId="LiveId" clId="{FC1E8CA4-A29E-465C-A5E2-23D3F82D44AC}" dt="2023-08-03T21:13:58.190" v="172" actId="478"/>
          <ac:picMkLst>
            <pc:docMk/>
            <pc:sldMk cId="3749791475" sldId="258"/>
            <ac:picMk id="51" creationId="{CCA7E075-755F-3B50-F041-F160BF9844CD}"/>
          </ac:picMkLst>
        </pc:picChg>
        <pc:picChg chg="mod">
          <ac:chgData name="Gowtham Senthilkumar" userId="7cc18b5ff11cdd95" providerId="LiveId" clId="{FC1E8CA4-A29E-465C-A5E2-23D3F82D44AC}" dt="2023-08-03T21:09:16.134" v="163" actId="1076"/>
          <ac:picMkLst>
            <pc:docMk/>
            <pc:sldMk cId="3749791475" sldId="258"/>
            <ac:picMk id="52" creationId="{10C9BB92-EC09-17C3-E7D7-5727EBB6A699}"/>
          </ac:picMkLst>
        </pc:picChg>
        <pc:picChg chg="del">
          <ac:chgData name="Gowtham Senthilkumar" userId="7cc18b5ff11cdd95" providerId="LiveId" clId="{FC1E8CA4-A29E-465C-A5E2-23D3F82D44AC}" dt="2023-07-22T02:40:12.940" v="0" actId="478"/>
          <ac:picMkLst>
            <pc:docMk/>
            <pc:sldMk cId="3749791475" sldId="258"/>
            <ac:picMk id="57" creationId="{865A1759-1B9D-246E-C474-7601962D5A5E}"/>
          </ac:picMkLst>
        </pc:picChg>
        <pc:picChg chg="add del">
          <ac:chgData name="Gowtham Senthilkumar" userId="7cc18b5ff11cdd95" providerId="LiveId" clId="{FC1E8CA4-A29E-465C-A5E2-23D3F82D44AC}" dt="2023-08-03T20:43:48.071" v="103" actId="478"/>
          <ac:picMkLst>
            <pc:docMk/>
            <pc:sldMk cId="3749791475" sldId="258"/>
            <ac:picMk id="1036" creationId="{4C732BD0-332D-C994-63C9-943499497DFA}"/>
          </ac:picMkLst>
        </pc:picChg>
        <pc:picChg chg="add del">
          <ac:chgData name="Gowtham Senthilkumar" userId="7cc18b5ff11cdd95" providerId="LiveId" clId="{FC1E8CA4-A29E-465C-A5E2-23D3F82D44AC}" dt="2023-08-03T20:48:31.611" v="124" actId="478"/>
          <ac:picMkLst>
            <pc:docMk/>
            <pc:sldMk cId="3749791475" sldId="258"/>
            <ac:picMk id="1038" creationId="{1A45BDD3-2021-CDAB-93EB-2B460576C2DE}"/>
          </ac:picMkLst>
        </pc:picChg>
        <pc:picChg chg="del">
          <ac:chgData name="Gowtham Senthilkumar" userId="7cc18b5ff11cdd95" providerId="LiveId" clId="{FC1E8CA4-A29E-465C-A5E2-23D3F82D44AC}" dt="2023-08-03T20:44:22.260" v="107" actId="478"/>
          <ac:picMkLst>
            <pc:docMk/>
            <pc:sldMk cId="3749791475" sldId="258"/>
            <ac:picMk id="1040" creationId="{ACDA464A-446F-4899-7C34-5C73DF9E29E6}"/>
          </ac:picMkLst>
        </pc:picChg>
        <pc:picChg chg="del">
          <ac:chgData name="Gowtham Senthilkumar" userId="7cc18b5ff11cdd95" providerId="LiveId" clId="{FC1E8CA4-A29E-465C-A5E2-23D3F82D44AC}" dt="2023-08-03T20:45:10.897" v="111" actId="478"/>
          <ac:picMkLst>
            <pc:docMk/>
            <pc:sldMk cId="3749791475" sldId="258"/>
            <ac:picMk id="1042" creationId="{02FDC2ED-62F8-B1DC-1BF6-0508858465B9}"/>
          </ac:picMkLst>
        </pc:picChg>
        <pc:picChg chg="mod">
          <ac:chgData name="Gowtham Senthilkumar" userId="7cc18b5ff11cdd95" providerId="LiveId" clId="{FC1E8CA4-A29E-465C-A5E2-23D3F82D44AC}" dt="2023-08-03T20:47:09.983" v="115" actId="1076"/>
          <ac:picMkLst>
            <pc:docMk/>
            <pc:sldMk cId="3749791475" sldId="258"/>
            <ac:picMk id="1044" creationId="{96E3E66E-15AF-0C65-CE17-4710EE79F9F5}"/>
          </ac:picMkLst>
        </pc:picChg>
        <pc:picChg chg="mod">
          <ac:chgData name="Gowtham Senthilkumar" userId="7cc18b5ff11cdd95" providerId="LiveId" clId="{FC1E8CA4-A29E-465C-A5E2-23D3F82D44AC}" dt="2023-08-03T20:48:30.071" v="123" actId="1076"/>
          <ac:picMkLst>
            <pc:docMk/>
            <pc:sldMk cId="3749791475" sldId="258"/>
            <ac:picMk id="1046" creationId="{613F7325-05CE-4CB1-B365-8B85DA87496C}"/>
          </ac:picMkLst>
        </pc:picChg>
        <pc:picChg chg="mod">
          <ac:chgData name="Gowtham Senthilkumar" userId="7cc18b5ff11cdd95" providerId="LiveId" clId="{FC1E8CA4-A29E-465C-A5E2-23D3F82D44AC}" dt="2023-08-03T20:44:26.608" v="108" actId="1076"/>
          <ac:picMkLst>
            <pc:docMk/>
            <pc:sldMk cId="3749791475" sldId="258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46:55.906" v="114" actId="478"/>
          <ac:picMkLst>
            <pc:docMk/>
            <pc:sldMk cId="3749791475" sldId="258"/>
            <ac:picMk id="1052" creationId="{D7CE32A3-364B-C7B5-0648-769308CDBAE9}"/>
          </ac:picMkLst>
        </pc:picChg>
        <pc:picChg chg="add del">
          <ac:chgData name="Gowtham Senthilkumar" userId="7cc18b5ff11cdd95" providerId="LiveId" clId="{FC1E8CA4-A29E-465C-A5E2-23D3F82D44AC}" dt="2023-08-03T20:52:07.428" v="136" actId="478"/>
          <ac:picMkLst>
            <pc:docMk/>
            <pc:sldMk cId="3749791475" sldId="258"/>
            <ac:picMk id="1054" creationId="{D29A82C8-ACD2-077E-CC9A-EEE5E492D61E}"/>
          </ac:picMkLst>
        </pc:picChg>
        <pc:picChg chg="del">
          <ac:chgData name="Gowtham Senthilkumar" userId="7cc18b5ff11cdd95" providerId="LiveId" clId="{FC1E8CA4-A29E-465C-A5E2-23D3F82D44AC}" dt="2023-08-03T20:51:55.814" v="131" actId="478"/>
          <ac:picMkLst>
            <pc:docMk/>
            <pc:sldMk cId="3749791475" sldId="258"/>
            <ac:picMk id="1056" creationId="{928B9B0E-FBE5-F9A8-9789-671202879EF1}"/>
          </ac:picMkLst>
        </pc:picChg>
        <pc:picChg chg="mod">
          <ac:chgData name="Gowtham Senthilkumar" userId="7cc18b5ff11cdd95" providerId="LiveId" clId="{FC1E8CA4-A29E-465C-A5E2-23D3F82D44AC}" dt="2023-08-03T20:50:00.238" v="129" actId="1076"/>
          <ac:picMkLst>
            <pc:docMk/>
            <pc:sldMk cId="3749791475" sldId="258"/>
            <ac:picMk id="1062" creationId="{1D340A84-209F-587D-F06E-A7472F2C86B2}"/>
          </ac:picMkLst>
        </pc:picChg>
        <pc:picChg chg="add mod">
          <ac:chgData name="Gowtham Senthilkumar" userId="7cc18b5ff11cdd95" providerId="LiveId" clId="{FC1E8CA4-A29E-465C-A5E2-23D3F82D44AC}" dt="2023-08-03T20:54:06.190" v="146" actId="208"/>
          <ac:picMkLst>
            <pc:docMk/>
            <pc:sldMk cId="3749791475" sldId="258"/>
            <ac:picMk id="2050" creationId="{2E5DF7A9-48F8-7545-8CAC-AE867EA7CC11}"/>
          </ac:picMkLst>
        </pc:picChg>
        <pc:picChg chg="mod">
          <ac:chgData name="Gowtham Senthilkumar" userId="7cc18b5ff11cdd95" providerId="LiveId" clId="{FC1E8CA4-A29E-465C-A5E2-23D3F82D44AC}" dt="2023-08-03T20:43:51.752" v="104" actId="1076"/>
          <ac:picMkLst>
            <pc:docMk/>
            <pc:sldMk cId="3749791475" sldId="258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47:45.989" v="116" actId="478"/>
          <ac:picMkLst>
            <pc:docMk/>
            <pc:sldMk cId="3749791475" sldId="258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52:46.806" v="142" actId="478"/>
          <ac:picMkLst>
            <pc:docMk/>
            <pc:sldMk cId="3749791475" sldId="258"/>
            <ac:picMk id="3080" creationId="{80907624-4585-EBF9-32A2-19DE5A6DCD61}"/>
          </ac:picMkLst>
        </pc:picChg>
      </pc:sldChg>
      <pc:sldChg chg="addSp modSp add">
        <pc:chgData name="Gowtham Senthilkumar" userId="7cc18b5ff11cdd95" providerId="LiveId" clId="{FC1E8CA4-A29E-465C-A5E2-23D3F82D44AC}" dt="2023-08-15T18:24:07.720" v="238"/>
        <pc:sldMkLst>
          <pc:docMk/>
          <pc:sldMk cId="2175164659" sldId="259"/>
        </pc:sldMkLst>
        <pc:picChg chg="add">
          <ac:chgData name="Gowtham Senthilkumar" userId="7cc18b5ff11cdd95" providerId="LiveId" clId="{FC1E8CA4-A29E-465C-A5E2-23D3F82D44AC}" dt="2023-08-03T20:32:26.545" v="93"/>
          <ac:picMkLst>
            <pc:docMk/>
            <pc:sldMk cId="2175164659" sldId="259"/>
            <ac:picMk id="2" creationId="{2D6D159D-54BA-F955-08BE-85DC0B341BC1}"/>
          </ac:picMkLst>
        </pc:picChg>
        <pc:picChg chg="add mod">
          <ac:chgData name="Gowtham Senthilkumar" userId="7cc18b5ff11cdd95" providerId="LiveId" clId="{FC1E8CA4-A29E-465C-A5E2-23D3F82D44AC}" dt="2023-08-03T21:16:20.971" v="182"/>
          <ac:picMkLst>
            <pc:docMk/>
            <pc:sldMk cId="2175164659" sldId="259"/>
            <ac:picMk id="3" creationId="{92AEC22B-51E6-D0C0-626F-971DE2F37A2D}"/>
          </ac:picMkLst>
        </pc:picChg>
        <pc:picChg chg="add mod">
          <ac:chgData name="Gowtham Senthilkumar" userId="7cc18b5ff11cdd95" providerId="LiveId" clId="{FC1E8CA4-A29E-465C-A5E2-23D3F82D44AC}" dt="2023-08-09T18:51:22.980" v="217"/>
          <ac:picMkLst>
            <pc:docMk/>
            <pc:sldMk cId="2175164659" sldId="259"/>
            <ac:picMk id="4" creationId="{A5921D91-27BD-0036-658A-E771748E0FE1}"/>
          </ac:picMkLst>
        </pc:picChg>
        <pc:picChg chg="add mod">
          <ac:chgData name="Gowtham Senthilkumar" userId="7cc18b5ff11cdd95" providerId="LiveId" clId="{FC1E8CA4-A29E-465C-A5E2-23D3F82D44AC}" dt="2023-08-15T18:24:07.720" v="238"/>
          <ac:picMkLst>
            <pc:docMk/>
            <pc:sldMk cId="2175164659" sldId="259"/>
            <ac:picMk id="12" creationId="{BD35F73F-1FA7-17BD-8EA9-B4EA8E0E150D}"/>
          </ac:picMkLst>
        </pc:picChg>
      </pc:sldChg>
      <pc:sldChg chg="add del">
        <pc:chgData name="Gowtham Senthilkumar" userId="7cc18b5ff11cdd95" providerId="LiveId" clId="{FC1E8CA4-A29E-465C-A5E2-23D3F82D44AC}" dt="2023-07-22T02:40:38.095" v="4"/>
        <pc:sldMkLst>
          <pc:docMk/>
          <pc:sldMk cId="4211936294" sldId="259"/>
        </pc:sldMkLst>
      </pc:sldChg>
      <pc:sldChg chg="addSp delSp modSp add">
        <pc:chgData name="Gowtham Senthilkumar" userId="7cc18b5ff11cdd95" providerId="LiveId" clId="{FC1E8CA4-A29E-465C-A5E2-23D3F82D44AC}" dt="2023-08-03T20:31:41.782" v="90" actId="208"/>
        <pc:sldMkLst>
          <pc:docMk/>
          <pc:sldMk cId="239343094" sldId="260"/>
        </pc:sldMkLst>
        <pc:picChg chg="del">
          <ac:chgData name="Gowtham Senthilkumar" userId="7cc18b5ff11cdd95" providerId="LiveId" clId="{FC1E8CA4-A29E-465C-A5E2-23D3F82D44AC}" dt="2023-08-03T20:29:48.510" v="79" actId="478"/>
          <ac:picMkLst>
            <pc:docMk/>
            <pc:sldMk cId="239343094" sldId="260"/>
            <ac:picMk id="2" creationId="{DDDCB697-F24A-2142-C080-38AB00E84505}"/>
          </ac:picMkLst>
        </pc:picChg>
        <pc:picChg chg="del">
          <ac:chgData name="Gowtham Senthilkumar" userId="7cc18b5ff11cdd95" providerId="LiveId" clId="{FC1E8CA4-A29E-465C-A5E2-23D3F82D44AC}" dt="2023-08-03T20:29:46.801" v="78" actId="478"/>
          <ac:picMkLst>
            <pc:docMk/>
            <pc:sldMk cId="239343094" sldId="260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0:29:35.319" v="71" actId="478"/>
          <ac:picMkLst>
            <pc:docMk/>
            <pc:sldMk cId="239343094" sldId="260"/>
            <ac:picMk id="4" creationId="{596EC5FD-FD58-9CDA-9E1A-14942B1EBAE2}"/>
          </ac:picMkLst>
        </pc:picChg>
        <pc:picChg chg="del">
          <ac:chgData name="Gowtham Senthilkumar" userId="7cc18b5ff11cdd95" providerId="LiveId" clId="{FC1E8CA4-A29E-465C-A5E2-23D3F82D44AC}" dt="2023-08-03T20:29:39.920" v="74" actId="478"/>
          <ac:picMkLst>
            <pc:docMk/>
            <pc:sldMk cId="239343094" sldId="260"/>
            <ac:picMk id="12" creationId="{6E091241-285B-BCAD-386E-B0B1D32CC9E6}"/>
          </ac:picMkLst>
        </pc:picChg>
        <pc:picChg chg="del">
          <ac:chgData name="Gowtham Senthilkumar" userId="7cc18b5ff11cdd95" providerId="LiveId" clId="{FC1E8CA4-A29E-465C-A5E2-23D3F82D44AC}" dt="2023-08-03T20:29:41.399" v="75" actId="478"/>
          <ac:picMkLst>
            <pc:docMk/>
            <pc:sldMk cId="239343094" sldId="260"/>
            <ac:picMk id="13" creationId="{661DAA55-A71E-4D8F-1D99-0EAB6A8C8829}"/>
          </ac:picMkLst>
        </pc:picChg>
        <pc:picChg chg="del">
          <ac:chgData name="Gowtham Senthilkumar" userId="7cc18b5ff11cdd95" providerId="LiveId" clId="{FC1E8CA4-A29E-465C-A5E2-23D3F82D44AC}" dt="2023-08-03T20:29:49.939" v="80" actId="478"/>
          <ac:picMkLst>
            <pc:docMk/>
            <pc:sldMk cId="239343094" sldId="260"/>
            <ac:picMk id="14" creationId="{05D1E1D0-4EE4-AEF2-0032-0820FFD7FCE7}"/>
          </ac:picMkLst>
        </pc:picChg>
        <pc:picChg chg="mod">
          <ac:chgData name="Gowtham Senthilkumar" userId="7cc18b5ff11cdd95" providerId="LiveId" clId="{FC1E8CA4-A29E-465C-A5E2-23D3F82D44AC}" dt="2023-08-03T20:29:45.268" v="77" actId="1076"/>
          <ac:picMkLst>
            <pc:docMk/>
            <pc:sldMk cId="239343094" sldId="260"/>
            <ac:picMk id="15" creationId="{5F2BBD99-79DF-9F1D-8EA2-2E48E41A97F7}"/>
          </ac:picMkLst>
        </pc:picChg>
        <pc:picChg chg="del">
          <ac:chgData name="Gowtham Senthilkumar" userId="7cc18b5ff11cdd95" providerId="LiveId" clId="{FC1E8CA4-A29E-465C-A5E2-23D3F82D44AC}" dt="2023-08-03T20:29:42.731" v="76" actId="478"/>
          <ac:picMkLst>
            <pc:docMk/>
            <pc:sldMk cId="239343094" sldId="260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20:23.145" v="10"/>
          <ac:picMkLst>
            <pc:docMk/>
            <pc:sldMk cId="239343094" sldId="260"/>
            <ac:picMk id="17" creationId="{35FC1513-E01A-137E-92CE-18569DD8AC44}"/>
          </ac:picMkLst>
        </pc:picChg>
        <pc:picChg chg="add del mod">
          <ac:chgData name="Gowtham Senthilkumar" userId="7cc18b5ff11cdd95" providerId="LiveId" clId="{FC1E8CA4-A29E-465C-A5E2-23D3F82D44AC}" dt="2023-08-03T20:20:27.770" v="13"/>
          <ac:picMkLst>
            <pc:docMk/>
            <pc:sldMk cId="239343094" sldId="260"/>
            <ac:picMk id="18" creationId="{1254C23C-1B4F-B5E5-1A3C-F4D267D8FD4D}"/>
          </ac:picMkLst>
        </pc:picChg>
        <pc:picChg chg="add mod">
          <ac:chgData name="Gowtham Senthilkumar" userId="7cc18b5ff11cdd95" providerId="LiveId" clId="{FC1E8CA4-A29E-465C-A5E2-23D3F82D44AC}" dt="2023-08-03T20:20:40.085" v="15" actId="1076"/>
          <ac:picMkLst>
            <pc:docMk/>
            <pc:sldMk cId="239343094" sldId="260"/>
            <ac:picMk id="19" creationId="{4424D841-9B03-AF09-D5F6-B879376490E4}"/>
          </ac:picMkLst>
        </pc:picChg>
        <pc:picChg chg="add mod">
          <ac:chgData name="Gowtham Senthilkumar" userId="7cc18b5ff11cdd95" providerId="LiveId" clId="{FC1E8CA4-A29E-465C-A5E2-23D3F82D44AC}" dt="2023-08-03T20:24:17.514" v="34" actId="208"/>
          <ac:picMkLst>
            <pc:docMk/>
            <pc:sldMk cId="239343094" sldId="260"/>
            <ac:picMk id="20" creationId="{5FE8B124-1974-24AB-ED36-019B393B1C27}"/>
          </ac:picMkLst>
        </pc:picChg>
        <pc:picChg chg="add mod">
          <ac:chgData name="Gowtham Senthilkumar" userId="7cc18b5ff11cdd95" providerId="LiveId" clId="{FC1E8CA4-A29E-465C-A5E2-23D3F82D44AC}" dt="2023-08-03T20:29:05.953" v="66" actId="1076"/>
          <ac:picMkLst>
            <pc:docMk/>
            <pc:sldMk cId="239343094" sldId="260"/>
            <ac:picMk id="21" creationId="{E4E34AA4-F3D7-31B7-CE9B-980D0A2E751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2" creationId="{BF6F79F9-FEB1-D804-B90C-EAEF8FC4C02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3" creationId="{0CDAF0EB-E8E2-4AF2-BBF1-4B7C41FBD0DF}"/>
          </ac:picMkLst>
        </pc:picChg>
        <pc:picChg chg="mod">
          <ac:chgData name="Gowtham Senthilkumar" userId="7cc18b5ff11cdd95" providerId="LiveId" clId="{FC1E8CA4-A29E-465C-A5E2-23D3F82D44AC}" dt="2023-08-03T20:21:30.025" v="22" actId="1076"/>
          <ac:picMkLst>
            <pc:docMk/>
            <pc:sldMk cId="239343094" sldId="260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29:38.420" v="73" actId="478"/>
          <ac:picMkLst>
            <pc:docMk/>
            <pc:sldMk cId="239343094" sldId="260"/>
            <ac:picMk id="47" creationId="{C4AE3241-E77E-F86A-1A92-91D91F868E70}"/>
          </ac:picMkLst>
        </pc:picChg>
        <pc:picChg chg="del">
          <ac:chgData name="Gowtham Senthilkumar" userId="7cc18b5ff11cdd95" providerId="LiveId" clId="{FC1E8CA4-A29E-465C-A5E2-23D3F82D44AC}" dt="2023-08-03T20:29:36.718" v="72" actId="478"/>
          <ac:picMkLst>
            <pc:docMk/>
            <pc:sldMk cId="239343094" sldId="260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22:31.428" v="24" actId="1076"/>
          <ac:picMkLst>
            <pc:docMk/>
            <pc:sldMk cId="239343094" sldId="260"/>
            <ac:picMk id="49" creationId="{E8D29235-2FFB-7A79-1D57-CAAF2726C104}"/>
          </ac:picMkLst>
        </pc:picChg>
        <pc:picChg chg="del">
          <ac:chgData name="Gowtham Senthilkumar" userId="7cc18b5ff11cdd95" providerId="LiveId" clId="{FC1E8CA4-A29E-465C-A5E2-23D3F82D44AC}" dt="2023-08-03T20:29:51.220" v="81" actId="478"/>
          <ac:picMkLst>
            <pc:docMk/>
            <pc:sldMk cId="239343094" sldId="260"/>
            <ac:picMk id="50" creationId="{369D1360-CE18-299E-86BE-CA3D33AC7B01}"/>
          </ac:picMkLst>
        </pc:picChg>
        <pc:picChg chg="mod">
          <ac:chgData name="Gowtham Senthilkumar" userId="7cc18b5ff11cdd95" providerId="LiveId" clId="{FC1E8CA4-A29E-465C-A5E2-23D3F82D44AC}" dt="2023-08-03T20:29:33.557" v="70" actId="1076"/>
          <ac:picMkLst>
            <pc:docMk/>
            <pc:sldMk cId="239343094" sldId="260"/>
            <ac:picMk id="51" creationId="{CCA7E075-755F-3B50-F041-F160BF9844CD}"/>
          </ac:picMkLst>
        </pc:picChg>
        <pc:picChg chg="del">
          <ac:chgData name="Gowtham Senthilkumar" userId="7cc18b5ff11cdd95" providerId="LiveId" clId="{FC1E8CA4-A29E-465C-A5E2-23D3F82D44AC}" dt="2023-08-03T20:29:20.611" v="69" actId="478"/>
          <ac:picMkLst>
            <pc:docMk/>
            <pc:sldMk cId="239343094" sldId="260"/>
            <ac:picMk id="52" creationId="{10C9BB92-EC09-17C3-E7D7-5727EBB6A699}"/>
          </ac:picMkLst>
        </pc:picChg>
        <pc:picChg chg="mod">
          <ac:chgData name="Gowtham Senthilkumar" userId="7cc18b5ff11cdd95" providerId="LiveId" clId="{FC1E8CA4-A29E-465C-A5E2-23D3F82D44AC}" dt="2023-08-03T20:25:40.890" v="43" actId="1076"/>
          <ac:picMkLst>
            <pc:docMk/>
            <pc:sldMk cId="239343094" sldId="260"/>
            <ac:picMk id="55" creationId="{8123098D-37B1-619C-1EE4-B8F99C530AE0}"/>
          </ac:picMkLst>
        </pc:picChg>
        <pc:picChg chg="add mod">
          <ac:chgData name="Gowtham Senthilkumar" userId="7cc18b5ff11cdd95" providerId="LiveId" clId="{FC1E8CA4-A29E-465C-A5E2-23D3F82D44AC}" dt="2023-08-03T20:25:16.349" v="42" actId="208"/>
          <ac:picMkLst>
            <pc:docMk/>
            <pc:sldMk cId="239343094" sldId="260"/>
            <ac:picMk id="1028" creationId="{088C606A-E029-052A-9E63-FDDCA5FB4BB4}"/>
          </ac:picMkLst>
        </pc:picChg>
        <pc:picChg chg="add mod">
          <ac:chgData name="Gowtham Senthilkumar" userId="7cc18b5ff11cdd95" providerId="LiveId" clId="{FC1E8CA4-A29E-465C-A5E2-23D3F82D44AC}" dt="2023-08-03T20:26:24.412" v="48" actId="208"/>
          <ac:picMkLst>
            <pc:docMk/>
            <pc:sldMk cId="239343094" sldId="260"/>
            <ac:picMk id="1030" creationId="{C97553B1-3243-5889-7164-89FEB26B57C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2" creationId="{65EDDD3B-09A0-059E-C443-AE5D6C530B6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4" creationId="{05A96E4E-06D6-3D24-0912-E8BC51248BD7}"/>
          </ac:picMkLst>
        </pc:picChg>
        <pc:picChg chg="add del">
          <ac:chgData name="Gowtham Senthilkumar" userId="7cc18b5ff11cdd95" providerId="LiveId" clId="{FC1E8CA4-A29E-465C-A5E2-23D3F82D44AC}" dt="2023-08-03T20:21:31.844" v="23" actId="478"/>
          <ac:picMkLst>
            <pc:docMk/>
            <pc:sldMk cId="239343094" sldId="260"/>
            <ac:picMk id="1036" creationId="{4C732BD0-332D-C994-63C9-943499497DFA}"/>
          </ac:picMkLst>
        </pc:picChg>
        <pc:picChg chg="del">
          <ac:chgData name="Gowtham Senthilkumar" userId="7cc18b5ff11cdd95" providerId="LiveId" clId="{FC1E8CA4-A29E-465C-A5E2-23D3F82D44AC}" dt="2023-08-03T20:25:42.340" v="44" actId="478"/>
          <ac:picMkLst>
            <pc:docMk/>
            <pc:sldMk cId="239343094" sldId="260"/>
            <ac:picMk id="1038" creationId="{1A45BDD3-2021-CDAB-93EB-2B460576C2DE}"/>
          </ac:picMkLst>
        </pc:picChg>
        <pc:picChg chg="del mod">
          <ac:chgData name="Gowtham Senthilkumar" userId="7cc18b5ff11cdd95" providerId="LiveId" clId="{FC1E8CA4-A29E-465C-A5E2-23D3F82D44AC}" dt="2023-08-03T20:29:58.963" v="82" actId="478"/>
          <ac:picMkLst>
            <pc:docMk/>
            <pc:sldMk cId="239343094" sldId="260"/>
            <ac:picMk id="1040" creationId="{ACDA464A-446F-4899-7C34-5C73DF9E29E6}"/>
          </ac:picMkLst>
        </pc:picChg>
        <pc:picChg chg="mod">
          <ac:chgData name="Gowtham Senthilkumar" userId="7cc18b5ff11cdd95" providerId="LiveId" clId="{FC1E8CA4-A29E-465C-A5E2-23D3F82D44AC}" dt="2023-08-03T20:28:34.236" v="60" actId="1076"/>
          <ac:picMkLst>
            <pc:docMk/>
            <pc:sldMk cId="239343094" sldId="260"/>
            <ac:picMk id="1042" creationId="{02FDC2ED-62F8-B1DC-1BF6-0508858465B9}"/>
          </ac:picMkLst>
        </pc:picChg>
        <pc:picChg chg="del">
          <ac:chgData name="Gowtham Senthilkumar" userId="7cc18b5ff11cdd95" providerId="LiveId" clId="{FC1E8CA4-A29E-465C-A5E2-23D3F82D44AC}" dt="2023-08-03T20:20:15.784" v="8" actId="21"/>
          <ac:picMkLst>
            <pc:docMk/>
            <pc:sldMk cId="239343094" sldId="260"/>
            <ac:picMk id="1044" creationId="{96E3E66E-15AF-0C65-CE17-4710EE79F9F5}"/>
          </ac:picMkLst>
        </pc:picChg>
        <pc:picChg chg="del">
          <ac:chgData name="Gowtham Senthilkumar" userId="7cc18b5ff11cdd95" providerId="LiveId" clId="{FC1E8CA4-A29E-465C-A5E2-23D3F82D44AC}" dt="2023-08-03T20:27:05.158" v="52" actId="478"/>
          <ac:picMkLst>
            <pc:docMk/>
            <pc:sldMk cId="239343094" sldId="260"/>
            <ac:picMk id="1046" creationId="{613F7325-05CE-4CB1-B365-8B85DA87496C}"/>
          </ac:picMkLst>
        </pc:picChg>
        <pc:picChg chg="del">
          <ac:chgData name="Gowtham Senthilkumar" userId="7cc18b5ff11cdd95" providerId="LiveId" clId="{FC1E8CA4-A29E-465C-A5E2-23D3F82D44AC}" dt="2023-08-03T20:24:01.523" v="32" actId="478"/>
          <ac:picMkLst>
            <pc:docMk/>
            <pc:sldMk cId="239343094" sldId="260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25:07.803" v="40" actId="478"/>
          <ac:picMkLst>
            <pc:docMk/>
            <pc:sldMk cId="239343094" sldId="260"/>
            <ac:picMk id="1052" creationId="{D7CE32A3-364B-C7B5-0648-769308CDBAE9}"/>
          </ac:picMkLst>
        </pc:picChg>
        <pc:picChg chg="del">
          <ac:chgData name="Gowtham Senthilkumar" userId="7cc18b5ff11cdd95" providerId="LiveId" clId="{FC1E8CA4-A29E-465C-A5E2-23D3F82D44AC}" dt="2023-08-03T20:29:00.962" v="65" actId="478"/>
          <ac:picMkLst>
            <pc:docMk/>
            <pc:sldMk cId="239343094" sldId="260"/>
            <ac:picMk id="1054" creationId="{D29A82C8-ACD2-077E-CC9A-EEE5E492D61E}"/>
          </ac:picMkLst>
        </pc:picChg>
        <pc:picChg chg="mod">
          <ac:chgData name="Gowtham Senthilkumar" userId="7cc18b5ff11cdd95" providerId="LiveId" clId="{FC1E8CA4-A29E-465C-A5E2-23D3F82D44AC}" dt="2023-08-03T20:30:11.750" v="83" actId="1076"/>
          <ac:picMkLst>
            <pc:docMk/>
            <pc:sldMk cId="239343094" sldId="260"/>
            <ac:picMk id="1056" creationId="{928B9B0E-FBE5-F9A8-9789-671202879EF1}"/>
          </ac:picMkLst>
        </pc:picChg>
        <pc:picChg chg="del">
          <ac:chgData name="Gowtham Senthilkumar" userId="7cc18b5ff11cdd95" providerId="LiveId" clId="{FC1E8CA4-A29E-465C-A5E2-23D3F82D44AC}" dt="2023-08-03T20:29:17.359" v="67" actId="478"/>
          <ac:picMkLst>
            <pc:docMk/>
            <pc:sldMk cId="239343094" sldId="260"/>
            <ac:picMk id="1062" creationId="{1D340A84-209F-587D-F06E-A7472F2C86B2}"/>
          </ac:picMkLst>
        </pc:picChg>
        <pc:picChg chg="del">
          <ac:chgData name="Gowtham Senthilkumar" userId="7cc18b5ff11cdd95" providerId="LiveId" clId="{FC1E8CA4-A29E-465C-A5E2-23D3F82D44AC}" dt="2023-08-03T20:20:24.602" v="11" actId="478"/>
          <ac:picMkLst>
            <pc:docMk/>
            <pc:sldMk cId="239343094" sldId="260"/>
            <ac:picMk id="3074" creationId="{0FC2BA65-8DA5-89E7-90AE-AD59586458CF}"/>
          </ac:picMkLst>
        </pc:picChg>
        <pc:picChg chg="del">
          <ac:chgData name="Gowtham Senthilkumar" userId="7cc18b5ff11cdd95" providerId="LiveId" clId="{FC1E8CA4-A29E-465C-A5E2-23D3F82D44AC}" dt="2023-08-03T20:27:46.318" v="56" actId="478"/>
          <ac:picMkLst>
            <pc:docMk/>
            <pc:sldMk cId="239343094" sldId="260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22:32.618" v="25" actId="478"/>
          <ac:picMkLst>
            <pc:docMk/>
            <pc:sldMk cId="239343094" sldId="260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29:19.123" v="68" actId="478"/>
          <ac:picMkLst>
            <pc:docMk/>
            <pc:sldMk cId="239343094" sldId="260"/>
            <ac:picMk id="3080" creationId="{80907624-4585-EBF9-32A2-19DE5A6DCD61}"/>
          </ac:picMkLst>
        </pc:picChg>
      </pc:sldChg>
      <pc:sldChg chg="add del">
        <pc:chgData name="Gowtham Senthilkumar" userId="7cc18b5ff11cdd95" providerId="LiveId" clId="{FC1E8CA4-A29E-465C-A5E2-23D3F82D44AC}" dt="2023-08-03T20:32:23.145" v="92"/>
        <pc:sldMkLst>
          <pc:docMk/>
          <pc:sldMk cId="199093953" sldId="261"/>
        </pc:sldMkLst>
      </pc:sldChg>
      <pc:sldChg chg="addSp delSp modSp add ord">
        <pc:chgData name="Gowtham Senthilkumar" userId="7cc18b5ff11cdd95" providerId="LiveId" clId="{FC1E8CA4-A29E-465C-A5E2-23D3F82D44AC}" dt="2023-08-15T18:23:57.440" v="237" actId="478"/>
        <pc:sldMkLst>
          <pc:docMk/>
          <pc:sldMk cId="1003273112" sldId="261"/>
        </pc:sldMkLst>
        <pc:picChg chg="add mod">
          <ac:chgData name="Gowtham Senthilkumar" userId="7cc18b5ff11cdd95" providerId="LiveId" clId="{FC1E8CA4-A29E-465C-A5E2-23D3F82D44AC}" dt="2023-08-07T20:51:15.934" v="198" actId="1037"/>
          <ac:picMkLst>
            <pc:docMk/>
            <pc:sldMk cId="1003273112" sldId="261"/>
            <ac:picMk id="2" creationId="{15C4E270-5E38-D645-8286-D80B47E96F59}"/>
          </ac:picMkLst>
        </pc:picChg>
        <pc:picChg chg="add mod">
          <ac:chgData name="Gowtham Senthilkumar" userId="7cc18b5ff11cdd95" providerId="LiveId" clId="{FC1E8CA4-A29E-465C-A5E2-23D3F82D44AC}" dt="2023-08-07T20:51:17.733" v="200" actId="1037"/>
          <ac:picMkLst>
            <pc:docMk/>
            <pc:sldMk cId="1003273112" sldId="261"/>
            <ac:picMk id="3" creationId="{759B491C-525B-1410-65AF-19EB4754F540}"/>
          </ac:picMkLst>
        </pc:picChg>
        <pc:picChg chg="add mod">
          <ac:chgData name="Gowtham Senthilkumar" userId="7cc18b5ff11cdd95" providerId="LiveId" clId="{FC1E8CA4-A29E-465C-A5E2-23D3F82D44AC}" dt="2023-08-07T20:51:20.784" v="201" actId="1037"/>
          <ac:picMkLst>
            <pc:docMk/>
            <pc:sldMk cId="1003273112" sldId="261"/>
            <ac:picMk id="4" creationId="{C925E02F-9AFE-4513-C89F-9A2CB009A88C}"/>
          </ac:picMkLst>
        </pc:picChg>
        <pc:picChg chg="add mod">
          <ac:chgData name="Gowtham Senthilkumar" userId="7cc18b5ff11cdd95" providerId="LiveId" clId="{FC1E8CA4-A29E-465C-A5E2-23D3F82D44AC}" dt="2023-08-07T20:51:22.623" v="202" actId="1037"/>
          <ac:picMkLst>
            <pc:docMk/>
            <pc:sldMk cId="1003273112" sldId="261"/>
            <ac:picMk id="12" creationId="{A53BDD81-B737-F25E-4168-AAA665C36754}"/>
          </ac:picMkLst>
        </pc:picChg>
        <pc:picChg chg="add mod">
          <ac:chgData name="Gowtham Senthilkumar" userId="7cc18b5ff11cdd95" providerId="LiveId" clId="{FC1E8CA4-A29E-465C-A5E2-23D3F82D44AC}" dt="2023-08-07T20:51:35.574" v="203" actId="1038"/>
          <ac:picMkLst>
            <pc:docMk/>
            <pc:sldMk cId="1003273112" sldId="261"/>
            <ac:picMk id="13" creationId="{11168222-5842-5630-3F88-254F20DCE602}"/>
          </ac:picMkLst>
        </pc:picChg>
        <pc:picChg chg="add mod">
          <ac:chgData name="Gowtham Senthilkumar" userId="7cc18b5ff11cdd95" providerId="LiveId" clId="{FC1E8CA4-A29E-465C-A5E2-23D3F82D44AC}" dt="2023-08-08T15:09:23.305" v="209" actId="1076"/>
          <ac:picMkLst>
            <pc:docMk/>
            <pc:sldMk cId="1003273112" sldId="261"/>
            <ac:picMk id="14" creationId="{0B77994A-2E51-4E99-A125-530E0C9D2145}"/>
          </ac:picMkLst>
        </pc:picChg>
        <pc:picChg chg="add del mod">
          <ac:chgData name="Gowtham Senthilkumar" userId="7cc18b5ff11cdd95" providerId="LiveId" clId="{FC1E8CA4-A29E-465C-A5E2-23D3F82D44AC}" dt="2023-08-08T15:09:14.855" v="207"/>
          <ac:picMkLst>
            <pc:docMk/>
            <pc:sldMk cId="1003273112" sldId="261"/>
            <ac:picMk id="16" creationId="{6ADE4844-3A73-80F5-2923-D0D963050087}"/>
          </ac:picMkLst>
        </pc:picChg>
        <pc:picChg chg="add mod">
          <ac:chgData name="Gowtham Senthilkumar" userId="7cc18b5ff11cdd95" providerId="LiveId" clId="{FC1E8CA4-A29E-465C-A5E2-23D3F82D44AC}" dt="2023-08-15T18:21:56.331" v="223" actId="1076"/>
          <ac:picMkLst>
            <pc:docMk/>
            <pc:sldMk cId="1003273112" sldId="261"/>
            <ac:picMk id="16" creationId="{DE13E786-C215-054A-9ECD-DE53B9216127}"/>
          </ac:picMkLst>
        </pc:picChg>
        <pc:picChg chg="add mod">
          <ac:chgData name="Gowtham Senthilkumar" userId="7cc18b5ff11cdd95" providerId="LiveId" clId="{FC1E8CA4-A29E-465C-A5E2-23D3F82D44AC}" dt="2023-08-08T15:09:42.808" v="212" actId="1076"/>
          <ac:picMkLst>
            <pc:docMk/>
            <pc:sldMk cId="1003273112" sldId="261"/>
            <ac:picMk id="17" creationId="{2117C4B3-70E4-5A24-2E2A-014DFF2CDEBA}"/>
          </ac:picMkLst>
        </pc:picChg>
        <pc:picChg chg="add mod">
          <ac:chgData name="Gowtham Senthilkumar" userId="7cc18b5ff11cdd95" providerId="LiveId" clId="{FC1E8CA4-A29E-465C-A5E2-23D3F82D44AC}" dt="2023-08-08T15:10:02.674" v="214" actId="1076"/>
          <ac:picMkLst>
            <pc:docMk/>
            <pc:sldMk cId="1003273112" sldId="261"/>
            <ac:picMk id="18" creationId="{259E6126-E53E-1C92-268B-C47724BFF14B}"/>
          </ac:picMkLst>
        </pc:picChg>
        <pc:picChg chg="mod">
          <ac:chgData name="Gowtham Senthilkumar" userId="7cc18b5ff11cdd95" providerId="LiveId" clId="{FC1E8CA4-A29E-465C-A5E2-23D3F82D44AC}" dt="2023-08-07T20:51:58.642" v="204" actId="1076"/>
          <ac:picMkLst>
            <pc:docMk/>
            <pc:sldMk cId="1003273112" sldId="261"/>
            <ac:picMk id="21" creationId="{E4E34AA4-F3D7-31B7-CE9B-980D0A2E751A}"/>
          </ac:picMkLst>
        </pc:picChg>
        <pc:picChg chg="add mod">
          <ac:chgData name="Gowtham Senthilkumar" userId="7cc18b5ff11cdd95" providerId="LiveId" clId="{FC1E8CA4-A29E-465C-A5E2-23D3F82D44AC}" dt="2023-08-15T18:21:48.065" v="222" actId="1076"/>
          <ac:picMkLst>
            <pc:docMk/>
            <pc:sldMk cId="1003273112" sldId="261"/>
            <ac:picMk id="24" creationId="{F4861CC7-CF74-1ADE-2536-01050FD8DD6C}"/>
          </ac:picMkLst>
        </pc:picChg>
        <pc:picChg chg="add mod">
          <ac:chgData name="Gowtham Senthilkumar" userId="7cc18b5ff11cdd95" providerId="LiveId" clId="{FC1E8CA4-A29E-465C-A5E2-23D3F82D44AC}" dt="2023-08-15T18:22:13.638" v="225" actId="1076"/>
          <ac:picMkLst>
            <pc:docMk/>
            <pc:sldMk cId="1003273112" sldId="261"/>
            <ac:picMk id="25" creationId="{7D51C0EA-ABF6-58F1-6109-63E32A6DAB42}"/>
          </ac:picMkLst>
        </pc:picChg>
        <pc:picChg chg="add mod">
          <ac:chgData name="Gowtham Senthilkumar" userId="7cc18b5ff11cdd95" providerId="LiveId" clId="{FC1E8CA4-A29E-465C-A5E2-23D3F82D44AC}" dt="2023-08-15T18:23:10.672" v="228" actId="1076"/>
          <ac:picMkLst>
            <pc:docMk/>
            <pc:sldMk cId="1003273112" sldId="261"/>
            <ac:picMk id="26" creationId="{22C3DC24-6884-A9BE-1D3D-0ABC6B0C3535}"/>
          </ac:picMkLst>
        </pc:picChg>
        <pc:picChg chg="add del mod">
          <ac:chgData name="Gowtham Senthilkumar" userId="7cc18b5ff11cdd95" providerId="LiveId" clId="{FC1E8CA4-A29E-465C-A5E2-23D3F82D44AC}" dt="2023-08-15T18:23:57.440" v="237" actId="478"/>
          <ac:picMkLst>
            <pc:docMk/>
            <pc:sldMk cId="1003273112" sldId="261"/>
            <ac:picMk id="27" creationId="{02B01402-483F-3560-F5BD-4995EE07C238}"/>
          </ac:picMkLst>
        </pc:picChg>
      </pc:sldChg>
      <pc:sldChg chg="add del">
        <pc:chgData name="Gowtham Senthilkumar" userId="7cc18b5ff11cdd95" providerId="LiveId" clId="{FC1E8CA4-A29E-465C-A5E2-23D3F82D44AC}" dt="2023-08-09T18:51:19.314" v="216"/>
        <pc:sldMkLst>
          <pc:docMk/>
          <pc:sldMk cId="79232193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8F63-1A6C-526F-EC7B-9E299E46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1FE8-C53E-A537-EB9E-8537ABF1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348B-44AA-8B86-61DC-70B9D93A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48C3-2227-1C95-821F-72A83255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80EB-4CF1-A71F-2FB7-C1DA54B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4D5-165C-CC99-B857-291253CA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5EF0-8F20-6D9B-9CBC-8550F48F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7A1C-80C3-5402-2F42-D49FB7D8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83B9-219E-9F80-C656-A237112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97AF-EB4F-FF25-E6D5-F3125635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4E915-20E3-90BC-B7B2-99D19986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FB668-B20F-BE4B-643A-6721F43F9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3E2A-BC9B-B6DD-D22C-4F89105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3F93-D569-7271-C5B8-CBCA5F69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E764-A58E-D745-83D5-30DD4CE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7132-ABC3-A00E-6FE3-AFD41E00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699-DEBE-9146-27B4-4A702F5C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8C31-E69D-24F8-064B-7D71EE6A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E144-A482-66A3-EB96-616B62AE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0BBB-78C5-7AF3-B644-30A66A5D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0F1-23E6-3C54-822E-5C74B677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DF4B-E5FA-056C-170D-78612837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3458-2CA5-C174-5F9F-50FF9385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3BAD-5172-18CE-79A4-FEF466E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B3F8-7728-141A-AA75-9AD827F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E34D-7BBF-6D8B-1189-15207B89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84E6-E9B2-54B0-86A1-08704057C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DE6-15F4-3A29-A24A-CBD3E244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7F21-1746-7D47-D63F-650FC9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4431-CE2E-E870-49D8-1C01FA6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A045-0F82-7043-0194-39EAAC6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C9DD-FDE4-0789-08B4-4D8C75F9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5E93-29C9-6D76-E50D-35900CF4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2041-4BAC-BB27-AD9F-20E2DDCD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A8970-AFC0-AF1F-8941-84524767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4B53-0189-A19E-6F43-FBACB557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66DB-2C36-E196-BAA3-C28F0F0D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EA5F-8D0A-A6E0-5F8A-E386C15C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3A576-6AB4-AA8A-02C0-F3E9E36C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773-A5ED-6E13-49A1-AFFF95F5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424B-07F5-E4E0-B7EE-59DF74C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0739-AA96-AB3E-D875-A5104F5E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3B6B-04A4-FFB8-EC26-C1FAA6E9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F1F70-8DC9-4352-1263-12C6BA2C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DAE-DEEA-E33E-BACE-06402B1A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06E27-020A-3E32-D01C-7159732D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0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FFFD-C4E6-A0B7-418D-913507F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6FEC-66B9-CC79-A766-9381D5A6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B0E3-A237-6BCE-13C4-C58B16E9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5AB7-8E9E-9B72-1AED-0248B288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0357-B584-7E0E-98AF-37DA90C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53C4-E653-0228-AE0C-EFB35B64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DCB-BF5D-85B0-FF50-3C2C9832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40E6-CB94-74C1-BA9C-576E369D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FCDF3-EB06-63E6-988C-3570A651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3EB8-8B01-4822-D80E-81D335FC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2A16D-87CC-9312-9A75-39257CB4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824A-7041-DC49-8028-3BBBD19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A9143-C2B6-3674-7B44-9E2EB168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9FA34-00DB-0845-83B7-54C48929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192-19A4-10F1-E5D8-89D8E15C8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619D-6EEB-4E0C-BC99-84B95D68695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4501-5F76-5B09-5B49-82DDB6E1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2B1C-6767-8CB3-72FC-D4E8E0FB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jpe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74" y="4709762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C9E70E95-6040-ED51-8849-0497F9E2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33987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stralia - Wikipedia">
            <a:extLst>
              <a:ext uri="{FF2B5EF4-FFF2-40B4-BE49-F238E27FC236}">
                <a16:creationId xmlns:a16="http://schemas.microsoft.com/office/drawing/2014/main" id="{4C732BD0-332D-C994-63C9-94349949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1416183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nada - Wikipedia">
            <a:extLst>
              <a:ext uri="{FF2B5EF4-FFF2-40B4-BE49-F238E27FC236}">
                <a16:creationId xmlns:a16="http://schemas.microsoft.com/office/drawing/2014/main" id="{1A45BDD3-2021-CDAB-93EB-2B46057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79" y="63093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ain - Wikipedia">
            <a:extLst>
              <a:ext uri="{FF2B5EF4-FFF2-40B4-BE49-F238E27FC236}">
                <a16:creationId xmlns:a16="http://schemas.microsoft.com/office/drawing/2014/main" id="{ACDA464A-446F-4899-7C34-5C73DF9E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19837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980575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479" y="138255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2134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lag of Japan - Wikipedia">
            <a:extLst>
              <a:ext uri="{FF2B5EF4-FFF2-40B4-BE49-F238E27FC236}">
                <a16:creationId xmlns:a16="http://schemas.microsoft.com/office/drawing/2014/main" id="{908F7AD1-01C8-4D1D-4405-E3F24150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7" y="2885781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3762771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lag of Brazil - Wikipedia">
            <a:extLst>
              <a:ext uri="{FF2B5EF4-FFF2-40B4-BE49-F238E27FC236}">
                <a16:creationId xmlns:a16="http://schemas.microsoft.com/office/drawing/2014/main" id="{D7CE32A3-364B-C7B5-0648-769308CD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4544967"/>
            <a:ext cx="872425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France - Wikipedia">
            <a:extLst>
              <a:ext uri="{FF2B5EF4-FFF2-40B4-BE49-F238E27FC236}">
                <a16:creationId xmlns:a16="http://schemas.microsoft.com/office/drawing/2014/main" id="{D29A82C8-ACD2-077E-CC9A-EEE5E492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311" y="3637395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79" y="4389009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5327163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lag of South Korea - Wikipedia">
            <a:extLst>
              <a:ext uri="{FF2B5EF4-FFF2-40B4-BE49-F238E27FC236}">
                <a16:creationId xmlns:a16="http://schemas.microsoft.com/office/drawing/2014/main" id="{70A1E871-0DD2-CFD8-108A-DC977B41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109358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514062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lag of Italy - Wikipedia">
            <a:extLst>
              <a:ext uri="{FF2B5EF4-FFF2-40B4-BE49-F238E27FC236}">
                <a16:creationId xmlns:a16="http://schemas.microsoft.com/office/drawing/2014/main" id="{F214DC67-7C1C-B26C-1A3F-73C3ADD7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8" y="5892236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undefined">
            <a:extLst>
              <a:ext uri="{FF2B5EF4-FFF2-40B4-BE49-F238E27FC236}">
                <a16:creationId xmlns:a16="http://schemas.microsoft.com/office/drawing/2014/main" id="{9B14F81F-0214-1C65-84E0-65F438A8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1075789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260959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Canada - Wikipedia">
            <a:extLst>
              <a:ext uri="{FF2B5EF4-FFF2-40B4-BE49-F238E27FC236}">
                <a16:creationId xmlns:a16="http://schemas.microsoft.com/office/drawing/2014/main" id="{C4AE3241-E77E-F86A-1A92-91D91F86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85" y="107578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85" y="260959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4038982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19" y="4038982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87" y="557279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Spain - Wikipedia">
            <a:extLst>
              <a:ext uri="{FF2B5EF4-FFF2-40B4-BE49-F238E27FC236}">
                <a16:creationId xmlns:a16="http://schemas.microsoft.com/office/drawing/2014/main" id="{3EC4B187-AD95-9228-86FF-9C81474A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97" y="1828167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Flag of the United States - Wikipedia">
            <a:extLst>
              <a:ext uri="{FF2B5EF4-FFF2-40B4-BE49-F238E27FC236}">
                <a16:creationId xmlns:a16="http://schemas.microsoft.com/office/drawing/2014/main" id="{47D6C827-E6D5-C81C-BBA7-467F260C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45" y="4865650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28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8" descr="Flag of Germany - Wikipedia">
            <a:extLst>
              <a:ext uri="{FF2B5EF4-FFF2-40B4-BE49-F238E27FC236}">
                <a16:creationId xmlns:a16="http://schemas.microsoft.com/office/drawing/2014/main" id="{08258F23-52E0-9F32-EC0F-0C7F0385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4865650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6" descr="Flag of the United States - Wikipedia">
            <a:extLst>
              <a:ext uri="{FF2B5EF4-FFF2-40B4-BE49-F238E27FC236}">
                <a16:creationId xmlns:a16="http://schemas.microsoft.com/office/drawing/2014/main" id="{865A1759-1B9D-246E-C474-7601962D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06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8" descr="Flag of Germany - Wikipedia">
            <a:extLst>
              <a:ext uri="{FF2B5EF4-FFF2-40B4-BE49-F238E27FC236}">
                <a16:creationId xmlns:a16="http://schemas.microsoft.com/office/drawing/2014/main" id="{C730CE95-4EFD-4049-9288-8DFA7BEE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3334764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9BBFBFDF-AC21-5D5E-839C-CD748CF0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28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Flag of the United States - Wikipedia">
            <a:extLst>
              <a:ext uri="{FF2B5EF4-FFF2-40B4-BE49-F238E27FC236}">
                <a16:creationId xmlns:a16="http://schemas.microsoft.com/office/drawing/2014/main" id="{7B778D2D-34BF-9C3B-2401-96410D59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25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4480435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63154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77" y="21706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2126151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371004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03" y="1075025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2578253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92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166" y="257825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1621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lag of New Zealand - Wikipedia">
            <a:extLst>
              <a:ext uri="{FF2B5EF4-FFF2-40B4-BE49-F238E27FC236}">
                <a16:creationId xmlns:a16="http://schemas.microsoft.com/office/drawing/2014/main" id="{0FC2BA65-8DA5-89E7-90AE-AD595864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625116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lag of New Zealand - Wikipedia">
            <a:extLst>
              <a:ext uri="{FF2B5EF4-FFF2-40B4-BE49-F238E27FC236}">
                <a16:creationId xmlns:a16="http://schemas.microsoft.com/office/drawing/2014/main" id="{DDDCB697-F24A-2142-C080-38AB00E8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1075025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ag of Costa Rica - Wikipedia">
            <a:extLst>
              <a:ext uri="{FF2B5EF4-FFF2-40B4-BE49-F238E27FC236}">
                <a16:creationId xmlns:a16="http://schemas.microsoft.com/office/drawing/2014/main" id="{71718B2A-EFB4-25E4-B4B6-D0E92945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8" y="1407187"/>
            <a:ext cx="1020002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Flag of England - Wikipedia">
            <a:extLst>
              <a:ext uri="{FF2B5EF4-FFF2-40B4-BE49-F238E27FC236}">
                <a16:creationId xmlns:a16="http://schemas.microsoft.com/office/drawing/2014/main" id="{6E091241-285B-BCAD-386E-B0B1D32C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95" y="3328286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4" descr="Flag of Sweden - Wikipedia">
            <a:extLst>
              <a:ext uri="{FF2B5EF4-FFF2-40B4-BE49-F238E27FC236}">
                <a16:creationId xmlns:a16="http://schemas.microsoft.com/office/drawing/2014/main" id="{05D1E1D0-4EE4-AEF2-0032-0820FFD7F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87" y="4861679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2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661DAA55-A71E-4D8F-1D99-0EAB6A8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36" y="334124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4" descr="Flag of Sweden - Wikipedia">
            <a:extLst>
              <a:ext uri="{FF2B5EF4-FFF2-40B4-BE49-F238E27FC236}">
                <a16:creationId xmlns:a16="http://schemas.microsoft.com/office/drawing/2014/main" id="{785C5A4F-FC07-C0CA-64ED-7182342E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82" y="334124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0" descr="Flag of Italy - Wikipedia">
            <a:extLst>
              <a:ext uri="{FF2B5EF4-FFF2-40B4-BE49-F238E27FC236}">
                <a16:creationId xmlns:a16="http://schemas.microsoft.com/office/drawing/2014/main" id="{EAAC92DE-E500-456D-AC68-E3114C9B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04" y="2931330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Flag of the Netherlands - Wikipedia">
            <a:extLst>
              <a:ext uri="{FF2B5EF4-FFF2-40B4-BE49-F238E27FC236}">
                <a16:creationId xmlns:a16="http://schemas.microsoft.com/office/drawing/2014/main" id="{AC36703B-9527-733B-896F-D2ED9E9D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6014944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5DF7A9-48F8-7545-8CAC-AE867EA7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49" y="1378197"/>
            <a:ext cx="1219221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212BCE81-4977-BD11-F19F-47BED98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 descr="Flag of France - Wikipedia">
            <a:extLst>
              <a:ext uri="{FF2B5EF4-FFF2-40B4-BE49-F238E27FC236}">
                <a16:creationId xmlns:a16="http://schemas.microsoft.com/office/drawing/2014/main" id="{E2DCEF4B-463F-C2A3-2686-9FC8BC6E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Australia - Wikipedia">
            <a:extLst>
              <a:ext uri="{FF2B5EF4-FFF2-40B4-BE49-F238E27FC236}">
                <a16:creationId xmlns:a16="http://schemas.microsoft.com/office/drawing/2014/main" id="{E5230A6F-2983-C09E-227F-BA34D85E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36" y="3611646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lag of Colombia">
            <a:extLst>
              <a:ext uri="{FF2B5EF4-FFF2-40B4-BE49-F238E27FC236}">
                <a16:creationId xmlns:a16="http://schemas.microsoft.com/office/drawing/2014/main" id="{C6156C0F-B91C-A2E9-CD8D-D9B950D7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871557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lag of Jamaica">
            <a:extLst>
              <a:ext uri="{FF2B5EF4-FFF2-40B4-BE49-F238E27FC236}">
                <a16:creationId xmlns:a16="http://schemas.microsoft.com/office/drawing/2014/main" id="{C5D22B85-4DFC-56CD-AAA0-EB30646F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Spain - Wikipedia">
            <a:extLst>
              <a:ext uri="{FF2B5EF4-FFF2-40B4-BE49-F238E27FC236}">
                <a16:creationId xmlns:a16="http://schemas.microsoft.com/office/drawing/2014/main" id="{8F1C14C5-ED35-DFE3-F4EE-439807E4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77" y="4038982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ustralia - Wikipedia">
            <a:extLst>
              <a:ext uri="{FF2B5EF4-FFF2-40B4-BE49-F238E27FC236}">
                <a16:creationId xmlns:a16="http://schemas.microsoft.com/office/drawing/2014/main" id="{D2839DB4-2105-E0E7-D2E5-ED378DF5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16" y="4044498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6" descr="Flag of the United States - Wikipedia">
            <a:extLst>
              <a:ext uri="{FF2B5EF4-FFF2-40B4-BE49-F238E27FC236}">
                <a16:creationId xmlns:a16="http://schemas.microsoft.com/office/drawing/2014/main" id="{801868B5-6F85-6975-16D7-833458F2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26" y="1816218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Flag of Colombia">
            <a:extLst>
              <a:ext uri="{FF2B5EF4-FFF2-40B4-BE49-F238E27FC236}">
                <a16:creationId xmlns:a16="http://schemas.microsoft.com/office/drawing/2014/main" id="{D764BD8F-ED9F-7414-F4D7-FB318EC0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32" y="5558551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Australia - Wikipedia">
            <a:extLst>
              <a:ext uri="{FF2B5EF4-FFF2-40B4-BE49-F238E27FC236}">
                <a16:creationId xmlns:a16="http://schemas.microsoft.com/office/drawing/2014/main" id="{AB6CC8EB-42A5-EF72-CFFF-2A82B2D6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90" y="48629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9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14" y="4087435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6" descr="Spain - Wikipedia">
            <a:extLst>
              <a:ext uri="{FF2B5EF4-FFF2-40B4-BE49-F238E27FC236}">
                <a16:creationId xmlns:a16="http://schemas.microsoft.com/office/drawing/2014/main" id="{15C4E270-5E38-D645-8286-D80B47E9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66" y="1103168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2" descr="Flag of the Netherlands - Wikipedia">
            <a:extLst>
              <a:ext uri="{FF2B5EF4-FFF2-40B4-BE49-F238E27FC236}">
                <a16:creationId xmlns:a16="http://schemas.microsoft.com/office/drawing/2014/main" id="{759B491C-525B-1410-65AF-19EB4754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83" y="2601065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lag of Japan - Wikipedia">
            <a:extLst>
              <a:ext uri="{FF2B5EF4-FFF2-40B4-BE49-F238E27FC236}">
                <a16:creationId xmlns:a16="http://schemas.microsoft.com/office/drawing/2014/main" id="{C925E02F-9AFE-4513-C89F-9A2CB009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54" y="4086703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4" descr="Flag of Sweden - Wikipedia">
            <a:extLst>
              <a:ext uri="{FF2B5EF4-FFF2-40B4-BE49-F238E27FC236}">
                <a16:creationId xmlns:a16="http://schemas.microsoft.com/office/drawing/2014/main" id="{A53BDD81-B737-F25E-4168-AAA665C3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84" y="5527861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11168222-5842-5630-3F88-254F20DC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813" y="110316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Australia - Wikipedia">
            <a:extLst>
              <a:ext uri="{FF2B5EF4-FFF2-40B4-BE49-F238E27FC236}">
                <a16:creationId xmlns:a16="http://schemas.microsoft.com/office/drawing/2014/main" id="{0B77994A-2E51-4E99-A125-530E0C9D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56" y="3633815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0" descr="Flag of France - Wikipedia">
            <a:extLst>
              <a:ext uri="{FF2B5EF4-FFF2-40B4-BE49-F238E27FC236}">
                <a16:creationId xmlns:a16="http://schemas.microsoft.com/office/drawing/2014/main" id="{2117C4B3-70E4-5A24-2E2A-014DFF2CD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45" y="5527861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Flag of Colombia">
            <a:extLst>
              <a:ext uri="{FF2B5EF4-FFF2-40B4-BE49-F238E27FC236}">
                <a16:creationId xmlns:a16="http://schemas.microsoft.com/office/drawing/2014/main" id="{259E6126-E53E-1C92-268B-C47724BF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45" y="2595300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Spain - Wikipedia">
            <a:extLst>
              <a:ext uri="{FF2B5EF4-FFF2-40B4-BE49-F238E27FC236}">
                <a16:creationId xmlns:a16="http://schemas.microsoft.com/office/drawing/2014/main" id="{DE13E786-C215-054A-9ECD-DE53B921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65" y="1839970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4" descr="Flag of Sweden - Wikipedia">
            <a:extLst>
              <a:ext uri="{FF2B5EF4-FFF2-40B4-BE49-F238E27FC236}">
                <a16:creationId xmlns:a16="http://schemas.microsoft.com/office/drawing/2014/main" id="{F4861CC7-CF74-1ADE-2536-01050FD8D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65" y="4794990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Flag of England - Wikipedia">
            <a:extLst>
              <a:ext uri="{FF2B5EF4-FFF2-40B4-BE49-F238E27FC236}">
                <a16:creationId xmlns:a16="http://schemas.microsoft.com/office/drawing/2014/main" id="{7D51C0EA-ABF6-58F1-6109-63E32A6D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19" y="1839970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Australia - Wikipedia">
            <a:extLst>
              <a:ext uri="{FF2B5EF4-FFF2-40B4-BE49-F238E27FC236}">
                <a16:creationId xmlns:a16="http://schemas.microsoft.com/office/drawing/2014/main" id="{22C3DC24-6884-A9BE-1D3D-0ABC6B0C3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20" y="4794990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19" y="36153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68" y="542257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6D159D-54BA-F955-08BE-85DC0B341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AEC22B-51E6-D0C0-626F-971DE2F3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36" y="1866751"/>
            <a:ext cx="6096528" cy="3429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921D91-27BD-0036-658A-E771748E0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536" y="2019151"/>
            <a:ext cx="6096528" cy="34292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5F73F-1FA7-17BD-8EA9-B4EA8E0E15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4936" y="21715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6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Grandview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Senthilkumar</dc:creator>
  <cp:lastModifiedBy>Gowtham Senthilkumar</cp:lastModifiedBy>
  <cp:revision>1</cp:revision>
  <dcterms:created xsi:type="dcterms:W3CDTF">2023-07-21T23:22:19Z</dcterms:created>
  <dcterms:modified xsi:type="dcterms:W3CDTF">2023-08-15T18:24:14Z</dcterms:modified>
</cp:coreProperties>
</file>